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sldIdLst>
    <p:sldId id="333" r:id="rId2"/>
    <p:sldId id="411" r:id="rId3"/>
    <p:sldId id="473" r:id="rId4"/>
    <p:sldId id="414" r:id="rId5"/>
    <p:sldId id="415" r:id="rId6"/>
    <p:sldId id="265" r:id="rId7"/>
    <p:sldId id="416" r:id="rId8"/>
    <p:sldId id="448" r:id="rId9"/>
    <p:sldId id="417" r:id="rId10"/>
    <p:sldId id="474" r:id="rId11"/>
    <p:sldId id="264" r:id="rId12"/>
    <p:sldId id="282" r:id="rId13"/>
    <p:sldId id="418" r:id="rId14"/>
    <p:sldId id="367" r:id="rId15"/>
    <p:sldId id="420" r:id="rId16"/>
    <p:sldId id="449" r:id="rId17"/>
    <p:sldId id="439" r:id="rId18"/>
    <p:sldId id="353" r:id="rId19"/>
    <p:sldId id="440" r:id="rId20"/>
    <p:sldId id="422" r:id="rId21"/>
    <p:sldId id="441" r:id="rId22"/>
    <p:sldId id="315" r:id="rId23"/>
    <p:sldId id="426" r:id="rId24"/>
    <p:sldId id="396" r:id="rId25"/>
    <p:sldId id="399" r:id="rId26"/>
    <p:sldId id="443" r:id="rId27"/>
    <p:sldId id="444" r:id="rId28"/>
    <p:sldId id="401" r:id="rId29"/>
    <p:sldId id="445" r:id="rId30"/>
    <p:sldId id="362" r:id="rId31"/>
    <p:sldId id="446" r:id="rId32"/>
    <p:sldId id="464" r:id="rId33"/>
    <p:sldId id="463" r:id="rId34"/>
    <p:sldId id="457" r:id="rId35"/>
    <p:sldId id="455" r:id="rId36"/>
    <p:sldId id="434" r:id="rId37"/>
    <p:sldId id="470" r:id="rId38"/>
    <p:sldId id="432" r:id="rId39"/>
    <p:sldId id="301" r:id="rId40"/>
    <p:sldId id="303" r:id="rId41"/>
    <p:sldId id="304" r:id="rId42"/>
    <p:sldId id="435" r:id="rId43"/>
    <p:sldId id="269" r:id="rId44"/>
    <p:sldId id="436" r:id="rId45"/>
    <p:sldId id="437" r:id="rId46"/>
    <p:sldId id="467" r:id="rId47"/>
    <p:sldId id="468" r:id="rId48"/>
    <p:sldId id="466" r:id="rId49"/>
    <p:sldId id="461" r:id="rId50"/>
    <p:sldId id="380" r:id="rId51"/>
    <p:sldId id="385" r:id="rId52"/>
    <p:sldId id="381" r:id="rId53"/>
    <p:sldId id="471" r:id="rId54"/>
    <p:sldId id="472" r:id="rId55"/>
    <p:sldId id="29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u, Zikun" initials="LZ" lastIdx="8" clrIdx="0">
    <p:extLst>
      <p:ext uri="{19B8F6BF-5375-455C-9EA6-DF929625EA0E}">
        <p15:presenceInfo xmlns:p15="http://schemas.microsoft.com/office/powerpoint/2012/main" userId="Liu, Zikun" providerId="None"/>
      </p:ext>
    </p:extLst>
  </p:cmAuthor>
  <p:cmAuthor id="2" name="Zikun Liu" initials="ZL" lastIdx="4" clrIdx="1">
    <p:extLst>
      <p:ext uri="{19B8F6BF-5375-455C-9EA6-DF929625EA0E}">
        <p15:presenceInfo xmlns:p15="http://schemas.microsoft.com/office/powerpoint/2012/main" userId="Zikun L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E0B4"/>
    <a:srgbClr val="FF33CC"/>
    <a:srgbClr val="FFFFFF"/>
    <a:srgbClr val="FF0066"/>
    <a:srgbClr val="EEF7E9"/>
    <a:srgbClr val="BDD7EE"/>
    <a:srgbClr val="E2F0D9"/>
    <a:srgbClr val="A9D18E"/>
    <a:srgbClr val="000000"/>
    <a:srgbClr val="C89D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469" autoAdjust="0"/>
  </p:normalViewPr>
  <p:slideViewPr>
    <p:cSldViewPr snapToGrid="0">
      <p:cViewPr varScale="1">
        <p:scale>
          <a:sx n="88" d="100"/>
          <a:sy n="88"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u, Zikun" userId="bf5a98ea-52ea-4349-8746-51f8ee9e2fcc" providerId="ADAL" clId="{ACECE066-4EF2-4ABC-858A-CA29B27BE168}"/>
    <pc:docChg chg="undo custSel addSld delSld modSld">
      <pc:chgData name="Liu, Zikun" userId="bf5a98ea-52ea-4349-8746-51f8ee9e2fcc" providerId="ADAL" clId="{ACECE066-4EF2-4ABC-858A-CA29B27BE168}" dt="2022-03-26T23:19:53.181" v="1328" actId="207"/>
      <pc:docMkLst>
        <pc:docMk/>
      </pc:docMkLst>
      <pc:sldChg chg="modSp">
        <pc:chgData name="Liu, Zikun" userId="bf5a98ea-52ea-4349-8746-51f8ee9e2fcc" providerId="ADAL" clId="{ACECE066-4EF2-4ABC-858A-CA29B27BE168}" dt="2022-03-26T22:38:05.102" v="369" actId="20577"/>
        <pc:sldMkLst>
          <pc:docMk/>
          <pc:sldMk cId="2503445461" sldId="265"/>
        </pc:sldMkLst>
        <pc:spChg chg="mod">
          <ac:chgData name="Liu, Zikun" userId="bf5a98ea-52ea-4349-8746-51f8ee9e2fcc" providerId="ADAL" clId="{ACECE066-4EF2-4ABC-858A-CA29B27BE168}" dt="2022-03-26T22:38:05.102" v="369" actId="20577"/>
          <ac:spMkLst>
            <pc:docMk/>
            <pc:sldMk cId="2503445461" sldId="265"/>
            <ac:spMk id="4" creationId="{D6BF4AD3-2B37-954A-7956-D9957B6B2E97}"/>
          </ac:spMkLst>
        </pc:spChg>
      </pc:sldChg>
      <pc:sldChg chg="modSp">
        <pc:chgData name="Liu, Zikun" userId="bf5a98ea-52ea-4349-8746-51f8ee9e2fcc" providerId="ADAL" clId="{ACECE066-4EF2-4ABC-858A-CA29B27BE168}" dt="2022-03-26T23:04:12.697" v="986" actId="1076"/>
        <pc:sldMkLst>
          <pc:docMk/>
          <pc:sldMk cId="2409546776" sldId="269"/>
        </pc:sldMkLst>
        <pc:picChg chg="mod">
          <ac:chgData name="Liu, Zikun" userId="bf5a98ea-52ea-4349-8746-51f8ee9e2fcc" providerId="ADAL" clId="{ACECE066-4EF2-4ABC-858A-CA29B27BE168}" dt="2022-03-26T23:04:12.697" v="986" actId="1076"/>
          <ac:picMkLst>
            <pc:docMk/>
            <pc:sldMk cId="2409546776" sldId="269"/>
            <ac:picMk id="6146" creationId="{E4D13A1F-E8C6-491E-A2E2-D1FA228F169E}"/>
          </ac:picMkLst>
        </pc:picChg>
      </pc:sldChg>
      <pc:sldChg chg="modNotesTx">
        <pc:chgData name="Liu, Zikun" userId="bf5a98ea-52ea-4349-8746-51f8ee9e2fcc" providerId="ADAL" clId="{ACECE066-4EF2-4ABC-858A-CA29B27BE168}" dt="2022-03-26T23:10:32.033" v="1325"/>
        <pc:sldMkLst>
          <pc:docMk/>
          <pc:sldMk cId="1352750672" sldId="297"/>
        </pc:sldMkLst>
      </pc:sldChg>
      <pc:sldChg chg="modNotesTx">
        <pc:chgData name="Liu, Zikun" userId="bf5a98ea-52ea-4349-8746-51f8ee9e2fcc" providerId="ADAL" clId="{ACECE066-4EF2-4ABC-858A-CA29B27BE168}" dt="2022-03-26T22:59:47.899" v="901" actId="20577"/>
        <pc:sldMkLst>
          <pc:docMk/>
          <pc:sldMk cId="652909591" sldId="304"/>
        </pc:sldMkLst>
      </pc:sldChg>
      <pc:sldChg chg="modNotesTx">
        <pc:chgData name="Liu, Zikun" userId="bf5a98ea-52ea-4349-8746-51f8ee9e2fcc" providerId="ADAL" clId="{ACECE066-4EF2-4ABC-858A-CA29B27BE168}" dt="2022-03-26T22:46:26.962" v="586" actId="20577"/>
        <pc:sldMkLst>
          <pc:docMk/>
          <pc:sldMk cId="2658158500" sldId="333"/>
        </pc:sldMkLst>
      </pc:sldChg>
      <pc:sldChg chg="modSp mod">
        <pc:chgData name="Liu, Zikun" userId="bf5a98ea-52ea-4349-8746-51f8ee9e2fcc" providerId="ADAL" clId="{ACECE066-4EF2-4ABC-858A-CA29B27BE168}" dt="2022-03-26T22:55:32.231" v="856" actId="20577"/>
        <pc:sldMkLst>
          <pc:docMk/>
          <pc:sldMk cId="2419191603" sldId="362"/>
        </pc:sldMkLst>
        <pc:spChg chg="mod">
          <ac:chgData name="Liu, Zikun" userId="bf5a98ea-52ea-4349-8746-51f8ee9e2fcc" providerId="ADAL" clId="{ACECE066-4EF2-4ABC-858A-CA29B27BE168}" dt="2022-03-26T22:55:32.231" v="856" actId="20577"/>
          <ac:spMkLst>
            <pc:docMk/>
            <pc:sldMk cId="2419191603" sldId="362"/>
            <ac:spMk id="351" creationId="{E345B05E-4EFB-43C4-ACA7-D3297CE663AF}"/>
          </ac:spMkLst>
        </pc:spChg>
        <pc:cxnChg chg="mod">
          <ac:chgData name="Liu, Zikun" userId="bf5a98ea-52ea-4349-8746-51f8ee9e2fcc" providerId="ADAL" clId="{ACECE066-4EF2-4ABC-858A-CA29B27BE168}" dt="2022-03-26T22:55:32.231" v="856" actId="20577"/>
          <ac:cxnSpMkLst>
            <pc:docMk/>
            <pc:sldMk cId="2419191603" sldId="362"/>
            <ac:cxnSpMk id="358" creationId="{260E44F7-0421-4F3E-A4D9-FCF654D767FB}"/>
          </ac:cxnSpMkLst>
        </pc:cxnChg>
      </pc:sldChg>
      <pc:sldChg chg="modSp mod modNotesTx">
        <pc:chgData name="Liu, Zikun" userId="bf5a98ea-52ea-4349-8746-51f8ee9e2fcc" providerId="ADAL" clId="{ACECE066-4EF2-4ABC-858A-CA29B27BE168}" dt="2022-03-26T23:19:53.181" v="1328" actId="207"/>
        <pc:sldMkLst>
          <pc:docMk/>
          <pc:sldMk cId="3213302166" sldId="411"/>
        </pc:sldMkLst>
        <pc:spChg chg="mod">
          <ac:chgData name="Liu, Zikun" userId="bf5a98ea-52ea-4349-8746-51f8ee9e2fcc" providerId="ADAL" clId="{ACECE066-4EF2-4ABC-858A-CA29B27BE168}" dt="2022-03-26T23:19:53.181" v="1328" actId="207"/>
          <ac:spMkLst>
            <pc:docMk/>
            <pc:sldMk cId="3213302166" sldId="411"/>
            <ac:spMk id="4" creationId="{1841FD03-F562-5053-156D-31921E24ECA6}"/>
          </ac:spMkLst>
        </pc:spChg>
      </pc:sldChg>
      <pc:sldChg chg="modSp del modAnim modNotesTx">
        <pc:chgData name="Liu, Zikun" userId="bf5a98ea-52ea-4349-8746-51f8ee9e2fcc" providerId="ADAL" clId="{ACECE066-4EF2-4ABC-858A-CA29B27BE168}" dt="2022-03-26T23:14:05.460" v="1326" actId="47"/>
        <pc:sldMkLst>
          <pc:docMk/>
          <pc:sldMk cId="1332781088" sldId="412"/>
        </pc:sldMkLst>
        <pc:spChg chg="mod">
          <ac:chgData name="Liu, Zikun" userId="bf5a98ea-52ea-4349-8746-51f8ee9e2fcc" providerId="ADAL" clId="{ACECE066-4EF2-4ABC-858A-CA29B27BE168}" dt="2022-03-26T22:41:56.999" v="372" actId="20577"/>
          <ac:spMkLst>
            <pc:docMk/>
            <pc:sldMk cId="1332781088" sldId="412"/>
            <ac:spMk id="9" creationId="{018E15F5-1962-CDEF-11AE-EC3C9C8F5CA2}"/>
          </ac:spMkLst>
        </pc:spChg>
      </pc:sldChg>
      <pc:sldChg chg="modSp modNotesTx">
        <pc:chgData name="Liu, Zikun" userId="bf5a98ea-52ea-4349-8746-51f8ee9e2fcc" providerId="ADAL" clId="{ACECE066-4EF2-4ABC-858A-CA29B27BE168}" dt="2022-03-26T22:49:50.833" v="784" actId="20577"/>
        <pc:sldMkLst>
          <pc:docMk/>
          <pc:sldMk cId="3914798651" sldId="417"/>
        </pc:sldMkLst>
        <pc:spChg chg="mod">
          <ac:chgData name="Liu, Zikun" userId="bf5a98ea-52ea-4349-8746-51f8ee9e2fcc" providerId="ADAL" clId="{ACECE066-4EF2-4ABC-858A-CA29B27BE168}" dt="2022-03-26T22:37:19.819" v="362" actId="20577"/>
          <ac:spMkLst>
            <pc:docMk/>
            <pc:sldMk cId="3914798651" sldId="417"/>
            <ac:spMk id="11" creationId="{10127845-6360-6893-98B4-3AA5C801148E}"/>
          </ac:spMkLst>
        </pc:spChg>
      </pc:sldChg>
      <pc:sldChg chg="modSp mod modNotesTx">
        <pc:chgData name="Liu, Zikun" userId="bf5a98ea-52ea-4349-8746-51f8ee9e2fcc" providerId="ADAL" clId="{ACECE066-4EF2-4ABC-858A-CA29B27BE168}" dt="2022-03-25T21:54:23.147" v="217" actId="20577"/>
        <pc:sldMkLst>
          <pc:docMk/>
          <pc:sldMk cId="2286107177" sldId="422"/>
        </pc:sldMkLst>
        <pc:spChg chg="mod">
          <ac:chgData name="Liu, Zikun" userId="bf5a98ea-52ea-4349-8746-51f8ee9e2fcc" providerId="ADAL" clId="{ACECE066-4EF2-4ABC-858A-CA29B27BE168}" dt="2022-03-25T21:52:35.815" v="47" actId="20577"/>
          <ac:spMkLst>
            <pc:docMk/>
            <pc:sldMk cId="2286107177" sldId="422"/>
            <ac:spMk id="23" creationId="{1BC2E858-72D2-5A10-A614-C494C5B3BCAC}"/>
          </ac:spMkLst>
        </pc:spChg>
      </pc:sldChg>
      <pc:sldChg chg="modSp">
        <pc:chgData name="Liu, Zikun" userId="bf5a98ea-52ea-4349-8746-51f8ee9e2fcc" providerId="ADAL" clId="{ACECE066-4EF2-4ABC-858A-CA29B27BE168}" dt="2022-03-26T22:54:02.086" v="854" actId="20577"/>
        <pc:sldMkLst>
          <pc:docMk/>
          <pc:sldMk cId="891533512" sldId="426"/>
        </pc:sldMkLst>
        <pc:spChg chg="mod">
          <ac:chgData name="Liu, Zikun" userId="bf5a98ea-52ea-4349-8746-51f8ee9e2fcc" providerId="ADAL" clId="{ACECE066-4EF2-4ABC-858A-CA29B27BE168}" dt="2022-03-26T22:54:02.086" v="854" actId="20577"/>
          <ac:spMkLst>
            <pc:docMk/>
            <pc:sldMk cId="891533512" sldId="426"/>
            <ac:spMk id="3" creationId="{3A6981A9-7191-A7C4-DAC9-1BB75450F4AD}"/>
          </ac:spMkLst>
        </pc:spChg>
      </pc:sldChg>
      <pc:sldChg chg="modSp mod">
        <pc:chgData name="Liu, Zikun" userId="bf5a98ea-52ea-4349-8746-51f8ee9e2fcc" providerId="ADAL" clId="{ACECE066-4EF2-4ABC-858A-CA29B27BE168}" dt="2022-03-26T22:55:50.302" v="858" actId="20577"/>
        <pc:sldMkLst>
          <pc:docMk/>
          <pc:sldMk cId="2611918511" sldId="446"/>
        </pc:sldMkLst>
        <pc:spChg chg="mod">
          <ac:chgData name="Liu, Zikun" userId="bf5a98ea-52ea-4349-8746-51f8ee9e2fcc" providerId="ADAL" clId="{ACECE066-4EF2-4ABC-858A-CA29B27BE168}" dt="2022-03-26T22:55:50.302" v="858" actId="20577"/>
          <ac:spMkLst>
            <pc:docMk/>
            <pc:sldMk cId="2611918511" sldId="446"/>
            <ac:spMk id="351" creationId="{E345B05E-4EFB-43C4-ACA7-D3297CE663AF}"/>
          </ac:spMkLst>
        </pc:spChg>
        <pc:cxnChg chg="mod">
          <ac:chgData name="Liu, Zikun" userId="bf5a98ea-52ea-4349-8746-51f8ee9e2fcc" providerId="ADAL" clId="{ACECE066-4EF2-4ABC-858A-CA29B27BE168}" dt="2022-03-26T22:55:50.302" v="858" actId="20577"/>
          <ac:cxnSpMkLst>
            <pc:docMk/>
            <pc:sldMk cId="2611918511" sldId="446"/>
            <ac:cxnSpMk id="358" creationId="{260E44F7-0421-4F3E-A4D9-FCF654D767FB}"/>
          </ac:cxnSpMkLst>
        </pc:cxnChg>
      </pc:sldChg>
      <pc:sldChg chg="modNotesTx">
        <pc:chgData name="Liu, Zikun" userId="bf5a98ea-52ea-4349-8746-51f8ee9e2fcc" providerId="ADAL" clId="{ACECE066-4EF2-4ABC-858A-CA29B27BE168}" dt="2022-03-26T22:51:33.282" v="828" actId="20577"/>
        <pc:sldMkLst>
          <pc:docMk/>
          <pc:sldMk cId="1157221018" sldId="449"/>
        </pc:sldMkLst>
      </pc:sldChg>
      <pc:sldChg chg="modSp mod modNotesTx">
        <pc:chgData name="Liu, Zikun" userId="bf5a98ea-52ea-4349-8746-51f8ee9e2fcc" providerId="ADAL" clId="{ACECE066-4EF2-4ABC-858A-CA29B27BE168}" dt="2022-03-26T23:03:08.117" v="984" actId="20577"/>
        <pc:sldMkLst>
          <pc:docMk/>
          <pc:sldMk cId="4051253546" sldId="464"/>
        </pc:sldMkLst>
        <pc:spChg chg="mod">
          <ac:chgData name="Liu, Zikun" userId="bf5a98ea-52ea-4349-8746-51f8ee9e2fcc" providerId="ADAL" clId="{ACECE066-4EF2-4ABC-858A-CA29B27BE168}" dt="2022-03-26T23:03:08.117" v="984" actId="20577"/>
          <ac:spMkLst>
            <pc:docMk/>
            <pc:sldMk cId="4051253546" sldId="464"/>
            <ac:spMk id="3" creationId="{2060E82B-33A1-407B-A34A-1BF09B480BB5}"/>
          </ac:spMkLst>
        </pc:spChg>
      </pc:sldChg>
      <pc:sldChg chg="modSp add modNotesTx">
        <pc:chgData name="Liu, Zikun" userId="bf5a98ea-52ea-4349-8746-51f8ee9e2fcc" providerId="ADAL" clId="{ACECE066-4EF2-4ABC-858A-CA29B27BE168}" dt="2022-03-26T22:47:54.065" v="766" actId="20577"/>
        <pc:sldMkLst>
          <pc:docMk/>
          <pc:sldMk cId="3542063840" sldId="473"/>
        </pc:sldMkLst>
        <pc:spChg chg="mod">
          <ac:chgData name="Liu, Zikun" userId="bf5a98ea-52ea-4349-8746-51f8ee9e2fcc" providerId="ADAL" clId="{ACECE066-4EF2-4ABC-858A-CA29B27BE168}" dt="2022-03-26T22:42:01.414" v="375" actId="20577"/>
          <ac:spMkLst>
            <pc:docMk/>
            <pc:sldMk cId="3542063840" sldId="473"/>
            <ac:spMk id="9" creationId="{018E15F5-1962-CDEF-11AE-EC3C9C8F5CA2}"/>
          </ac:spMkLst>
        </pc:spChg>
      </pc:sldChg>
    </pc:docChg>
  </pc:docChgLst>
  <pc:docChgLst>
    <pc:chgData name="Liu, Zikun" userId="bf5a98ea-52ea-4349-8746-51f8ee9e2fcc" providerId="ADAL" clId="{89F89FDA-C075-4F73-A3DD-C670F589E032}"/>
    <pc:docChg chg="undo custSel addSld delSld modSld sldOrd">
      <pc:chgData name="Liu, Zikun" userId="bf5a98ea-52ea-4349-8746-51f8ee9e2fcc" providerId="ADAL" clId="{89F89FDA-C075-4F73-A3DD-C670F589E032}" dt="2022-03-25T20:42:02.121" v="2777" actId="20577"/>
      <pc:docMkLst>
        <pc:docMk/>
      </pc:docMkLst>
      <pc:sldChg chg="addSp delSp modSp mod modAnim modNotesTx">
        <pc:chgData name="Liu, Zikun" userId="bf5a98ea-52ea-4349-8746-51f8ee9e2fcc" providerId="ADAL" clId="{89F89FDA-C075-4F73-A3DD-C670F589E032}" dt="2022-03-24T22:54:44.936" v="2026" actId="20577"/>
        <pc:sldMkLst>
          <pc:docMk/>
          <pc:sldMk cId="2709323105" sldId="264"/>
        </pc:sldMkLst>
        <pc:spChg chg="mod">
          <ac:chgData name="Liu, Zikun" userId="bf5a98ea-52ea-4349-8746-51f8ee9e2fcc" providerId="ADAL" clId="{89F89FDA-C075-4F73-A3DD-C670F589E032}" dt="2022-03-24T22:52:34.805" v="1956"/>
          <ac:spMkLst>
            <pc:docMk/>
            <pc:sldMk cId="2709323105" sldId="264"/>
            <ac:spMk id="4" creationId="{AE25361C-52CE-4935-BA64-20342A88FA91}"/>
          </ac:spMkLst>
        </pc:spChg>
        <pc:spChg chg="mod">
          <ac:chgData name="Liu, Zikun" userId="bf5a98ea-52ea-4349-8746-51f8ee9e2fcc" providerId="ADAL" clId="{89F89FDA-C075-4F73-A3DD-C670F589E032}" dt="2022-03-24T04:31:08.569" v="659"/>
          <ac:spMkLst>
            <pc:docMk/>
            <pc:sldMk cId="2709323105" sldId="264"/>
            <ac:spMk id="18" creationId="{37E03FD1-1351-475E-BCBE-EBD51F800218}"/>
          </ac:spMkLst>
        </pc:spChg>
        <pc:spChg chg="mod">
          <ac:chgData name="Liu, Zikun" userId="bf5a98ea-52ea-4349-8746-51f8ee9e2fcc" providerId="ADAL" clId="{89F89FDA-C075-4F73-A3DD-C670F589E032}" dt="2022-03-24T04:31:16.725" v="663" actId="1076"/>
          <ac:spMkLst>
            <pc:docMk/>
            <pc:sldMk cId="2709323105" sldId="264"/>
            <ac:spMk id="19" creationId="{26337552-84D1-41C4-BC8F-958C1748319F}"/>
          </ac:spMkLst>
        </pc:spChg>
        <pc:spChg chg="mod">
          <ac:chgData name="Liu, Zikun" userId="bf5a98ea-52ea-4349-8746-51f8ee9e2fcc" providerId="ADAL" clId="{89F89FDA-C075-4F73-A3DD-C670F589E032}" dt="2022-03-24T04:31:08.569" v="659"/>
          <ac:spMkLst>
            <pc:docMk/>
            <pc:sldMk cId="2709323105" sldId="264"/>
            <ac:spMk id="21" creationId="{B260CAD0-6356-40A5-A3E8-5DD41865EC41}"/>
          </ac:spMkLst>
        </pc:spChg>
        <pc:spChg chg="mod">
          <ac:chgData name="Liu, Zikun" userId="bf5a98ea-52ea-4349-8746-51f8ee9e2fcc" providerId="ADAL" clId="{89F89FDA-C075-4F73-A3DD-C670F589E032}" dt="2022-03-24T04:31:08.569" v="659"/>
          <ac:spMkLst>
            <pc:docMk/>
            <pc:sldMk cId="2709323105" sldId="264"/>
            <ac:spMk id="22" creationId="{F464383A-99ED-4530-8DE8-2105F5CB7153}"/>
          </ac:spMkLst>
        </pc:spChg>
        <pc:spChg chg="mod">
          <ac:chgData name="Liu, Zikun" userId="bf5a98ea-52ea-4349-8746-51f8ee9e2fcc" providerId="ADAL" clId="{89F89FDA-C075-4F73-A3DD-C670F589E032}" dt="2022-03-24T04:31:26.497" v="670"/>
          <ac:spMkLst>
            <pc:docMk/>
            <pc:sldMk cId="2709323105" sldId="264"/>
            <ac:spMk id="25" creationId="{5B11657E-4344-4F92-A531-70EB4C39F7EB}"/>
          </ac:spMkLst>
        </pc:spChg>
        <pc:spChg chg="mod">
          <ac:chgData name="Liu, Zikun" userId="bf5a98ea-52ea-4349-8746-51f8ee9e2fcc" providerId="ADAL" clId="{89F89FDA-C075-4F73-A3DD-C670F589E032}" dt="2022-03-24T04:31:26.497" v="670"/>
          <ac:spMkLst>
            <pc:docMk/>
            <pc:sldMk cId="2709323105" sldId="264"/>
            <ac:spMk id="26" creationId="{98DD8DBC-7321-4ABA-9ADB-D2C6CF7BD897}"/>
          </ac:spMkLst>
        </pc:spChg>
        <pc:spChg chg="mod">
          <ac:chgData name="Liu, Zikun" userId="bf5a98ea-52ea-4349-8746-51f8ee9e2fcc" providerId="ADAL" clId="{89F89FDA-C075-4F73-A3DD-C670F589E032}" dt="2022-03-24T04:31:26.497" v="670"/>
          <ac:spMkLst>
            <pc:docMk/>
            <pc:sldMk cId="2709323105" sldId="264"/>
            <ac:spMk id="28" creationId="{92B58908-2F68-483C-B2C4-C67C7DD75AFC}"/>
          </ac:spMkLst>
        </pc:spChg>
        <pc:spChg chg="mod">
          <ac:chgData name="Liu, Zikun" userId="bf5a98ea-52ea-4349-8746-51f8ee9e2fcc" providerId="ADAL" clId="{89F89FDA-C075-4F73-A3DD-C670F589E032}" dt="2022-03-24T04:31:26.497" v="670"/>
          <ac:spMkLst>
            <pc:docMk/>
            <pc:sldMk cId="2709323105" sldId="264"/>
            <ac:spMk id="29" creationId="{6E75E46E-D389-4210-BB34-3B850F67595B}"/>
          </ac:spMkLst>
        </pc:spChg>
        <pc:grpChg chg="del">
          <ac:chgData name="Liu, Zikun" userId="bf5a98ea-52ea-4349-8746-51f8ee9e2fcc" providerId="ADAL" clId="{89F89FDA-C075-4F73-A3DD-C670F589E032}" dt="2022-03-24T04:31:08.284" v="658" actId="478"/>
          <ac:grpSpMkLst>
            <pc:docMk/>
            <pc:sldMk cId="2709323105" sldId="264"/>
            <ac:grpSpMk id="10" creationId="{7A725798-E132-4D37-B12C-AFC09CEC09FF}"/>
          </ac:grpSpMkLst>
        </pc:grpChg>
        <pc:grpChg chg="add del mod">
          <ac:chgData name="Liu, Zikun" userId="bf5a98ea-52ea-4349-8746-51f8ee9e2fcc" providerId="ADAL" clId="{89F89FDA-C075-4F73-A3DD-C670F589E032}" dt="2022-03-24T04:31:17.652" v="666"/>
          <ac:grpSpMkLst>
            <pc:docMk/>
            <pc:sldMk cId="2709323105" sldId="264"/>
            <ac:grpSpMk id="16" creationId="{FF8CBC5D-0550-473E-9B5E-BEFB93F7D776}"/>
          </ac:grpSpMkLst>
        </pc:grpChg>
        <pc:grpChg chg="mod">
          <ac:chgData name="Liu, Zikun" userId="bf5a98ea-52ea-4349-8746-51f8ee9e2fcc" providerId="ADAL" clId="{89F89FDA-C075-4F73-A3DD-C670F589E032}" dt="2022-03-24T04:31:08.569" v="659"/>
          <ac:grpSpMkLst>
            <pc:docMk/>
            <pc:sldMk cId="2709323105" sldId="264"/>
            <ac:grpSpMk id="17" creationId="{FB945546-E309-49AF-992F-3F38050C5CE1}"/>
          </ac:grpSpMkLst>
        </pc:grpChg>
        <pc:grpChg chg="mod">
          <ac:chgData name="Liu, Zikun" userId="bf5a98ea-52ea-4349-8746-51f8ee9e2fcc" providerId="ADAL" clId="{89F89FDA-C075-4F73-A3DD-C670F589E032}" dt="2022-03-24T04:31:08.569" v="659"/>
          <ac:grpSpMkLst>
            <pc:docMk/>
            <pc:sldMk cId="2709323105" sldId="264"/>
            <ac:grpSpMk id="20" creationId="{6C3B072A-F01A-42FD-B8DC-27DDCDF14B58}"/>
          </ac:grpSpMkLst>
        </pc:grpChg>
        <pc:grpChg chg="add mod">
          <ac:chgData name="Liu, Zikun" userId="bf5a98ea-52ea-4349-8746-51f8ee9e2fcc" providerId="ADAL" clId="{89F89FDA-C075-4F73-A3DD-C670F589E032}" dt="2022-03-24T04:31:26.497" v="670"/>
          <ac:grpSpMkLst>
            <pc:docMk/>
            <pc:sldMk cId="2709323105" sldId="264"/>
            <ac:grpSpMk id="23" creationId="{7D7AA14B-A088-45AC-9D84-777F3632EB10}"/>
          </ac:grpSpMkLst>
        </pc:grpChg>
        <pc:grpChg chg="mod">
          <ac:chgData name="Liu, Zikun" userId="bf5a98ea-52ea-4349-8746-51f8ee9e2fcc" providerId="ADAL" clId="{89F89FDA-C075-4F73-A3DD-C670F589E032}" dt="2022-03-24T04:31:26.497" v="670"/>
          <ac:grpSpMkLst>
            <pc:docMk/>
            <pc:sldMk cId="2709323105" sldId="264"/>
            <ac:grpSpMk id="24" creationId="{38876562-C280-4A78-9F58-80652BF63293}"/>
          </ac:grpSpMkLst>
        </pc:grpChg>
        <pc:grpChg chg="mod">
          <ac:chgData name="Liu, Zikun" userId="bf5a98ea-52ea-4349-8746-51f8ee9e2fcc" providerId="ADAL" clId="{89F89FDA-C075-4F73-A3DD-C670F589E032}" dt="2022-03-24T04:31:26.497" v="670"/>
          <ac:grpSpMkLst>
            <pc:docMk/>
            <pc:sldMk cId="2709323105" sldId="264"/>
            <ac:grpSpMk id="27" creationId="{CB2B6238-07A0-42D3-8364-ADF9A2DF8B9B}"/>
          </ac:grpSpMkLst>
        </pc:grpChg>
      </pc:sldChg>
      <pc:sldChg chg="modSp mod">
        <pc:chgData name="Liu, Zikun" userId="bf5a98ea-52ea-4349-8746-51f8ee9e2fcc" providerId="ADAL" clId="{89F89FDA-C075-4F73-A3DD-C670F589E032}" dt="2022-03-24T22:58:14.079" v="2230" actId="20577"/>
        <pc:sldMkLst>
          <pc:docMk/>
          <pc:sldMk cId="2409546776" sldId="269"/>
        </pc:sldMkLst>
        <pc:spChg chg="mod">
          <ac:chgData name="Liu, Zikun" userId="bf5a98ea-52ea-4349-8746-51f8ee9e2fcc" providerId="ADAL" clId="{89F89FDA-C075-4F73-A3DD-C670F589E032}" dt="2022-03-24T22:57:11.261" v="2185" actId="1076"/>
          <ac:spMkLst>
            <pc:docMk/>
            <pc:sldMk cId="2409546776" sldId="269"/>
            <ac:spMk id="3" creationId="{820199D2-E5BB-414A-8D3C-689385211EB6}"/>
          </ac:spMkLst>
        </pc:spChg>
        <pc:spChg chg="mod">
          <ac:chgData name="Liu, Zikun" userId="bf5a98ea-52ea-4349-8746-51f8ee9e2fcc" providerId="ADAL" clId="{89F89FDA-C075-4F73-A3DD-C670F589E032}" dt="2022-03-24T22:58:14.079" v="2230" actId="20577"/>
          <ac:spMkLst>
            <pc:docMk/>
            <pc:sldMk cId="2409546776" sldId="269"/>
            <ac:spMk id="13" creationId="{CCF02778-4291-49F0-A4A1-96118E894795}"/>
          </ac:spMkLst>
        </pc:spChg>
      </pc:sldChg>
      <pc:sldChg chg="addSp delSp modSp mod delAnim modAnim">
        <pc:chgData name="Liu, Zikun" userId="bf5a98ea-52ea-4349-8746-51f8ee9e2fcc" providerId="ADAL" clId="{89F89FDA-C075-4F73-A3DD-C670F589E032}" dt="2022-03-24T22:52:18.350" v="1955" actId="20577"/>
        <pc:sldMkLst>
          <pc:docMk/>
          <pc:sldMk cId="2148175883" sldId="282"/>
        </pc:sldMkLst>
        <pc:spChg chg="mod">
          <ac:chgData name="Liu, Zikun" userId="bf5a98ea-52ea-4349-8746-51f8ee9e2fcc" providerId="ADAL" clId="{89F89FDA-C075-4F73-A3DD-C670F589E032}" dt="2022-03-24T22:52:18.350" v="1955" actId="20577"/>
          <ac:spMkLst>
            <pc:docMk/>
            <pc:sldMk cId="2148175883" sldId="282"/>
            <ac:spMk id="4" creationId="{AE25361C-52CE-4935-BA64-20342A88FA91}"/>
          </ac:spMkLst>
        </pc:spChg>
        <pc:spChg chg="add mod">
          <ac:chgData name="Liu, Zikun" userId="bf5a98ea-52ea-4349-8746-51f8ee9e2fcc" providerId="ADAL" clId="{89F89FDA-C075-4F73-A3DD-C670F589E032}" dt="2022-03-24T04:30:54.730" v="655" actId="1076"/>
          <ac:spMkLst>
            <pc:docMk/>
            <pc:sldMk cId="2148175883" sldId="282"/>
            <ac:spMk id="25" creationId="{D1FD6FF0-8DAC-415D-8F16-F091447F7DAE}"/>
          </ac:spMkLst>
        </pc:spChg>
        <pc:spChg chg="del">
          <ac:chgData name="Liu, Zikun" userId="bf5a98ea-52ea-4349-8746-51f8ee9e2fcc" providerId="ADAL" clId="{89F89FDA-C075-4F73-A3DD-C670F589E032}" dt="2022-03-24T04:30:50.774" v="653" actId="478"/>
          <ac:spMkLst>
            <pc:docMk/>
            <pc:sldMk cId="2148175883" sldId="282"/>
            <ac:spMk id="26" creationId="{A04E965C-DEF5-4D4C-ADD5-6F698D12CDDD}"/>
          </ac:spMkLst>
        </pc:spChg>
        <pc:spChg chg="del">
          <ac:chgData name="Liu, Zikun" userId="bf5a98ea-52ea-4349-8746-51f8ee9e2fcc" providerId="ADAL" clId="{89F89FDA-C075-4F73-A3DD-C670F589E032}" dt="2022-03-24T04:30:50.774" v="653" actId="478"/>
          <ac:spMkLst>
            <pc:docMk/>
            <pc:sldMk cId="2148175883" sldId="282"/>
            <ac:spMk id="27" creationId="{2F2FCEA4-C159-4927-A9DE-E3DB205B3E12}"/>
          </ac:spMkLst>
        </pc:spChg>
        <pc:spChg chg="add mod">
          <ac:chgData name="Liu, Zikun" userId="bf5a98ea-52ea-4349-8746-51f8ee9e2fcc" providerId="ADAL" clId="{89F89FDA-C075-4F73-A3DD-C670F589E032}" dt="2022-03-24T04:30:54.730" v="655" actId="1076"/>
          <ac:spMkLst>
            <pc:docMk/>
            <pc:sldMk cId="2148175883" sldId="282"/>
            <ac:spMk id="30" creationId="{B0F1F666-12F8-4554-8032-24608E06E664}"/>
          </ac:spMkLst>
        </pc:spChg>
        <pc:spChg chg="mod">
          <ac:chgData name="Liu, Zikun" userId="bf5a98ea-52ea-4349-8746-51f8ee9e2fcc" providerId="ADAL" clId="{89F89FDA-C075-4F73-A3DD-C670F589E032}" dt="2022-03-24T04:30:51.156" v="654"/>
          <ac:spMkLst>
            <pc:docMk/>
            <pc:sldMk cId="2148175883" sldId="282"/>
            <ac:spMk id="34" creationId="{3DE34290-A21F-4D11-86B9-D00A1DC9C196}"/>
          </ac:spMkLst>
        </pc:spChg>
        <pc:spChg chg="mod">
          <ac:chgData name="Liu, Zikun" userId="bf5a98ea-52ea-4349-8746-51f8ee9e2fcc" providerId="ADAL" clId="{89F89FDA-C075-4F73-A3DD-C670F589E032}" dt="2022-03-24T04:30:51.156" v="654"/>
          <ac:spMkLst>
            <pc:docMk/>
            <pc:sldMk cId="2148175883" sldId="282"/>
            <ac:spMk id="35" creationId="{1DB2EBC0-7AC3-4728-A85F-4EE2A8E01405}"/>
          </ac:spMkLst>
        </pc:spChg>
        <pc:spChg chg="mod">
          <ac:chgData name="Liu, Zikun" userId="bf5a98ea-52ea-4349-8746-51f8ee9e2fcc" providerId="ADAL" clId="{89F89FDA-C075-4F73-A3DD-C670F589E032}" dt="2022-03-24T04:30:51.156" v="654"/>
          <ac:spMkLst>
            <pc:docMk/>
            <pc:sldMk cId="2148175883" sldId="282"/>
            <ac:spMk id="37" creationId="{74EB0909-3EE7-48D4-9F51-9CFA5342AA84}"/>
          </ac:spMkLst>
        </pc:spChg>
        <pc:spChg chg="mod">
          <ac:chgData name="Liu, Zikun" userId="bf5a98ea-52ea-4349-8746-51f8ee9e2fcc" providerId="ADAL" clId="{89F89FDA-C075-4F73-A3DD-C670F589E032}" dt="2022-03-24T04:30:51.156" v="654"/>
          <ac:spMkLst>
            <pc:docMk/>
            <pc:sldMk cId="2148175883" sldId="282"/>
            <ac:spMk id="38" creationId="{F2BA8DAE-44B0-4F2D-8A36-43E60E9D445A}"/>
          </ac:spMkLst>
        </pc:spChg>
        <pc:spChg chg="mod">
          <ac:chgData name="Liu, Zikun" userId="bf5a98ea-52ea-4349-8746-51f8ee9e2fcc" providerId="ADAL" clId="{89F89FDA-C075-4F73-A3DD-C670F589E032}" dt="2022-03-24T04:30:51.156" v="654"/>
          <ac:spMkLst>
            <pc:docMk/>
            <pc:sldMk cId="2148175883" sldId="282"/>
            <ac:spMk id="41" creationId="{AA6F3A9E-D4B9-4A15-B0D1-CB6BE489A8B8}"/>
          </ac:spMkLst>
        </pc:spChg>
        <pc:spChg chg="mod">
          <ac:chgData name="Liu, Zikun" userId="bf5a98ea-52ea-4349-8746-51f8ee9e2fcc" providerId="ADAL" clId="{89F89FDA-C075-4F73-A3DD-C670F589E032}" dt="2022-03-24T04:30:51.156" v="654"/>
          <ac:spMkLst>
            <pc:docMk/>
            <pc:sldMk cId="2148175883" sldId="282"/>
            <ac:spMk id="42" creationId="{0CB39E00-62DE-4BD5-8DCF-B180B146FD6D}"/>
          </ac:spMkLst>
        </pc:spChg>
        <pc:spChg chg="mod">
          <ac:chgData name="Liu, Zikun" userId="bf5a98ea-52ea-4349-8746-51f8ee9e2fcc" providerId="ADAL" clId="{89F89FDA-C075-4F73-A3DD-C670F589E032}" dt="2022-03-24T04:30:51.156" v="654"/>
          <ac:spMkLst>
            <pc:docMk/>
            <pc:sldMk cId="2148175883" sldId="282"/>
            <ac:spMk id="44" creationId="{2E2E88B4-B8CF-42D1-8F7F-3B4985433131}"/>
          </ac:spMkLst>
        </pc:spChg>
        <pc:spChg chg="mod">
          <ac:chgData name="Liu, Zikun" userId="bf5a98ea-52ea-4349-8746-51f8ee9e2fcc" providerId="ADAL" clId="{89F89FDA-C075-4F73-A3DD-C670F589E032}" dt="2022-03-24T04:30:51.156" v="654"/>
          <ac:spMkLst>
            <pc:docMk/>
            <pc:sldMk cId="2148175883" sldId="282"/>
            <ac:spMk id="45" creationId="{A5D76A87-A55F-4528-96EC-AFA758254E47}"/>
          </ac:spMkLst>
        </pc:spChg>
        <pc:spChg chg="mod">
          <ac:chgData name="Liu, Zikun" userId="bf5a98ea-52ea-4349-8746-51f8ee9e2fcc" providerId="ADAL" clId="{89F89FDA-C075-4F73-A3DD-C670F589E032}" dt="2022-03-24T04:30:51.156" v="654"/>
          <ac:spMkLst>
            <pc:docMk/>
            <pc:sldMk cId="2148175883" sldId="282"/>
            <ac:spMk id="48" creationId="{7F17D51A-4D7C-452E-8948-1CEB0250AD06}"/>
          </ac:spMkLst>
        </pc:spChg>
        <pc:spChg chg="mod">
          <ac:chgData name="Liu, Zikun" userId="bf5a98ea-52ea-4349-8746-51f8ee9e2fcc" providerId="ADAL" clId="{89F89FDA-C075-4F73-A3DD-C670F589E032}" dt="2022-03-24T04:30:51.156" v="654"/>
          <ac:spMkLst>
            <pc:docMk/>
            <pc:sldMk cId="2148175883" sldId="282"/>
            <ac:spMk id="49" creationId="{57549CBC-A03C-40EF-A386-2C1AADEA5BAD}"/>
          </ac:spMkLst>
        </pc:spChg>
        <pc:spChg chg="mod">
          <ac:chgData name="Liu, Zikun" userId="bf5a98ea-52ea-4349-8746-51f8ee9e2fcc" providerId="ADAL" clId="{89F89FDA-C075-4F73-A3DD-C670F589E032}" dt="2022-03-24T04:30:51.156" v="654"/>
          <ac:spMkLst>
            <pc:docMk/>
            <pc:sldMk cId="2148175883" sldId="282"/>
            <ac:spMk id="51" creationId="{4181FB10-91A6-4B85-9CAB-EB5B9719AC5F}"/>
          </ac:spMkLst>
        </pc:spChg>
        <pc:spChg chg="mod">
          <ac:chgData name="Liu, Zikun" userId="bf5a98ea-52ea-4349-8746-51f8ee9e2fcc" providerId="ADAL" clId="{89F89FDA-C075-4F73-A3DD-C670F589E032}" dt="2022-03-24T04:30:51.156" v="654"/>
          <ac:spMkLst>
            <pc:docMk/>
            <pc:sldMk cId="2148175883" sldId="282"/>
            <ac:spMk id="52" creationId="{231A7292-B590-4D71-8D91-C3E3F3EAEF0C}"/>
          </ac:spMkLst>
        </pc:spChg>
        <pc:spChg chg="del">
          <ac:chgData name="Liu, Zikun" userId="bf5a98ea-52ea-4349-8746-51f8ee9e2fcc" providerId="ADAL" clId="{89F89FDA-C075-4F73-A3DD-C670F589E032}" dt="2022-03-24T04:30:50.774" v="653" actId="478"/>
          <ac:spMkLst>
            <pc:docMk/>
            <pc:sldMk cId="2148175883" sldId="282"/>
            <ac:spMk id="55" creationId="{06B589B5-EE0C-47ED-A229-2FBFE8F13AA9}"/>
          </ac:spMkLst>
        </pc:spChg>
        <pc:spChg chg="del">
          <ac:chgData name="Liu, Zikun" userId="bf5a98ea-52ea-4349-8746-51f8ee9e2fcc" providerId="ADAL" clId="{89F89FDA-C075-4F73-A3DD-C670F589E032}" dt="2022-03-24T04:30:50.774" v="653" actId="478"/>
          <ac:spMkLst>
            <pc:docMk/>
            <pc:sldMk cId="2148175883" sldId="282"/>
            <ac:spMk id="56" creationId="{F3185223-7EFF-43D0-85FC-CA204D6CB37B}"/>
          </ac:spMkLst>
        </pc:spChg>
        <pc:grpChg chg="del">
          <ac:chgData name="Liu, Zikun" userId="bf5a98ea-52ea-4349-8746-51f8ee9e2fcc" providerId="ADAL" clId="{89F89FDA-C075-4F73-A3DD-C670F589E032}" dt="2022-03-24T04:30:50.774" v="653" actId="478"/>
          <ac:grpSpMkLst>
            <pc:docMk/>
            <pc:sldMk cId="2148175883" sldId="282"/>
            <ac:grpSpMk id="28" creationId="{021F7B9F-8EEE-4B47-8608-E498A3E8726E}"/>
          </ac:grpSpMkLst>
        </pc:grpChg>
        <pc:grpChg chg="add mod">
          <ac:chgData name="Liu, Zikun" userId="bf5a98ea-52ea-4349-8746-51f8ee9e2fcc" providerId="ADAL" clId="{89F89FDA-C075-4F73-A3DD-C670F589E032}" dt="2022-03-24T04:30:54.730" v="655" actId="1076"/>
          <ac:grpSpMkLst>
            <pc:docMk/>
            <pc:sldMk cId="2148175883" sldId="282"/>
            <ac:grpSpMk id="31" creationId="{EE1A79AE-B087-4A32-B52B-DFC00868DC36}"/>
          </ac:grpSpMkLst>
        </pc:grpChg>
        <pc:grpChg chg="mod">
          <ac:chgData name="Liu, Zikun" userId="bf5a98ea-52ea-4349-8746-51f8ee9e2fcc" providerId="ADAL" clId="{89F89FDA-C075-4F73-A3DD-C670F589E032}" dt="2022-03-24T04:30:51.156" v="654"/>
          <ac:grpSpMkLst>
            <pc:docMk/>
            <pc:sldMk cId="2148175883" sldId="282"/>
            <ac:grpSpMk id="33" creationId="{C4274402-C037-4653-AB28-17D5AFF7DAA9}"/>
          </ac:grpSpMkLst>
        </pc:grpChg>
        <pc:grpChg chg="mod">
          <ac:chgData name="Liu, Zikun" userId="bf5a98ea-52ea-4349-8746-51f8ee9e2fcc" providerId="ADAL" clId="{89F89FDA-C075-4F73-A3DD-C670F589E032}" dt="2022-03-24T04:30:51.156" v="654"/>
          <ac:grpSpMkLst>
            <pc:docMk/>
            <pc:sldMk cId="2148175883" sldId="282"/>
            <ac:grpSpMk id="36" creationId="{38123B3A-E23F-4D30-9EAE-C1A1D0CE27AD}"/>
          </ac:grpSpMkLst>
        </pc:grpChg>
        <pc:grpChg chg="add mod">
          <ac:chgData name="Liu, Zikun" userId="bf5a98ea-52ea-4349-8746-51f8ee9e2fcc" providerId="ADAL" clId="{89F89FDA-C075-4F73-A3DD-C670F589E032}" dt="2022-03-24T04:30:54.730" v="655" actId="1076"/>
          <ac:grpSpMkLst>
            <pc:docMk/>
            <pc:sldMk cId="2148175883" sldId="282"/>
            <ac:grpSpMk id="39" creationId="{52BC19BB-5A00-4615-81D3-158D3437776A}"/>
          </ac:grpSpMkLst>
        </pc:grpChg>
        <pc:grpChg chg="mod">
          <ac:chgData name="Liu, Zikun" userId="bf5a98ea-52ea-4349-8746-51f8ee9e2fcc" providerId="ADAL" clId="{89F89FDA-C075-4F73-A3DD-C670F589E032}" dt="2022-03-24T04:30:51.156" v="654"/>
          <ac:grpSpMkLst>
            <pc:docMk/>
            <pc:sldMk cId="2148175883" sldId="282"/>
            <ac:grpSpMk id="40" creationId="{6D8B04BA-480B-4203-AEC5-4B3CD4EBF833}"/>
          </ac:grpSpMkLst>
        </pc:grpChg>
        <pc:grpChg chg="mod">
          <ac:chgData name="Liu, Zikun" userId="bf5a98ea-52ea-4349-8746-51f8ee9e2fcc" providerId="ADAL" clId="{89F89FDA-C075-4F73-A3DD-C670F589E032}" dt="2022-03-24T04:30:51.156" v="654"/>
          <ac:grpSpMkLst>
            <pc:docMk/>
            <pc:sldMk cId="2148175883" sldId="282"/>
            <ac:grpSpMk id="43" creationId="{17EBE822-0A54-4E8E-8C4A-96F285FED924}"/>
          </ac:grpSpMkLst>
        </pc:grpChg>
        <pc:grpChg chg="add mod">
          <ac:chgData name="Liu, Zikun" userId="bf5a98ea-52ea-4349-8746-51f8ee9e2fcc" providerId="ADAL" clId="{89F89FDA-C075-4F73-A3DD-C670F589E032}" dt="2022-03-24T04:30:54.730" v="655" actId="1076"/>
          <ac:grpSpMkLst>
            <pc:docMk/>
            <pc:sldMk cId="2148175883" sldId="282"/>
            <ac:grpSpMk id="46" creationId="{E48B5EF0-4B33-4947-B3FB-716ED0BDEF30}"/>
          </ac:grpSpMkLst>
        </pc:grpChg>
        <pc:grpChg chg="mod">
          <ac:chgData name="Liu, Zikun" userId="bf5a98ea-52ea-4349-8746-51f8ee9e2fcc" providerId="ADAL" clId="{89F89FDA-C075-4F73-A3DD-C670F589E032}" dt="2022-03-24T04:30:51.156" v="654"/>
          <ac:grpSpMkLst>
            <pc:docMk/>
            <pc:sldMk cId="2148175883" sldId="282"/>
            <ac:grpSpMk id="47" creationId="{DD84E142-6355-4827-BE2A-A03D0C24F280}"/>
          </ac:grpSpMkLst>
        </pc:grpChg>
        <pc:grpChg chg="mod">
          <ac:chgData name="Liu, Zikun" userId="bf5a98ea-52ea-4349-8746-51f8ee9e2fcc" providerId="ADAL" clId="{89F89FDA-C075-4F73-A3DD-C670F589E032}" dt="2022-03-24T04:30:51.156" v="654"/>
          <ac:grpSpMkLst>
            <pc:docMk/>
            <pc:sldMk cId="2148175883" sldId="282"/>
            <ac:grpSpMk id="50" creationId="{53D36FAB-8EBB-42E8-8266-80AD840052E3}"/>
          </ac:grpSpMkLst>
        </pc:grpChg>
        <pc:grpChg chg="del">
          <ac:chgData name="Liu, Zikun" userId="bf5a98ea-52ea-4349-8746-51f8ee9e2fcc" providerId="ADAL" clId="{89F89FDA-C075-4F73-A3DD-C670F589E032}" dt="2022-03-24T04:30:50.774" v="653" actId="478"/>
          <ac:grpSpMkLst>
            <pc:docMk/>
            <pc:sldMk cId="2148175883" sldId="282"/>
            <ac:grpSpMk id="57" creationId="{B8A98A04-0923-486E-9AFE-B8DDB927EB08}"/>
          </ac:grpSpMkLst>
        </pc:grpChg>
        <pc:grpChg chg="del mod">
          <ac:chgData name="Liu, Zikun" userId="bf5a98ea-52ea-4349-8746-51f8ee9e2fcc" providerId="ADAL" clId="{89F89FDA-C075-4F73-A3DD-C670F589E032}" dt="2022-03-24T04:30:50.774" v="653" actId="478"/>
          <ac:grpSpMkLst>
            <pc:docMk/>
            <pc:sldMk cId="2148175883" sldId="282"/>
            <ac:grpSpMk id="63" creationId="{76BEDC84-09F3-4637-957B-4FF426569564}"/>
          </ac:grpSpMkLst>
        </pc:grpChg>
      </pc:sldChg>
      <pc:sldChg chg="modSp mod">
        <pc:chgData name="Liu, Zikun" userId="bf5a98ea-52ea-4349-8746-51f8ee9e2fcc" providerId="ADAL" clId="{89F89FDA-C075-4F73-A3DD-C670F589E032}" dt="2022-03-24T04:33:59.758" v="771" actId="1076"/>
        <pc:sldMkLst>
          <pc:docMk/>
          <pc:sldMk cId="1230977174" sldId="301"/>
        </pc:sldMkLst>
        <pc:spChg chg="mod">
          <ac:chgData name="Liu, Zikun" userId="bf5a98ea-52ea-4349-8746-51f8ee9e2fcc" providerId="ADAL" clId="{89F89FDA-C075-4F73-A3DD-C670F589E032}" dt="2022-03-24T04:33:30.449" v="759" actId="1076"/>
          <ac:spMkLst>
            <pc:docMk/>
            <pc:sldMk cId="1230977174" sldId="301"/>
            <ac:spMk id="9" creationId="{5FED08AC-AEEB-42E1-AA51-1BC79CC2BAC6}"/>
          </ac:spMkLst>
        </pc:spChg>
        <pc:spChg chg="mod">
          <ac:chgData name="Liu, Zikun" userId="bf5a98ea-52ea-4349-8746-51f8ee9e2fcc" providerId="ADAL" clId="{89F89FDA-C075-4F73-A3DD-C670F589E032}" dt="2022-03-24T04:33:42.507" v="763" actId="14100"/>
          <ac:spMkLst>
            <pc:docMk/>
            <pc:sldMk cId="1230977174" sldId="301"/>
            <ac:spMk id="17" creationId="{B65006CB-9AB6-4455-AAB0-1C229FBD60D4}"/>
          </ac:spMkLst>
        </pc:spChg>
        <pc:spChg chg="mod">
          <ac:chgData name="Liu, Zikun" userId="bf5a98ea-52ea-4349-8746-51f8ee9e2fcc" providerId="ADAL" clId="{89F89FDA-C075-4F73-A3DD-C670F589E032}" dt="2022-03-24T04:33:59.758" v="771" actId="1076"/>
          <ac:spMkLst>
            <pc:docMk/>
            <pc:sldMk cId="1230977174" sldId="301"/>
            <ac:spMk id="18" creationId="{A0D123A6-E6F3-4DC5-96BB-851A8F23D7AF}"/>
          </ac:spMkLst>
        </pc:spChg>
        <pc:cxnChg chg="mod">
          <ac:chgData name="Liu, Zikun" userId="bf5a98ea-52ea-4349-8746-51f8ee9e2fcc" providerId="ADAL" clId="{89F89FDA-C075-4F73-A3DD-C670F589E032}" dt="2022-03-24T04:33:49.381" v="765" actId="1582"/>
          <ac:cxnSpMkLst>
            <pc:docMk/>
            <pc:sldMk cId="1230977174" sldId="301"/>
            <ac:cxnSpMk id="16" creationId="{196351C3-72B3-4C3C-AB88-084C7F9A08B5}"/>
          </ac:cxnSpMkLst>
        </pc:cxnChg>
      </pc:sldChg>
      <pc:sldChg chg="addSp delSp modSp mod modNotesTx">
        <pc:chgData name="Liu, Zikun" userId="bf5a98ea-52ea-4349-8746-51f8ee9e2fcc" providerId="ADAL" clId="{89F89FDA-C075-4F73-A3DD-C670F589E032}" dt="2022-03-24T22:56:39.461" v="2180" actId="20577"/>
        <pc:sldMkLst>
          <pc:docMk/>
          <pc:sldMk cId="652909591" sldId="304"/>
        </pc:sldMkLst>
        <pc:spChg chg="mod">
          <ac:chgData name="Liu, Zikun" userId="bf5a98ea-52ea-4349-8746-51f8ee9e2fcc" providerId="ADAL" clId="{89F89FDA-C075-4F73-A3DD-C670F589E032}" dt="2022-03-24T04:34:06.163" v="772" actId="20577"/>
          <ac:spMkLst>
            <pc:docMk/>
            <pc:sldMk cId="652909591" sldId="304"/>
            <ac:spMk id="2" creationId="{5D4535E9-C9B4-4940-BA7C-468B2D42D701}"/>
          </ac:spMkLst>
        </pc:spChg>
        <pc:spChg chg="add del mod">
          <ac:chgData name="Liu, Zikun" userId="bf5a98ea-52ea-4349-8746-51f8ee9e2fcc" providerId="ADAL" clId="{89F89FDA-C075-4F73-A3DD-C670F589E032}" dt="2022-03-24T19:08:33.122" v="1676" actId="478"/>
          <ac:spMkLst>
            <pc:docMk/>
            <pc:sldMk cId="652909591" sldId="304"/>
            <ac:spMk id="24" creationId="{AC67E5CB-158B-44D9-ABF5-BDDC5E8F97C1}"/>
          </ac:spMkLst>
        </pc:spChg>
      </pc:sldChg>
      <pc:sldChg chg="modSp mod modNotesTx">
        <pc:chgData name="Liu, Zikun" userId="bf5a98ea-52ea-4349-8746-51f8ee9e2fcc" providerId="ADAL" clId="{89F89FDA-C075-4F73-A3DD-C670F589E032}" dt="2022-03-24T22:55:13.761" v="2046" actId="207"/>
        <pc:sldMkLst>
          <pc:docMk/>
          <pc:sldMk cId="678331031" sldId="367"/>
        </pc:sldMkLst>
        <pc:spChg chg="mod">
          <ac:chgData name="Liu, Zikun" userId="bf5a98ea-52ea-4349-8746-51f8ee9e2fcc" providerId="ADAL" clId="{89F89FDA-C075-4F73-A3DD-C670F589E032}" dt="2022-03-24T22:53:04.751" v="1960" actId="5793"/>
          <ac:spMkLst>
            <pc:docMk/>
            <pc:sldMk cId="678331031" sldId="367"/>
            <ac:spMk id="4" creationId="{AE25361C-52CE-4935-BA64-20342A88FA91}"/>
          </ac:spMkLst>
        </pc:spChg>
        <pc:spChg chg="mod">
          <ac:chgData name="Liu, Zikun" userId="bf5a98ea-52ea-4349-8746-51f8ee9e2fcc" providerId="ADAL" clId="{89F89FDA-C075-4F73-A3DD-C670F589E032}" dt="2022-03-24T22:55:13.761" v="2046" actId="207"/>
          <ac:spMkLst>
            <pc:docMk/>
            <pc:sldMk cId="678331031" sldId="367"/>
            <ac:spMk id="8" creationId="{3345FBDC-E6CC-4399-A0CA-78EE4F062FCA}"/>
          </ac:spMkLst>
        </pc:spChg>
      </pc:sldChg>
      <pc:sldChg chg="del modNotesTx">
        <pc:chgData name="Liu, Zikun" userId="bf5a98ea-52ea-4349-8746-51f8ee9e2fcc" providerId="ADAL" clId="{89F89FDA-C075-4F73-A3DD-C670F589E032}" dt="2022-03-24T23:04:50.838" v="2650" actId="47"/>
        <pc:sldMkLst>
          <pc:docMk/>
          <pc:sldMk cId="2508259501" sldId="384"/>
        </pc:sldMkLst>
      </pc:sldChg>
      <pc:sldChg chg="modNotesTx">
        <pc:chgData name="Liu, Zikun" userId="bf5a98ea-52ea-4349-8746-51f8ee9e2fcc" providerId="ADAL" clId="{89F89FDA-C075-4F73-A3DD-C670F589E032}" dt="2022-03-24T23:05:12.904" v="2660" actId="20577"/>
        <pc:sldMkLst>
          <pc:docMk/>
          <pc:sldMk cId="780035697" sldId="385"/>
        </pc:sldMkLst>
      </pc:sldChg>
      <pc:sldChg chg="modSp del mod">
        <pc:chgData name="Liu, Zikun" userId="bf5a98ea-52ea-4349-8746-51f8ee9e2fcc" providerId="ADAL" clId="{89F89FDA-C075-4F73-A3DD-C670F589E032}" dt="2022-03-24T04:42:34.796" v="862" actId="47"/>
        <pc:sldMkLst>
          <pc:docMk/>
          <pc:sldMk cId="1205261955" sldId="390"/>
        </pc:sldMkLst>
        <pc:spChg chg="mod">
          <ac:chgData name="Liu, Zikun" userId="bf5a98ea-52ea-4349-8746-51f8ee9e2fcc" providerId="ADAL" clId="{89F89FDA-C075-4F73-A3DD-C670F589E032}" dt="2022-03-24T04:40:12.585" v="818" actId="1076"/>
          <ac:spMkLst>
            <pc:docMk/>
            <pc:sldMk cId="1205261955" sldId="390"/>
            <ac:spMk id="8" creationId="{C195B023-91EB-4342-85F0-6508398147E1}"/>
          </ac:spMkLst>
        </pc:spChg>
      </pc:sldChg>
      <pc:sldChg chg="addSp delSp modSp del mod">
        <pc:chgData name="Liu, Zikun" userId="bf5a98ea-52ea-4349-8746-51f8ee9e2fcc" providerId="ADAL" clId="{89F89FDA-C075-4F73-A3DD-C670F589E032}" dt="2022-03-24T04:41:51.646" v="851" actId="47"/>
        <pc:sldMkLst>
          <pc:docMk/>
          <pc:sldMk cId="3690283544" sldId="391"/>
        </pc:sldMkLst>
        <pc:spChg chg="add del mod">
          <ac:chgData name="Liu, Zikun" userId="bf5a98ea-52ea-4349-8746-51f8ee9e2fcc" providerId="ADAL" clId="{89F89FDA-C075-4F73-A3DD-C670F589E032}" dt="2022-03-24T04:40:46.648" v="833" actId="478"/>
          <ac:spMkLst>
            <pc:docMk/>
            <pc:sldMk cId="3690283544" sldId="391"/>
            <ac:spMk id="7" creationId="{0A8A95CB-82CB-46D8-878A-3EC49949FB04}"/>
          </ac:spMkLst>
        </pc:spChg>
        <pc:spChg chg="add mod">
          <ac:chgData name="Liu, Zikun" userId="bf5a98ea-52ea-4349-8746-51f8ee9e2fcc" providerId="ADAL" clId="{89F89FDA-C075-4F73-A3DD-C670F589E032}" dt="2022-03-24T04:40:46.954" v="834"/>
          <ac:spMkLst>
            <pc:docMk/>
            <pc:sldMk cId="3690283544" sldId="391"/>
            <ac:spMk id="8" creationId="{97E74648-4F54-404E-B480-1B5A11007F98}"/>
          </ac:spMkLst>
        </pc:spChg>
        <pc:graphicFrameChg chg="mod">
          <ac:chgData name="Liu, Zikun" userId="bf5a98ea-52ea-4349-8746-51f8ee9e2fcc" providerId="ADAL" clId="{89F89FDA-C075-4F73-A3DD-C670F589E032}" dt="2022-03-24T04:40:51.743" v="836" actId="1076"/>
          <ac:graphicFrameMkLst>
            <pc:docMk/>
            <pc:sldMk cId="3690283544" sldId="391"/>
            <ac:graphicFrameMk id="4" creationId="{836DEFAF-5B85-4C89-8325-89A5F15DF270}"/>
          </ac:graphicFrameMkLst>
        </pc:graphicFrameChg>
      </pc:sldChg>
      <pc:sldChg chg="addSp modSp del mod">
        <pc:chgData name="Liu, Zikun" userId="bf5a98ea-52ea-4349-8746-51f8ee9e2fcc" providerId="ADAL" clId="{89F89FDA-C075-4F73-A3DD-C670F589E032}" dt="2022-03-24T04:41:50.646" v="850" actId="47"/>
        <pc:sldMkLst>
          <pc:docMk/>
          <pc:sldMk cId="378735485" sldId="402"/>
        </pc:sldMkLst>
        <pc:spChg chg="add mod">
          <ac:chgData name="Liu, Zikun" userId="bf5a98ea-52ea-4349-8746-51f8ee9e2fcc" providerId="ADAL" clId="{89F89FDA-C075-4F73-A3DD-C670F589E032}" dt="2022-03-24T04:40:43.934" v="832" actId="1076"/>
          <ac:spMkLst>
            <pc:docMk/>
            <pc:sldMk cId="378735485" sldId="402"/>
            <ac:spMk id="11" creationId="{52F8818D-3BB3-44FC-B6A0-F7994489B787}"/>
          </ac:spMkLst>
        </pc:spChg>
      </pc:sldChg>
      <pc:sldChg chg="modSp mod modNotesTx">
        <pc:chgData name="Liu, Zikun" userId="bf5a98ea-52ea-4349-8746-51f8ee9e2fcc" providerId="ADAL" clId="{89F89FDA-C075-4F73-A3DD-C670F589E032}" dt="2022-03-24T22:49:36.021" v="1939" actId="20577"/>
        <pc:sldMkLst>
          <pc:docMk/>
          <pc:sldMk cId="1332781088" sldId="412"/>
        </pc:sldMkLst>
        <pc:spChg chg="mod">
          <ac:chgData name="Liu, Zikun" userId="bf5a98ea-52ea-4349-8746-51f8ee9e2fcc" providerId="ADAL" clId="{89F89FDA-C075-4F73-A3DD-C670F589E032}" dt="2022-03-24T18:58:00.689" v="1584" actId="5793"/>
          <ac:spMkLst>
            <pc:docMk/>
            <pc:sldMk cId="1332781088" sldId="412"/>
            <ac:spMk id="3" creationId="{377A2A04-DCE9-9100-2A95-42B2284F8A4C}"/>
          </ac:spMkLst>
        </pc:spChg>
      </pc:sldChg>
      <pc:sldChg chg="addSp delSp modSp mod delAnim modAnim">
        <pc:chgData name="Liu, Zikun" userId="bf5a98ea-52ea-4349-8746-51f8ee9e2fcc" providerId="ADAL" clId="{89F89FDA-C075-4F73-A3DD-C670F589E032}" dt="2022-03-24T22:53:48.518" v="1971"/>
        <pc:sldMkLst>
          <pc:docMk/>
          <pc:sldMk cId="3914798651" sldId="417"/>
        </pc:sldMkLst>
        <pc:spChg chg="add del mod">
          <ac:chgData name="Liu, Zikun" userId="bf5a98ea-52ea-4349-8746-51f8ee9e2fcc" providerId="ADAL" clId="{89F89FDA-C075-4F73-A3DD-C670F589E032}" dt="2022-03-24T04:19:03.246" v="45" actId="1038"/>
          <ac:spMkLst>
            <pc:docMk/>
            <pc:sldMk cId="3914798651" sldId="417"/>
            <ac:spMk id="4" creationId="{57D76364-8452-7539-6BFB-2947B2380CD1}"/>
          </ac:spMkLst>
        </pc:spChg>
        <pc:spChg chg="mod">
          <ac:chgData name="Liu, Zikun" userId="bf5a98ea-52ea-4349-8746-51f8ee9e2fcc" providerId="ADAL" clId="{89F89FDA-C075-4F73-A3DD-C670F589E032}" dt="2022-03-24T04:19:42.241" v="52" actId="14100"/>
          <ac:spMkLst>
            <pc:docMk/>
            <pc:sldMk cId="3914798651" sldId="417"/>
            <ac:spMk id="5" creationId="{023376E9-6B2A-36A3-FC6F-0DFFAAA646A7}"/>
          </ac:spMkLst>
        </pc:spChg>
        <pc:spChg chg="mod">
          <ac:chgData name="Liu, Zikun" userId="bf5a98ea-52ea-4349-8746-51f8ee9e2fcc" providerId="ADAL" clId="{89F89FDA-C075-4F73-A3DD-C670F589E032}" dt="2022-03-24T04:19:47.379" v="54" actId="1076"/>
          <ac:spMkLst>
            <pc:docMk/>
            <pc:sldMk cId="3914798651" sldId="417"/>
            <ac:spMk id="10" creationId="{4B5BCBCC-2C52-C8E9-81E7-495206CD5995}"/>
          </ac:spMkLst>
        </pc:spChg>
        <pc:spChg chg="mod">
          <ac:chgData name="Liu, Zikun" userId="bf5a98ea-52ea-4349-8746-51f8ee9e2fcc" providerId="ADAL" clId="{89F89FDA-C075-4F73-A3DD-C670F589E032}" dt="2022-03-24T22:53:48.518" v="1971"/>
          <ac:spMkLst>
            <pc:docMk/>
            <pc:sldMk cId="3914798651" sldId="417"/>
            <ac:spMk id="11" creationId="{10127845-6360-6893-98B4-3AA5C801148E}"/>
          </ac:spMkLst>
        </pc:spChg>
        <pc:spChg chg="add del mod">
          <ac:chgData name="Liu, Zikun" userId="bf5a98ea-52ea-4349-8746-51f8ee9e2fcc" providerId="ADAL" clId="{89F89FDA-C075-4F73-A3DD-C670F589E032}" dt="2022-03-24T04:18:58.986" v="44" actId="478"/>
          <ac:spMkLst>
            <pc:docMk/>
            <pc:sldMk cId="3914798651" sldId="417"/>
            <ac:spMk id="48" creationId="{5A7D46C6-A396-4EED-8D5E-9D83027C2DF6}"/>
          </ac:spMkLst>
        </pc:spChg>
      </pc:sldChg>
      <pc:sldChg chg="modNotesTx">
        <pc:chgData name="Liu, Zikun" userId="bf5a98ea-52ea-4349-8746-51f8ee9e2fcc" providerId="ADAL" clId="{89F89FDA-C075-4F73-A3DD-C670F589E032}" dt="2022-03-25T20:42:02.121" v="2777" actId="20577"/>
        <pc:sldMkLst>
          <pc:docMk/>
          <pc:sldMk cId="854530771" sldId="432"/>
        </pc:sldMkLst>
      </pc:sldChg>
      <pc:sldChg chg="addSp delSp modSp mod">
        <pc:chgData name="Liu, Zikun" userId="bf5a98ea-52ea-4349-8746-51f8ee9e2fcc" providerId="ADAL" clId="{89F89FDA-C075-4F73-A3DD-C670F589E032}" dt="2022-03-24T19:51:43.145" v="1914" actId="20577"/>
        <pc:sldMkLst>
          <pc:docMk/>
          <pc:sldMk cId="1209067896" sldId="434"/>
        </pc:sldMkLst>
        <pc:spChg chg="mod">
          <ac:chgData name="Liu, Zikun" userId="bf5a98ea-52ea-4349-8746-51f8ee9e2fcc" providerId="ADAL" clId="{89F89FDA-C075-4F73-A3DD-C670F589E032}" dt="2022-03-24T19:51:43.145" v="1914" actId="20577"/>
          <ac:spMkLst>
            <pc:docMk/>
            <pc:sldMk cId="1209067896" sldId="434"/>
            <ac:spMk id="4" creationId="{5B395485-F02A-4638-8A52-C58D95220262}"/>
          </ac:spMkLst>
        </pc:spChg>
        <pc:spChg chg="add del mod ord">
          <ac:chgData name="Liu, Zikun" userId="bf5a98ea-52ea-4349-8746-51f8ee9e2fcc" providerId="ADAL" clId="{89F89FDA-C075-4F73-A3DD-C670F589E032}" dt="2022-03-24T19:07:47.355" v="1671" actId="166"/>
          <ac:spMkLst>
            <pc:docMk/>
            <pc:sldMk cId="1209067896" sldId="434"/>
            <ac:spMk id="5" creationId="{B79C2BCC-09D9-E614-4324-5B767EF6D858}"/>
          </ac:spMkLst>
        </pc:spChg>
        <pc:spChg chg="del">
          <ac:chgData name="Liu, Zikun" userId="bf5a98ea-52ea-4349-8746-51f8ee9e2fcc" providerId="ADAL" clId="{89F89FDA-C075-4F73-A3DD-C670F589E032}" dt="2022-03-24T19:07:02.593" v="1665" actId="478"/>
          <ac:spMkLst>
            <pc:docMk/>
            <pc:sldMk cId="1209067896" sldId="434"/>
            <ac:spMk id="6" creationId="{63A2A2D1-A1A6-A340-EC87-80DB33047AB4}"/>
          </ac:spMkLst>
        </pc:spChg>
        <pc:spChg chg="mod">
          <ac:chgData name="Liu, Zikun" userId="bf5a98ea-52ea-4349-8746-51f8ee9e2fcc" providerId="ADAL" clId="{89F89FDA-C075-4F73-A3DD-C670F589E032}" dt="2022-03-24T19:07:37.704" v="1668"/>
          <ac:spMkLst>
            <pc:docMk/>
            <pc:sldMk cId="1209067896" sldId="434"/>
            <ac:spMk id="64" creationId="{2236636E-447B-49E9-A68A-B6C2BB3C6B1F}"/>
          </ac:spMkLst>
        </pc:spChg>
        <pc:spChg chg="mod">
          <ac:chgData name="Liu, Zikun" userId="bf5a98ea-52ea-4349-8746-51f8ee9e2fcc" providerId="ADAL" clId="{89F89FDA-C075-4F73-A3DD-C670F589E032}" dt="2022-03-24T19:07:37.704" v="1668"/>
          <ac:spMkLst>
            <pc:docMk/>
            <pc:sldMk cId="1209067896" sldId="434"/>
            <ac:spMk id="65" creationId="{9EE1D48D-C694-4FA2-9208-C181EDA4E11D}"/>
          </ac:spMkLst>
        </pc:spChg>
        <pc:spChg chg="mod">
          <ac:chgData name="Liu, Zikun" userId="bf5a98ea-52ea-4349-8746-51f8ee9e2fcc" providerId="ADAL" clId="{89F89FDA-C075-4F73-A3DD-C670F589E032}" dt="2022-03-24T19:07:37.704" v="1668"/>
          <ac:spMkLst>
            <pc:docMk/>
            <pc:sldMk cId="1209067896" sldId="434"/>
            <ac:spMk id="66" creationId="{79BEA9D4-A021-490B-8B8B-EA63817FEFCE}"/>
          </ac:spMkLst>
        </pc:spChg>
        <pc:spChg chg="mod">
          <ac:chgData name="Liu, Zikun" userId="bf5a98ea-52ea-4349-8746-51f8ee9e2fcc" providerId="ADAL" clId="{89F89FDA-C075-4F73-A3DD-C670F589E032}" dt="2022-03-24T19:07:37.704" v="1668"/>
          <ac:spMkLst>
            <pc:docMk/>
            <pc:sldMk cId="1209067896" sldId="434"/>
            <ac:spMk id="67" creationId="{7E94191D-224A-4115-9253-97B2A48236F5}"/>
          </ac:spMkLst>
        </pc:spChg>
        <pc:spChg chg="mod">
          <ac:chgData name="Liu, Zikun" userId="bf5a98ea-52ea-4349-8746-51f8ee9e2fcc" providerId="ADAL" clId="{89F89FDA-C075-4F73-A3DD-C670F589E032}" dt="2022-03-24T19:07:37.704" v="1668"/>
          <ac:spMkLst>
            <pc:docMk/>
            <pc:sldMk cId="1209067896" sldId="434"/>
            <ac:spMk id="69" creationId="{E01D094C-3A72-4AFB-9AC7-4FD8C89ABA20}"/>
          </ac:spMkLst>
        </pc:spChg>
        <pc:spChg chg="mod">
          <ac:chgData name="Liu, Zikun" userId="bf5a98ea-52ea-4349-8746-51f8ee9e2fcc" providerId="ADAL" clId="{89F89FDA-C075-4F73-A3DD-C670F589E032}" dt="2022-03-24T19:07:37.704" v="1668"/>
          <ac:spMkLst>
            <pc:docMk/>
            <pc:sldMk cId="1209067896" sldId="434"/>
            <ac:spMk id="71" creationId="{D9E36188-616F-4DAB-8894-1D8B70E7738A}"/>
          </ac:spMkLst>
        </pc:spChg>
        <pc:spChg chg="mod">
          <ac:chgData name="Liu, Zikun" userId="bf5a98ea-52ea-4349-8746-51f8ee9e2fcc" providerId="ADAL" clId="{89F89FDA-C075-4F73-A3DD-C670F589E032}" dt="2022-03-24T19:07:42.084" v="1670"/>
          <ac:spMkLst>
            <pc:docMk/>
            <pc:sldMk cId="1209067896" sldId="434"/>
            <ac:spMk id="85" creationId="{50ED4E61-59A6-4F3B-9817-CA108E8AA95A}"/>
          </ac:spMkLst>
        </pc:spChg>
        <pc:spChg chg="mod">
          <ac:chgData name="Liu, Zikun" userId="bf5a98ea-52ea-4349-8746-51f8ee9e2fcc" providerId="ADAL" clId="{89F89FDA-C075-4F73-A3DD-C670F589E032}" dt="2022-03-24T19:07:42.084" v="1670"/>
          <ac:spMkLst>
            <pc:docMk/>
            <pc:sldMk cId="1209067896" sldId="434"/>
            <ac:spMk id="86" creationId="{7567B486-4810-41D6-AB9A-9AB34B747BC7}"/>
          </ac:spMkLst>
        </pc:spChg>
        <pc:spChg chg="mod">
          <ac:chgData name="Liu, Zikun" userId="bf5a98ea-52ea-4349-8746-51f8ee9e2fcc" providerId="ADAL" clId="{89F89FDA-C075-4F73-A3DD-C670F589E032}" dt="2022-03-24T19:07:42.084" v="1670"/>
          <ac:spMkLst>
            <pc:docMk/>
            <pc:sldMk cId="1209067896" sldId="434"/>
            <ac:spMk id="87" creationId="{89A71792-77F8-4E5C-9841-0B4C09C0DA78}"/>
          </ac:spMkLst>
        </pc:spChg>
        <pc:spChg chg="mod">
          <ac:chgData name="Liu, Zikun" userId="bf5a98ea-52ea-4349-8746-51f8ee9e2fcc" providerId="ADAL" clId="{89F89FDA-C075-4F73-A3DD-C670F589E032}" dt="2022-03-24T19:07:42.084" v="1670"/>
          <ac:spMkLst>
            <pc:docMk/>
            <pc:sldMk cId="1209067896" sldId="434"/>
            <ac:spMk id="88" creationId="{A661B172-74DC-4562-BCEC-A0FA73C32186}"/>
          </ac:spMkLst>
        </pc:spChg>
        <pc:spChg chg="mod">
          <ac:chgData name="Liu, Zikun" userId="bf5a98ea-52ea-4349-8746-51f8ee9e2fcc" providerId="ADAL" clId="{89F89FDA-C075-4F73-A3DD-C670F589E032}" dt="2022-03-24T19:07:42.084" v="1670"/>
          <ac:spMkLst>
            <pc:docMk/>
            <pc:sldMk cId="1209067896" sldId="434"/>
            <ac:spMk id="90" creationId="{5149CB0B-A975-4EE5-B801-47C75AD57AA2}"/>
          </ac:spMkLst>
        </pc:spChg>
        <pc:spChg chg="mod">
          <ac:chgData name="Liu, Zikun" userId="bf5a98ea-52ea-4349-8746-51f8ee9e2fcc" providerId="ADAL" clId="{89F89FDA-C075-4F73-A3DD-C670F589E032}" dt="2022-03-24T19:07:42.084" v="1670"/>
          <ac:spMkLst>
            <pc:docMk/>
            <pc:sldMk cId="1209067896" sldId="434"/>
            <ac:spMk id="92" creationId="{D86B79DB-F425-400D-8D3E-A2F3872A66C5}"/>
          </ac:spMkLst>
        </pc:spChg>
        <pc:grpChg chg="del">
          <ac:chgData name="Liu, Zikun" userId="bf5a98ea-52ea-4349-8746-51f8ee9e2fcc" providerId="ADAL" clId="{89F89FDA-C075-4F73-A3DD-C670F589E032}" dt="2022-03-24T19:07:23.183" v="1667" actId="478"/>
          <ac:grpSpMkLst>
            <pc:docMk/>
            <pc:sldMk cId="1209067896" sldId="434"/>
            <ac:grpSpMk id="30" creationId="{0A84A09A-B9E7-D276-6431-49D54B493C8D}"/>
          </ac:grpSpMkLst>
        </pc:grpChg>
        <pc:grpChg chg="add del mod">
          <ac:chgData name="Liu, Zikun" userId="bf5a98ea-52ea-4349-8746-51f8ee9e2fcc" providerId="ADAL" clId="{89F89FDA-C075-4F73-A3DD-C670F589E032}" dt="2022-03-24T19:07:40.095" v="1669"/>
          <ac:grpSpMkLst>
            <pc:docMk/>
            <pc:sldMk cId="1209067896" sldId="434"/>
            <ac:grpSpMk id="53" creationId="{A378C931-DB39-4F6E-A8CE-3B176588A470}"/>
          </ac:grpSpMkLst>
        </pc:grpChg>
        <pc:grpChg chg="mod">
          <ac:chgData name="Liu, Zikun" userId="bf5a98ea-52ea-4349-8746-51f8ee9e2fcc" providerId="ADAL" clId="{89F89FDA-C075-4F73-A3DD-C670F589E032}" dt="2022-03-24T19:07:37.704" v="1668"/>
          <ac:grpSpMkLst>
            <pc:docMk/>
            <pc:sldMk cId="1209067896" sldId="434"/>
            <ac:grpSpMk id="54" creationId="{0ECCA9B6-DB41-4C6E-9EF1-F91913FE0EB1}"/>
          </ac:grpSpMkLst>
        </pc:grpChg>
        <pc:grpChg chg="mod">
          <ac:chgData name="Liu, Zikun" userId="bf5a98ea-52ea-4349-8746-51f8ee9e2fcc" providerId="ADAL" clId="{89F89FDA-C075-4F73-A3DD-C670F589E032}" dt="2022-03-24T19:07:37.704" v="1668"/>
          <ac:grpSpMkLst>
            <pc:docMk/>
            <pc:sldMk cId="1209067896" sldId="434"/>
            <ac:grpSpMk id="55" creationId="{9FD71721-613B-441E-B04B-93669E10D48C}"/>
          </ac:grpSpMkLst>
        </pc:grpChg>
        <pc:grpChg chg="mod">
          <ac:chgData name="Liu, Zikun" userId="bf5a98ea-52ea-4349-8746-51f8ee9e2fcc" providerId="ADAL" clId="{89F89FDA-C075-4F73-A3DD-C670F589E032}" dt="2022-03-24T19:07:37.704" v="1668"/>
          <ac:grpSpMkLst>
            <pc:docMk/>
            <pc:sldMk cId="1209067896" sldId="434"/>
            <ac:grpSpMk id="62" creationId="{073492DA-7966-439C-8EC9-F78B50B5C37E}"/>
          </ac:grpSpMkLst>
        </pc:grpChg>
        <pc:grpChg chg="mod">
          <ac:chgData name="Liu, Zikun" userId="bf5a98ea-52ea-4349-8746-51f8ee9e2fcc" providerId="ADAL" clId="{89F89FDA-C075-4F73-A3DD-C670F589E032}" dt="2022-03-24T19:07:37.704" v="1668"/>
          <ac:grpSpMkLst>
            <pc:docMk/>
            <pc:sldMk cId="1209067896" sldId="434"/>
            <ac:grpSpMk id="63" creationId="{0CC14DBC-9D13-44D5-B82F-F7F478A208E0}"/>
          </ac:grpSpMkLst>
        </pc:grpChg>
        <pc:grpChg chg="mod">
          <ac:chgData name="Liu, Zikun" userId="bf5a98ea-52ea-4349-8746-51f8ee9e2fcc" providerId="ADAL" clId="{89F89FDA-C075-4F73-A3DD-C670F589E032}" dt="2022-03-24T19:07:37.704" v="1668"/>
          <ac:grpSpMkLst>
            <pc:docMk/>
            <pc:sldMk cId="1209067896" sldId="434"/>
            <ac:grpSpMk id="68" creationId="{807B02AD-907C-4901-B5D0-D472535CCF4B}"/>
          </ac:grpSpMkLst>
        </pc:grpChg>
        <pc:grpChg chg="add mod">
          <ac:chgData name="Liu, Zikun" userId="bf5a98ea-52ea-4349-8746-51f8ee9e2fcc" providerId="ADAL" clId="{89F89FDA-C075-4F73-A3DD-C670F589E032}" dt="2022-03-24T19:07:42.084" v="1670"/>
          <ac:grpSpMkLst>
            <pc:docMk/>
            <pc:sldMk cId="1209067896" sldId="434"/>
            <ac:grpSpMk id="74" creationId="{FC3527B0-9408-4959-9A86-0E0B31613DBA}"/>
          </ac:grpSpMkLst>
        </pc:grpChg>
        <pc:grpChg chg="mod">
          <ac:chgData name="Liu, Zikun" userId="bf5a98ea-52ea-4349-8746-51f8ee9e2fcc" providerId="ADAL" clId="{89F89FDA-C075-4F73-A3DD-C670F589E032}" dt="2022-03-24T19:07:42.084" v="1670"/>
          <ac:grpSpMkLst>
            <pc:docMk/>
            <pc:sldMk cId="1209067896" sldId="434"/>
            <ac:grpSpMk id="75" creationId="{3F9AE96B-1DB2-4059-AE24-AAEC5396449E}"/>
          </ac:grpSpMkLst>
        </pc:grpChg>
        <pc:grpChg chg="mod">
          <ac:chgData name="Liu, Zikun" userId="bf5a98ea-52ea-4349-8746-51f8ee9e2fcc" providerId="ADAL" clId="{89F89FDA-C075-4F73-A3DD-C670F589E032}" dt="2022-03-24T19:07:42.084" v="1670"/>
          <ac:grpSpMkLst>
            <pc:docMk/>
            <pc:sldMk cId="1209067896" sldId="434"/>
            <ac:grpSpMk id="76" creationId="{CFEC039C-4029-4911-8529-4F4F4C9B417D}"/>
          </ac:grpSpMkLst>
        </pc:grpChg>
        <pc:grpChg chg="mod">
          <ac:chgData name="Liu, Zikun" userId="bf5a98ea-52ea-4349-8746-51f8ee9e2fcc" providerId="ADAL" clId="{89F89FDA-C075-4F73-A3DD-C670F589E032}" dt="2022-03-24T19:07:42.084" v="1670"/>
          <ac:grpSpMkLst>
            <pc:docMk/>
            <pc:sldMk cId="1209067896" sldId="434"/>
            <ac:grpSpMk id="83" creationId="{2ACE574E-00F8-41B7-80BF-8D2D8600B02B}"/>
          </ac:grpSpMkLst>
        </pc:grpChg>
        <pc:grpChg chg="mod">
          <ac:chgData name="Liu, Zikun" userId="bf5a98ea-52ea-4349-8746-51f8ee9e2fcc" providerId="ADAL" clId="{89F89FDA-C075-4F73-A3DD-C670F589E032}" dt="2022-03-24T19:07:42.084" v="1670"/>
          <ac:grpSpMkLst>
            <pc:docMk/>
            <pc:sldMk cId="1209067896" sldId="434"/>
            <ac:grpSpMk id="84" creationId="{D8FAFB05-AA98-4B12-B5D1-4159E04BE34C}"/>
          </ac:grpSpMkLst>
        </pc:grpChg>
        <pc:grpChg chg="mod">
          <ac:chgData name="Liu, Zikun" userId="bf5a98ea-52ea-4349-8746-51f8ee9e2fcc" providerId="ADAL" clId="{89F89FDA-C075-4F73-A3DD-C670F589E032}" dt="2022-03-24T19:07:42.084" v="1670"/>
          <ac:grpSpMkLst>
            <pc:docMk/>
            <pc:sldMk cId="1209067896" sldId="434"/>
            <ac:grpSpMk id="89" creationId="{4DE3B726-14E6-4178-8489-7D33B2576AA5}"/>
          </ac:grpSpMkLst>
        </pc:grpChg>
        <pc:picChg chg="mod">
          <ac:chgData name="Liu, Zikun" userId="bf5a98ea-52ea-4349-8746-51f8ee9e2fcc" providerId="ADAL" clId="{89F89FDA-C075-4F73-A3DD-C670F589E032}" dt="2022-03-24T19:07:37.704" v="1668"/>
          <ac:picMkLst>
            <pc:docMk/>
            <pc:sldMk cId="1209067896" sldId="434"/>
            <ac:picMk id="56" creationId="{7FAADFDF-B37F-43F5-B1D2-F633BF6A0A6F}"/>
          </ac:picMkLst>
        </pc:picChg>
        <pc:picChg chg="mod">
          <ac:chgData name="Liu, Zikun" userId="bf5a98ea-52ea-4349-8746-51f8ee9e2fcc" providerId="ADAL" clId="{89F89FDA-C075-4F73-A3DD-C670F589E032}" dt="2022-03-24T19:07:37.704" v="1668"/>
          <ac:picMkLst>
            <pc:docMk/>
            <pc:sldMk cId="1209067896" sldId="434"/>
            <ac:picMk id="70" creationId="{5DD2C0D8-44C8-4E66-856F-89E47CED38D6}"/>
          </ac:picMkLst>
        </pc:picChg>
        <pc:picChg chg="mod">
          <ac:chgData name="Liu, Zikun" userId="bf5a98ea-52ea-4349-8746-51f8ee9e2fcc" providerId="ADAL" clId="{89F89FDA-C075-4F73-A3DD-C670F589E032}" dt="2022-03-24T19:07:37.704" v="1668"/>
          <ac:picMkLst>
            <pc:docMk/>
            <pc:sldMk cId="1209067896" sldId="434"/>
            <ac:picMk id="73" creationId="{170E653D-8DC2-4FC8-ADE7-66C033E5CD14}"/>
          </ac:picMkLst>
        </pc:picChg>
        <pc:picChg chg="mod">
          <ac:chgData name="Liu, Zikun" userId="bf5a98ea-52ea-4349-8746-51f8ee9e2fcc" providerId="ADAL" clId="{89F89FDA-C075-4F73-A3DD-C670F589E032}" dt="2022-03-24T19:07:42.084" v="1670"/>
          <ac:picMkLst>
            <pc:docMk/>
            <pc:sldMk cId="1209067896" sldId="434"/>
            <ac:picMk id="77" creationId="{FA2007A1-733B-4563-81C9-B673696FF5D2}"/>
          </ac:picMkLst>
        </pc:picChg>
        <pc:picChg chg="mod">
          <ac:chgData name="Liu, Zikun" userId="bf5a98ea-52ea-4349-8746-51f8ee9e2fcc" providerId="ADAL" clId="{89F89FDA-C075-4F73-A3DD-C670F589E032}" dt="2022-03-24T19:07:42.084" v="1670"/>
          <ac:picMkLst>
            <pc:docMk/>
            <pc:sldMk cId="1209067896" sldId="434"/>
            <ac:picMk id="91" creationId="{D1B5409D-B781-40A4-94AC-C91E7521C311}"/>
          </ac:picMkLst>
        </pc:picChg>
        <pc:picChg chg="mod">
          <ac:chgData name="Liu, Zikun" userId="bf5a98ea-52ea-4349-8746-51f8ee9e2fcc" providerId="ADAL" clId="{89F89FDA-C075-4F73-A3DD-C670F589E032}" dt="2022-03-24T19:07:42.084" v="1670"/>
          <ac:picMkLst>
            <pc:docMk/>
            <pc:sldMk cId="1209067896" sldId="434"/>
            <ac:picMk id="93" creationId="{BA4973BF-FE9C-4B7D-A163-D05791F14632}"/>
          </ac:picMkLst>
        </pc:picChg>
        <pc:cxnChg chg="mod">
          <ac:chgData name="Liu, Zikun" userId="bf5a98ea-52ea-4349-8746-51f8ee9e2fcc" providerId="ADAL" clId="{89F89FDA-C075-4F73-A3DD-C670F589E032}" dt="2022-03-24T19:07:37.704" v="1668"/>
          <ac:cxnSpMkLst>
            <pc:docMk/>
            <pc:sldMk cId="1209067896" sldId="434"/>
            <ac:cxnSpMk id="57" creationId="{8F2FF03A-8190-477D-9CBF-02705EBB6417}"/>
          </ac:cxnSpMkLst>
        </pc:cxnChg>
        <pc:cxnChg chg="mod">
          <ac:chgData name="Liu, Zikun" userId="bf5a98ea-52ea-4349-8746-51f8ee9e2fcc" providerId="ADAL" clId="{89F89FDA-C075-4F73-A3DD-C670F589E032}" dt="2022-03-24T19:07:37.704" v="1668"/>
          <ac:cxnSpMkLst>
            <pc:docMk/>
            <pc:sldMk cId="1209067896" sldId="434"/>
            <ac:cxnSpMk id="58" creationId="{92416B33-5DD3-4F94-A103-40FA4800A0FA}"/>
          </ac:cxnSpMkLst>
        </pc:cxnChg>
        <pc:cxnChg chg="mod">
          <ac:chgData name="Liu, Zikun" userId="bf5a98ea-52ea-4349-8746-51f8ee9e2fcc" providerId="ADAL" clId="{89F89FDA-C075-4F73-A3DD-C670F589E032}" dt="2022-03-24T19:07:37.704" v="1668"/>
          <ac:cxnSpMkLst>
            <pc:docMk/>
            <pc:sldMk cId="1209067896" sldId="434"/>
            <ac:cxnSpMk id="59" creationId="{D7D8004E-E93A-4F6E-A1BB-CB8631B75B35}"/>
          </ac:cxnSpMkLst>
        </pc:cxnChg>
        <pc:cxnChg chg="mod">
          <ac:chgData name="Liu, Zikun" userId="bf5a98ea-52ea-4349-8746-51f8ee9e2fcc" providerId="ADAL" clId="{89F89FDA-C075-4F73-A3DD-C670F589E032}" dt="2022-03-24T19:07:37.704" v="1668"/>
          <ac:cxnSpMkLst>
            <pc:docMk/>
            <pc:sldMk cId="1209067896" sldId="434"/>
            <ac:cxnSpMk id="60" creationId="{EBE8B2DA-4870-437D-8BA0-A68B014C5899}"/>
          </ac:cxnSpMkLst>
        </pc:cxnChg>
        <pc:cxnChg chg="mod">
          <ac:chgData name="Liu, Zikun" userId="bf5a98ea-52ea-4349-8746-51f8ee9e2fcc" providerId="ADAL" clId="{89F89FDA-C075-4F73-A3DD-C670F589E032}" dt="2022-03-24T19:07:37.704" v="1668"/>
          <ac:cxnSpMkLst>
            <pc:docMk/>
            <pc:sldMk cId="1209067896" sldId="434"/>
            <ac:cxnSpMk id="61" creationId="{B3FA8C31-5096-4CB3-A89B-51233D474251}"/>
          </ac:cxnSpMkLst>
        </pc:cxnChg>
        <pc:cxnChg chg="mod">
          <ac:chgData name="Liu, Zikun" userId="bf5a98ea-52ea-4349-8746-51f8ee9e2fcc" providerId="ADAL" clId="{89F89FDA-C075-4F73-A3DD-C670F589E032}" dt="2022-03-24T19:07:42.084" v="1670"/>
          <ac:cxnSpMkLst>
            <pc:docMk/>
            <pc:sldMk cId="1209067896" sldId="434"/>
            <ac:cxnSpMk id="78" creationId="{E5C50E85-D3F2-42BD-8736-37447B806F5B}"/>
          </ac:cxnSpMkLst>
        </pc:cxnChg>
        <pc:cxnChg chg="mod">
          <ac:chgData name="Liu, Zikun" userId="bf5a98ea-52ea-4349-8746-51f8ee9e2fcc" providerId="ADAL" clId="{89F89FDA-C075-4F73-A3DD-C670F589E032}" dt="2022-03-24T19:07:42.084" v="1670"/>
          <ac:cxnSpMkLst>
            <pc:docMk/>
            <pc:sldMk cId="1209067896" sldId="434"/>
            <ac:cxnSpMk id="79" creationId="{D4AE7F7A-65C2-46DF-BFD9-9D2AC4B9E300}"/>
          </ac:cxnSpMkLst>
        </pc:cxnChg>
        <pc:cxnChg chg="mod">
          <ac:chgData name="Liu, Zikun" userId="bf5a98ea-52ea-4349-8746-51f8ee9e2fcc" providerId="ADAL" clId="{89F89FDA-C075-4F73-A3DD-C670F589E032}" dt="2022-03-24T19:07:42.084" v="1670"/>
          <ac:cxnSpMkLst>
            <pc:docMk/>
            <pc:sldMk cId="1209067896" sldId="434"/>
            <ac:cxnSpMk id="80" creationId="{0BF4B798-8048-4BB7-8646-B42DB9666517}"/>
          </ac:cxnSpMkLst>
        </pc:cxnChg>
        <pc:cxnChg chg="mod">
          <ac:chgData name="Liu, Zikun" userId="bf5a98ea-52ea-4349-8746-51f8ee9e2fcc" providerId="ADAL" clId="{89F89FDA-C075-4F73-A3DD-C670F589E032}" dt="2022-03-24T19:07:42.084" v="1670"/>
          <ac:cxnSpMkLst>
            <pc:docMk/>
            <pc:sldMk cId="1209067896" sldId="434"/>
            <ac:cxnSpMk id="81" creationId="{8A1EEE68-54E2-4DF6-AB9F-146C69AD2D03}"/>
          </ac:cxnSpMkLst>
        </pc:cxnChg>
        <pc:cxnChg chg="mod">
          <ac:chgData name="Liu, Zikun" userId="bf5a98ea-52ea-4349-8746-51f8ee9e2fcc" providerId="ADAL" clId="{89F89FDA-C075-4F73-A3DD-C670F589E032}" dt="2022-03-24T19:07:42.084" v="1670"/>
          <ac:cxnSpMkLst>
            <pc:docMk/>
            <pc:sldMk cId="1209067896" sldId="434"/>
            <ac:cxnSpMk id="82" creationId="{10DEA200-4273-4C68-BBA7-B46CC701E7E8}"/>
          </ac:cxnSpMkLst>
        </pc:cxnChg>
      </pc:sldChg>
      <pc:sldChg chg="modNotesTx">
        <pc:chgData name="Liu, Zikun" userId="bf5a98ea-52ea-4349-8746-51f8ee9e2fcc" providerId="ADAL" clId="{89F89FDA-C075-4F73-A3DD-C670F589E032}" dt="2022-03-24T23:00:38.783" v="2422" actId="20577"/>
        <pc:sldMkLst>
          <pc:docMk/>
          <pc:sldMk cId="2936194475" sldId="437"/>
        </pc:sldMkLst>
      </pc:sldChg>
      <pc:sldChg chg="modNotesTx">
        <pc:chgData name="Liu, Zikun" userId="bf5a98ea-52ea-4349-8746-51f8ee9e2fcc" providerId="ADAL" clId="{89F89FDA-C075-4F73-A3DD-C670F589E032}" dt="2022-03-24T19:41:26.259" v="1912" actId="20577"/>
        <pc:sldMkLst>
          <pc:docMk/>
          <pc:sldMk cId="3157039673" sldId="441"/>
        </pc:sldMkLst>
      </pc:sldChg>
      <pc:sldChg chg="modNotesTx">
        <pc:chgData name="Liu, Zikun" userId="bf5a98ea-52ea-4349-8746-51f8ee9e2fcc" providerId="ADAL" clId="{89F89FDA-C075-4F73-A3DD-C670F589E032}" dt="2022-03-24T19:40:14.705" v="1909" actId="20577"/>
        <pc:sldMkLst>
          <pc:docMk/>
          <pc:sldMk cId="1157221018" sldId="449"/>
        </pc:sldMkLst>
      </pc:sldChg>
      <pc:sldChg chg="del">
        <pc:chgData name="Liu, Zikun" userId="bf5a98ea-52ea-4349-8746-51f8ee9e2fcc" providerId="ADAL" clId="{89F89FDA-C075-4F73-A3DD-C670F589E032}" dt="2022-03-24T04:11:13.998" v="0" actId="47"/>
        <pc:sldMkLst>
          <pc:docMk/>
          <pc:sldMk cId="3753702515" sldId="450"/>
        </pc:sldMkLst>
      </pc:sldChg>
      <pc:sldChg chg="del">
        <pc:chgData name="Liu, Zikun" userId="bf5a98ea-52ea-4349-8746-51f8ee9e2fcc" providerId="ADAL" clId="{89F89FDA-C075-4F73-A3DD-C670F589E032}" dt="2022-03-24T04:12:01.333" v="5" actId="47"/>
        <pc:sldMkLst>
          <pc:docMk/>
          <pc:sldMk cId="3530056290" sldId="451"/>
        </pc:sldMkLst>
      </pc:sldChg>
      <pc:sldChg chg="addSp delSp modSp del mod modShow">
        <pc:chgData name="Liu, Zikun" userId="bf5a98ea-52ea-4349-8746-51f8ee9e2fcc" providerId="ADAL" clId="{89F89FDA-C075-4F73-A3DD-C670F589E032}" dt="2022-03-24T19:08:19.766" v="1675" actId="47"/>
        <pc:sldMkLst>
          <pc:docMk/>
          <pc:sldMk cId="15603888" sldId="454"/>
        </pc:sldMkLst>
        <pc:spChg chg="mod">
          <ac:chgData name="Liu, Zikun" userId="bf5a98ea-52ea-4349-8746-51f8ee9e2fcc" providerId="ADAL" clId="{89F89FDA-C075-4F73-A3DD-C670F589E032}" dt="2022-03-24T19:06:16.178" v="1658"/>
          <ac:spMkLst>
            <pc:docMk/>
            <pc:sldMk cId="15603888" sldId="454"/>
            <ac:spMk id="55" creationId="{73833988-0968-4852-A222-084D42161035}"/>
          </ac:spMkLst>
        </pc:spChg>
        <pc:spChg chg="mod">
          <ac:chgData name="Liu, Zikun" userId="bf5a98ea-52ea-4349-8746-51f8ee9e2fcc" providerId="ADAL" clId="{89F89FDA-C075-4F73-A3DD-C670F589E032}" dt="2022-03-24T19:06:16.178" v="1658"/>
          <ac:spMkLst>
            <pc:docMk/>
            <pc:sldMk cId="15603888" sldId="454"/>
            <ac:spMk id="56" creationId="{871AC32A-61F9-45ED-9A81-F98802CFA8A8}"/>
          </ac:spMkLst>
        </pc:spChg>
        <pc:spChg chg="mod">
          <ac:chgData name="Liu, Zikun" userId="bf5a98ea-52ea-4349-8746-51f8ee9e2fcc" providerId="ADAL" clId="{89F89FDA-C075-4F73-A3DD-C670F589E032}" dt="2022-03-24T19:06:16.178" v="1658"/>
          <ac:spMkLst>
            <pc:docMk/>
            <pc:sldMk cId="15603888" sldId="454"/>
            <ac:spMk id="57" creationId="{82C64C9D-B1D9-4C50-A483-206D6CBB6E56}"/>
          </ac:spMkLst>
        </pc:spChg>
        <pc:spChg chg="mod">
          <ac:chgData name="Liu, Zikun" userId="bf5a98ea-52ea-4349-8746-51f8ee9e2fcc" providerId="ADAL" clId="{89F89FDA-C075-4F73-A3DD-C670F589E032}" dt="2022-03-24T19:06:16.178" v="1658"/>
          <ac:spMkLst>
            <pc:docMk/>
            <pc:sldMk cId="15603888" sldId="454"/>
            <ac:spMk id="58" creationId="{A9938A48-D86B-4A98-B162-9B05D8A63D7F}"/>
          </ac:spMkLst>
        </pc:spChg>
        <pc:spChg chg="mod">
          <ac:chgData name="Liu, Zikun" userId="bf5a98ea-52ea-4349-8746-51f8ee9e2fcc" providerId="ADAL" clId="{89F89FDA-C075-4F73-A3DD-C670F589E032}" dt="2022-03-24T19:06:16.178" v="1658"/>
          <ac:spMkLst>
            <pc:docMk/>
            <pc:sldMk cId="15603888" sldId="454"/>
            <ac:spMk id="60" creationId="{004CA01E-7F40-41CA-B13F-967F71629AEE}"/>
          </ac:spMkLst>
        </pc:spChg>
        <pc:spChg chg="mod">
          <ac:chgData name="Liu, Zikun" userId="bf5a98ea-52ea-4349-8746-51f8ee9e2fcc" providerId="ADAL" clId="{89F89FDA-C075-4F73-A3DD-C670F589E032}" dt="2022-03-24T19:06:16.178" v="1658"/>
          <ac:spMkLst>
            <pc:docMk/>
            <pc:sldMk cId="15603888" sldId="454"/>
            <ac:spMk id="62" creationId="{B6D0767B-3284-4F0A-92AC-8F00F0F53054}"/>
          </ac:spMkLst>
        </pc:spChg>
        <pc:spChg chg="mod">
          <ac:chgData name="Liu, Zikun" userId="bf5a98ea-52ea-4349-8746-51f8ee9e2fcc" providerId="ADAL" clId="{89F89FDA-C075-4F73-A3DD-C670F589E032}" dt="2022-03-24T04:12:14.880" v="8" actId="20577"/>
          <ac:spMkLst>
            <pc:docMk/>
            <pc:sldMk cId="15603888" sldId="454"/>
            <ac:spMk id="82" creationId="{C4552F7B-058F-481D-98D3-91952830B024}"/>
          </ac:spMkLst>
        </pc:spChg>
        <pc:grpChg chg="add mod">
          <ac:chgData name="Liu, Zikun" userId="bf5a98ea-52ea-4349-8746-51f8ee9e2fcc" providerId="ADAL" clId="{89F89FDA-C075-4F73-A3DD-C670F589E032}" dt="2022-03-24T19:06:18.657" v="1659" actId="167"/>
          <ac:grpSpMkLst>
            <pc:docMk/>
            <pc:sldMk cId="15603888" sldId="454"/>
            <ac:grpSpMk id="44" creationId="{42615F30-207F-440F-AD90-2D4FD85A951F}"/>
          </ac:grpSpMkLst>
        </pc:grpChg>
        <pc:grpChg chg="mod">
          <ac:chgData name="Liu, Zikun" userId="bf5a98ea-52ea-4349-8746-51f8ee9e2fcc" providerId="ADAL" clId="{89F89FDA-C075-4F73-A3DD-C670F589E032}" dt="2022-03-24T19:06:16.178" v="1658"/>
          <ac:grpSpMkLst>
            <pc:docMk/>
            <pc:sldMk cId="15603888" sldId="454"/>
            <ac:grpSpMk id="45" creationId="{C203DEB2-8665-45B7-ACC9-011E924A2DAA}"/>
          </ac:grpSpMkLst>
        </pc:grpChg>
        <pc:grpChg chg="mod">
          <ac:chgData name="Liu, Zikun" userId="bf5a98ea-52ea-4349-8746-51f8ee9e2fcc" providerId="ADAL" clId="{89F89FDA-C075-4F73-A3DD-C670F589E032}" dt="2022-03-24T19:06:16.178" v="1658"/>
          <ac:grpSpMkLst>
            <pc:docMk/>
            <pc:sldMk cId="15603888" sldId="454"/>
            <ac:grpSpMk id="46" creationId="{55C521FB-5C51-4A18-9481-D4B96E9409DE}"/>
          </ac:grpSpMkLst>
        </pc:grpChg>
        <pc:grpChg chg="mod">
          <ac:chgData name="Liu, Zikun" userId="bf5a98ea-52ea-4349-8746-51f8ee9e2fcc" providerId="ADAL" clId="{89F89FDA-C075-4F73-A3DD-C670F589E032}" dt="2022-03-24T19:06:16.178" v="1658"/>
          <ac:grpSpMkLst>
            <pc:docMk/>
            <pc:sldMk cId="15603888" sldId="454"/>
            <ac:grpSpMk id="53" creationId="{16FE12D1-2256-4E95-A5B2-3C837AB7247B}"/>
          </ac:grpSpMkLst>
        </pc:grpChg>
        <pc:grpChg chg="mod">
          <ac:chgData name="Liu, Zikun" userId="bf5a98ea-52ea-4349-8746-51f8ee9e2fcc" providerId="ADAL" clId="{89F89FDA-C075-4F73-A3DD-C670F589E032}" dt="2022-03-24T19:06:16.178" v="1658"/>
          <ac:grpSpMkLst>
            <pc:docMk/>
            <pc:sldMk cId="15603888" sldId="454"/>
            <ac:grpSpMk id="54" creationId="{473933B7-F815-4FA5-A734-E16A3044FA1E}"/>
          </ac:grpSpMkLst>
        </pc:grpChg>
        <pc:grpChg chg="mod">
          <ac:chgData name="Liu, Zikun" userId="bf5a98ea-52ea-4349-8746-51f8ee9e2fcc" providerId="ADAL" clId="{89F89FDA-C075-4F73-A3DD-C670F589E032}" dt="2022-03-24T19:06:16.178" v="1658"/>
          <ac:grpSpMkLst>
            <pc:docMk/>
            <pc:sldMk cId="15603888" sldId="454"/>
            <ac:grpSpMk id="59" creationId="{A9F0B260-A488-4D2A-A637-920849CC8A57}"/>
          </ac:grpSpMkLst>
        </pc:grpChg>
        <pc:grpChg chg="del">
          <ac:chgData name="Liu, Zikun" userId="bf5a98ea-52ea-4349-8746-51f8ee9e2fcc" providerId="ADAL" clId="{89F89FDA-C075-4F73-A3DD-C670F589E032}" dt="2022-03-24T19:06:15.013" v="1656" actId="478"/>
          <ac:grpSpMkLst>
            <pc:docMk/>
            <pc:sldMk cId="15603888" sldId="454"/>
            <ac:grpSpMk id="119" creationId="{23A8BD02-3921-470C-9717-6C834FDA2FBC}"/>
          </ac:grpSpMkLst>
        </pc:grpChg>
        <pc:picChg chg="mod">
          <ac:chgData name="Liu, Zikun" userId="bf5a98ea-52ea-4349-8746-51f8ee9e2fcc" providerId="ADAL" clId="{89F89FDA-C075-4F73-A3DD-C670F589E032}" dt="2022-03-24T19:06:16.178" v="1658"/>
          <ac:picMkLst>
            <pc:docMk/>
            <pc:sldMk cId="15603888" sldId="454"/>
            <ac:picMk id="47" creationId="{C970191F-08EA-40D4-87CA-320E11D96AFA}"/>
          </ac:picMkLst>
        </pc:picChg>
        <pc:picChg chg="mod">
          <ac:chgData name="Liu, Zikun" userId="bf5a98ea-52ea-4349-8746-51f8ee9e2fcc" providerId="ADAL" clId="{89F89FDA-C075-4F73-A3DD-C670F589E032}" dt="2022-03-24T19:06:16.178" v="1658"/>
          <ac:picMkLst>
            <pc:docMk/>
            <pc:sldMk cId="15603888" sldId="454"/>
            <ac:picMk id="61" creationId="{1F2E67D3-2778-4649-9F63-CC17335E06B1}"/>
          </ac:picMkLst>
        </pc:picChg>
        <pc:picChg chg="mod">
          <ac:chgData name="Liu, Zikun" userId="bf5a98ea-52ea-4349-8746-51f8ee9e2fcc" providerId="ADAL" clId="{89F89FDA-C075-4F73-A3DD-C670F589E032}" dt="2022-03-24T19:06:16.178" v="1658"/>
          <ac:picMkLst>
            <pc:docMk/>
            <pc:sldMk cId="15603888" sldId="454"/>
            <ac:picMk id="63" creationId="{E978CCBF-EDEE-422E-9B10-686414BABF6E}"/>
          </ac:picMkLst>
        </pc:picChg>
        <pc:picChg chg="del">
          <ac:chgData name="Liu, Zikun" userId="bf5a98ea-52ea-4349-8746-51f8ee9e2fcc" providerId="ADAL" clId="{89F89FDA-C075-4F73-A3DD-C670F589E032}" dt="2022-03-24T19:06:15.897" v="1657" actId="478"/>
          <ac:picMkLst>
            <pc:docMk/>
            <pc:sldMk cId="15603888" sldId="454"/>
            <ac:picMk id="155" creationId="{5F46E5CC-44F1-4487-AA96-0458FABCEB50}"/>
          </ac:picMkLst>
        </pc:picChg>
        <pc:cxnChg chg="mod">
          <ac:chgData name="Liu, Zikun" userId="bf5a98ea-52ea-4349-8746-51f8ee9e2fcc" providerId="ADAL" clId="{89F89FDA-C075-4F73-A3DD-C670F589E032}" dt="2022-03-24T19:06:16.178" v="1658"/>
          <ac:cxnSpMkLst>
            <pc:docMk/>
            <pc:sldMk cId="15603888" sldId="454"/>
            <ac:cxnSpMk id="48" creationId="{ADE8032E-0798-4763-A7D6-1211FF382D15}"/>
          </ac:cxnSpMkLst>
        </pc:cxnChg>
        <pc:cxnChg chg="mod">
          <ac:chgData name="Liu, Zikun" userId="bf5a98ea-52ea-4349-8746-51f8ee9e2fcc" providerId="ADAL" clId="{89F89FDA-C075-4F73-A3DD-C670F589E032}" dt="2022-03-24T19:06:16.178" v="1658"/>
          <ac:cxnSpMkLst>
            <pc:docMk/>
            <pc:sldMk cId="15603888" sldId="454"/>
            <ac:cxnSpMk id="49" creationId="{CDD7CA42-6DB1-42DE-A4A0-0FDFD2D89713}"/>
          </ac:cxnSpMkLst>
        </pc:cxnChg>
        <pc:cxnChg chg="mod">
          <ac:chgData name="Liu, Zikun" userId="bf5a98ea-52ea-4349-8746-51f8ee9e2fcc" providerId="ADAL" clId="{89F89FDA-C075-4F73-A3DD-C670F589E032}" dt="2022-03-24T19:06:16.178" v="1658"/>
          <ac:cxnSpMkLst>
            <pc:docMk/>
            <pc:sldMk cId="15603888" sldId="454"/>
            <ac:cxnSpMk id="50" creationId="{561D6863-DC71-437A-8FB1-C7D0264E7993}"/>
          </ac:cxnSpMkLst>
        </pc:cxnChg>
        <pc:cxnChg chg="mod">
          <ac:chgData name="Liu, Zikun" userId="bf5a98ea-52ea-4349-8746-51f8ee9e2fcc" providerId="ADAL" clId="{89F89FDA-C075-4F73-A3DD-C670F589E032}" dt="2022-03-24T19:06:16.178" v="1658"/>
          <ac:cxnSpMkLst>
            <pc:docMk/>
            <pc:sldMk cId="15603888" sldId="454"/>
            <ac:cxnSpMk id="51" creationId="{6764875A-AF16-43D7-9666-287356571915}"/>
          </ac:cxnSpMkLst>
        </pc:cxnChg>
        <pc:cxnChg chg="mod">
          <ac:chgData name="Liu, Zikun" userId="bf5a98ea-52ea-4349-8746-51f8ee9e2fcc" providerId="ADAL" clId="{89F89FDA-C075-4F73-A3DD-C670F589E032}" dt="2022-03-24T19:06:16.178" v="1658"/>
          <ac:cxnSpMkLst>
            <pc:docMk/>
            <pc:sldMk cId="15603888" sldId="454"/>
            <ac:cxnSpMk id="52" creationId="{54F864E6-8EC5-4306-A312-D55B6D511164}"/>
          </ac:cxnSpMkLst>
        </pc:cxnChg>
      </pc:sldChg>
      <pc:sldChg chg="addSp delSp modSp mod">
        <pc:chgData name="Liu, Zikun" userId="bf5a98ea-52ea-4349-8746-51f8ee9e2fcc" providerId="ADAL" clId="{89F89FDA-C075-4F73-A3DD-C670F589E032}" dt="2022-03-24T19:05:38.361" v="1653" actId="1076"/>
        <pc:sldMkLst>
          <pc:docMk/>
          <pc:sldMk cId="1636657477" sldId="455"/>
        </pc:sldMkLst>
        <pc:spChg chg="mod">
          <ac:chgData name="Liu, Zikun" userId="bf5a98ea-52ea-4349-8746-51f8ee9e2fcc" providerId="ADAL" clId="{89F89FDA-C075-4F73-A3DD-C670F589E032}" dt="2022-03-24T19:05:28.637" v="1650"/>
          <ac:spMkLst>
            <pc:docMk/>
            <pc:sldMk cId="1636657477" sldId="455"/>
            <ac:spMk id="75" creationId="{20CC903E-5DBC-490A-A302-5A6B9595DB57}"/>
          </ac:spMkLst>
        </pc:spChg>
        <pc:spChg chg="mod">
          <ac:chgData name="Liu, Zikun" userId="bf5a98ea-52ea-4349-8746-51f8ee9e2fcc" providerId="ADAL" clId="{89F89FDA-C075-4F73-A3DD-C670F589E032}" dt="2022-03-24T19:05:28.637" v="1650"/>
          <ac:spMkLst>
            <pc:docMk/>
            <pc:sldMk cId="1636657477" sldId="455"/>
            <ac:spMk id="76" creationId="{ACBC4593-4FE5-4A26-B183-53D5D045ED41}"/>
          </ac:spMkLst>
        </pc:spChg>
        <pc:spChg chg="mod">
          <ac:chgData name="Liu, Zikun" userId="bf5a98ea-52ea-4349-8746-51f8ee9e2fcc" providerId="ADAL" clId="{89F89FDA-C075-4F73-A3DD-C670F589E032}" dt="2022-03-24T19:05:28.637" v="1650"/>
          <ac:spMkLst>
            <pc:docMk/>
            <pc:sldMk cId="1636657477" sldId="455"/>
            <ac:spMk id="77" creationId="{4BB55A5D-357B-48ED-A551-0DB9DE4A5C63}"/>
          </ac:spMkLst>
        </pc:spChg>
        <pc:spChg chg="mod">
          <ac:chgData name="Liu, Zikun" userId="bf5a98ea-52ea-4349-8746-51f8ee9e2fcc" providerId="ADAL" clId="{89F89FDA-C075-4F73-A3DD-C670F589E032}" dt="2022-03-24T19:05:28.637" v="1650"/>
          <ac:spMkLst>
            <pc:docMk/>
            <pc:sldMk cId="1636657477" sldId="455"/>
            <ac:spMk id="78" creationId="{FC14CB6F-A7E6-4901-8D16-B9C57CE970E4}"/>
          </ac:spMkLst>
        </pc:spChg>
        <pc:spChg chg="mod">
          <ac:chgData name="Liu, Zikun" userId="bf5a98ea-52ea-4349-8746-51f8ee9e2fcc" providerId="ADAL" clId="{89F89FDA-C075-4F73-A3DD-C670F589E032}" dt="2022-03-24T19:05:28.637" v="1650"/>
          <ac:spMkLst>
            <pc:docMk/>
            <pc:sldMk cId="1636657477" sldId="455"/>
            <ac:spMk id="80" creationId="{F912AC06-D382-4D96-AC51-19CEA33A37A1}"/>
          </ac:spMkLst>
        </pc:spChg>
        <pc:spChg chg="mod">
          <ac:chgData name="Liu, Zikun" userId="bf5a98ea-52ea-4349-8746-51f8ee9e2fcc" providerId="ADAL" clId="{89F89FDA-C075-4F73-A3DD-C670F589E032}" dt="2022-03-24T04:12:09.065" v="7" actId="20577"/>
          <ac:spMkLst>
            <pc:docMk/>
            <pc:sldMk cId="1636657477" sldId="455"/>
            <ac:spMk id="82" creationId="{C4552F7B-058F-481D-98D3-91952830B024}"/>
          </ac:spMkLst>
        </pc:spChg>
        <pc:spChg chg="mod">
          <ac:chgData name="Liu, Zikun" userId="bf5a98ea-52ea-4349-8746-51f8ee9e2fcc" providerId="ADAL" clId="{89F89FDA-C075-4F73-A3DD-C670F589E032}" dt="2022-03-24T19:05:28.637" v="1650"/>
          <ac:spMkLst>
            <pc:docMk/>
            <pc:sldMk cId="1636657477" sldId="455"/>
            <ac:spMk id="83" creationId="{9E86ABCF-B7F9-4E01-B3D6-9A02BA46F7CF}"/>
          </ac:spMkLst>
        </pc:spChg>
        <pc:spChg chg="mod">
          <ac:chgData name="Liu, Zikun" userId="bf5a98ea-52ea-4349-8746-51f8ee9e2fcc" providerId="ADAL" clId="{89F89FDA-C075-4F73-A3DD-C670F589E032}" dt="2022-03-24T19:05:38.361" v="1653" actId="1076"/>
          <ac:spMkLst>
            <pc:docMk/>
            <pc:sldMk cId="1636657477" sldId="455"/>
            <ac:spMk id="105" creationId="{F5976F32-41E4-429C-BEC2-91024C86A217}"/>
          </ac:spMkLst>
        </pc:spChg>
        <pc:grpChg chg="add mod">
          <ac:chgData name="Liu, Zikun" userId="bf5a98ea-52ea-4349-8746-51f8ee9e2fcc" providerId="ADAL" clId="{89F89FDA-C075-4F73-A3DD-C670F589E032}" dt="2022-03-24T19:05:31.510" v="1651" actId="167"/>
          <ac:grpSpMkLst>
            <pc:docMk/>
            <pc:sldMk cId="1636657477" sldId="455"/>
            <ac:grpSpMk id="63" creationId="{D53C9C40-50E9-46F7-9126-BEF8994D349A}"/>
          </ac:grpSpMkLst>
        </pc:grpChg>
        <pc:grpChg chg="mod">
          <ac:chgData name="Liu, Zikun" userId="bf5a98ea-52ea-4349-8746-51f8ee9e2fcc" providerId="ADAL" clId="{89F89FDA-C075-4F73-A3DD-C670F589E032}" dt="2022-03-24T19:05:28.637" v="1650"/>
          <ac:grpSpMkLst>
            <pc:docMk/>
            <pc:sldMk cId="1636657477" sldId="455"/>
            <ac:grpSpMk id="64" creationId="{38336F92-A58F-4098-A0BD-DF0645EFBAAC}"/>
          </ac:grpSpMkLst>
        </pc:grpChg>
        <pc:grpChg chg="mod">
          <ac:chgData name="Liu, Zikun" userId="bf5a98ea-52ea-4349-8746-51f8ee9e2fcc" providerId="ADAL" clId="{89F89FDA-C075-4F73-A3DD-C670F589E032}" dt="2022-03-24T19:05:28.637" v="1650"/>
          <ac:grpSpMkLst>
            <pc:docMk/>
            <pc:sldMk cId="1636657477" sldId="455"/>
            <ac:grpSpMk id="65" creationId="{E3837A1B-03B2-4B21-8DCD-871F2603AEA0}"/>
          </ac:grpSpMkLst>
        </pc:grpChg>
        <pc:grpChg chg="mod">
          <ac:chgData name="Liu, Zikun" userId="bf5a98ea-52ea-4349-8746-51f8ee9e2fcc" providerId="ADAL" clId="{89F89FDA-C075-4F73-A3DD-C670F589E032}" dt="2022-03-24T19:05:28.637" v="1650"/>
          <ac:grpSpMkLst>
            <pc:docMk/>
            <pc:sldMk cId="1636657477" sldId="455"/>
            <ac:grpSpMk id="73" creationId="{86146341-D361-47D2-9D36-6DF27BDDC412}"/>
          </ac:grpSpMkLst>
        </pc:grpChg>
        <pc:grpChg chg="mod">
          <ac:chgData name="Liu, Zikun" userId="bf5a98ea-52ea-4349-8746-51f8ee9e2fcc" providerId="ADAL" clId="{89F89FDA-C075-4F73-A3DD-C670F589E032}" dt="2022-03-24T19:05:28.637" v="1650"/>
          <ac:grpSpMkLst>
            <pc:docMk/>
            <pc:sldMk cId="1636657477" sldId="455"/>
            <ac:grpSpMk id="74" creationId="{E0E134A6-6CAE-44B4-8C11-7D14E3AC82BA}"/>
          </ac:grpSpMkLst>
        </pc:grpChg>
        <pc:grpChg chg="mod">
          <ac:chgData name="Liu, Zikun" userId="bf5a98ea-52ea-4349-8746-51f8ee9e2fcc" providerId="ADAL" clId="{89F89FDA-C075-4F73-A3DD-C670F589E032}" dt="2022-03-24T19:05:28.637" v="1650"/>
          <ac:grpSpMkLst>
            <pc:docMk/>
            <pc:sldMk cId="1636657477" sldId="455"/>
            <ac:grpSpMk id="79" creationId="{BD578960-7C0D-4836-9C75-6BBAB1ABF3F7}"/>
          </ac:grpSpMkLst>
        </pc:grpChg>
        <pc:grpChg chg="mod">
          <ac:chgData name="Liu, Zikun" userId="bf5a98ea-52ea-4349-8746-51f8ee9e2fcc" providerId="ADAL" clId="{89F89FDA-C075-4F73-A3DD-C670F589E032}" dt="2022-03-24T19:05:36.673" v="1652" actId="1076"/>
          <ac:grpSpMkLst>
            <pc:docMk/>
            <pc:sldMk cId="1636657477" sldId="455"/>
            <ac:grpSpMk id="84" creationId="{7C4824C6-75E0-4593-8BD1-51B2D476ED61}"/>
          </ac:grpSpMkLst>
        </pc:grpChg>
        <pc:grpChg chg="del">
          <ac:chgData name="Liu, Zikun" userId="bf5a98ea-52ea-4349-8746-51f8ee9e2fcc" providerId="ADAL" clId="{89F89FDA-C075-4F73-A3DD-C670F589E032}" dt="2022-03-24T19:05:28.157" v="1649" actId="478"/>
          <ac:grpSpMkLst>
            <pc:docMk/>
            <pc:sldMk cId="1636657477" sldId="455"/>
            <ac:grpSpMk id="103" creationId="{AA87EEEA-F02C-42F1-A48F-E8A286A6D6A4}"/>
          </ac:grpSpMkLst>
        </pc:grpChg>
        <pc:picChg chg="mod">
          <ac:chgData name="Liu, Zikun" userId="bf5a98ea-52ea-4349-8746-51f8ee9e2fcc" providerId="ADAL" clId="{89F89FDA-C075-4F73-A3DD-C670F589E032}" dt="2022-03-24T19:05:28.637" v="1650"/>
          <ac:picMkLst>
            <pc:docMk/>
            <pc:sldMk cId="1636657477" sldId="455"/>
            <ac:picMk id="66" creationId="{3A1A51BE-1744-4B43-9244-52E2A93780F1}"/>
          </ac:picMkLst>
        </pc:picChg>
        <pc:picChg chg="mod">
          <ac:chgData name="Liu, Zikun" userId="bf5a98ea-52ea-4349-8746-51f8ee9e2fcc" providerId="ADAL" clId="{89F89FDA-C075-4F73-A3DD-C670F589E032}" dt="2022-03-24T19:05:28.637" v="1650"/>
          <ac:picMkLst>
            <pc:docMk/>
            <pc:sldMk cId="1636657477" sldId="455"/>
            <ac:picMk id="81" creationId="{58496E22-5559-4809-BCEF-A8391E20E7A3}"/>
          </ac:picMkLst>
        </pc:picChg>
        <pc:picChg chg="mod">
          <ac:chgData name="Liu, Zikun" userId="bf5a98ea-52ea-4349-8746-51f8ee9e2fcc" providerId="ADAL" clId="{89F89FDA-C075-4F73-A3DD-C670F589E032}" dt="2022-03-24T19:05:28.637" v="1650"/>
          <ac:picMkLst>
            <pc:docMk/>
            <pc:sldMk cId="1636657477" sldId="455"/>
            <ac:picMk id="104" creationId="{26347F1E-5B7B-40A1-9B18-7BE82D710F09}"/>
          </ac:picMkLst>
        </pc:picChg>
        <pc:picChg chg="del">
          <ac:chgData name="Liu, Zikun" userId="bf5a98ea-52ea-4349-8746-51f8ee9e2fcc" providerId="ADAL" clId="{89F89FDA-C075-4F73-A3DD-C670F589E032}" dt="2022-03-24T19:05:26.301" v="1647" actId="478"/>
          <ac:picMkLst>
            <pc:docMk/>
            <pc:sldMk cId="1636657477" sldId="455"/>
            <ac:picMk id="141" creationId="{E6B15905-1818-4338-ADC8-46C01773FECC}"/>
          </ac:picMkLst>
        </pc:picChg>
        <pc:picChg chg="del mod">
          <ac:chgData name="Liu, Zikun" userId="bf5a98ea-52ea-4349-8746-51f8ee9e2fcc" providerId="ADAL" clId="{89F89FDA-C075-4F73-A3DD-C670F589E032}" dt="2022-03-24T19:05:27.658" v="1648" actId="478"/>
          <ac:picMkLst>
            <pc:docMk/>
            <pc:sldMk cId="1636657477" sldId="455"/>
            <ac:picMk id="142" creationId="{3919035B-547B-4C12-97C2-6AE74321AA15}"/>
          </ac:picMkLst>
        </pc:picChg>
        <pc:cxnChg chg="mod">
          <ac:chgData name="Liu, Zikun" userId="bf5a98ea-52ea-4349-8746-51f8ee9e2fcc" providerId="ADAL" clId="{89F89FDA-C075-4F73-A3DD-C670F589E032}" dt="2022-03-24T19:05:28.637" v="1650"/>
          <ac:cxnSpMkLst>
            <pc:docMk/>
            <pc:sldMk cId="1636657477" sldId="455"/>
            <ac:cxnSpMk id="67" creationId="{73E5EC82-E214-42B2-91D1-727955B409EB}"/>
          </ac:cxnSpMkLst>
        </pc:cxnChg>
        <pc:cxnChg chg="mod">
          <ac:chgData name="Liu, Zikun" userId="bf5a98ea-52ea-4349-8746-51f8ee9e2fcc" providerId="ADAL" clId="{89F89FDA-C075-4F73-A3DD-C670F589E032}" dt="2022-03-24T19:05:28.637" v="1650"/>
          <ac:cxnSpMkLst>
            <pc:docMk/>
            <pc:sldMk cId="1636657477" sldId="455"/>
            <ac:cxnSpMk id="68" creationId="{A28813F7-29E5-4ADD-8600-DF8C3C82109E}"/>
          </ac:cxnSpMkLst>
        </pc:cxnChg>
        <pc:cxnChg chg="mod">
          <ac:chgData name="Liu, Zikun" userId="bf5a98ea-52ea-4349-8746-51f8ee9e2fcc" providerId="ADAL" clId="{89F89FDA-C075-4F73-A3DD-C670F589E032}" dt="2022-03-24T19:05:28.637" v="1650"/>
          <ac:cxnSpMkLst>
            <pc:docMk/>
            <pc:sldMk cId="1636657477" sldId="455"/>
            <ac:cxnSpMk id="69" creationId="{FE3636D7-1B8F-495F-BA76-957E23CB1C1D}"/>
          </ac:cxnSpMkLst>
        </pc:cxnChg>
        <pc:cxnChg chg="mod">
          <ac:chgData name="Liu, Zikun" userId="bf5a98ea-52ea-4349-8746-51f8ee9e2fcc" providerId="ADAL" clId="{89F89FDA-C075-4F73-A3DD-C670F589E032}" dt="2022-03-24T19:05:28.637" v="1650"/>
          <ac:cxnSpMkLst>
            <pc:docMk/>
            <pc:sldMk cId="1636657477" sldId="455"/>
            <ac:cxnSpMk id="70" creationId="{24D7310B-491C-4EDA-9EC1-01135BD4675A}"/>
          </ac:cxnSpMkLst>
        </pc:cxnChg>
        <pc:cxnChg chg="mod">
          <ac:chgData name="Liu, Zikun" userId="bf5a98ea-52ea-4349-8746-51f8ee9e2fcc" providerId="ADAL" clId="{89F89FDA-C075-4F73-A3DD-C670F589E032}" dt="2022-03-24T19:05:28.637" v="1650"/>
          <ac:cxnSpMkLst>
            <pc:docMk/>
            <pc:sldMk cId="1636657477" sldId="455"/>
            <ac:cxnSpMk id="71" creationId="{FA5A73E7-782C-425C-82AD-4016C0862370}"/>
          </ac:cxnSpMkLst>
        </pc:cxnChg>
      </pc:sldChg>
      <pc:sldChg chg="addSp delSp modSp mod">
        <pc:chgData name="Liu, Zikun" userId="bf5a98ea-52ea-4349-8746-51f8ee9e2fcc" providerId="ADAL" clId="{89F89FDA-C075-4F73-A3DD-C670F589E032}" dt="2022-03-24T19:05:52.947" v="1655" actId="1076"/>
        <pc:sldMkLst>
          <pc:docMk/>
          <pc:sldMk cId="2517184171" sldId="457"/>
        </pc:sldMkLst>
        <pc:spChg chg="mod">
          <ac:chgData name="Liu, Zikun" userId="bf5a98ea-52ea-4349-8746-51f8ee9e2fcc" providerId="ADAL" clId="{89F89FDA-C075-4F73-A3DD-C670F589E032}" dt="2022-03-24T19:05:52.947" v="1655" actId="1076"/>
          <ac:spMkLst>
            <pc:docMk/>
            <pc:sldMk cId="2517184171" sldId="457"/>
            <ac:spMk id="54" creationId="{67C58932-0E99-4BD9-AD8A-AB80D718E0C9}"/>
          </ac:spMkLst>
        </pc:spChg>
        <pc:spChg chg="mod">
          <ac:chgData name="Liu, Zikun" userId="bf5a98ea-52ea-4349-8746-51f8ee9e2fcc" providerId="ADAL" clId="{89F89FDA-C075-4F73-A3DD-C670F589E032}" dt="2022-03-24T19:05:52.947" v="1655" actId="1076"/>
          <ac:spMkLst>
            <pc:docMk/>
            <pc:sldMk cId="2517184171" sldId="457"/>
            <ac:spMk id="55" creationId="{4592EC30-33A7-4A9C-8573-FC4A68EBA9E1}"/>
          </ac:spMkLst>
        </pc:spChg>
        <pc:spChg chg="mod">
          <ac:chgData name="Liu, Zikun" userId="bf5a98ea-52ea-4349-8746-51f8ee9e2fcc" providerId="ADAL" clId="{89F89FDA-C075-4F73-A3DD-C670F589E032}" dt="2022-03-24T19:05:52.947" v="1655" actId="1076"/>
          <ac:spMkLst>
            <pc:docMk/>
            <pc:sldMk cId="2517184171" sldId="457"/>
            <ac:spMk id="56" creationId="{F6FF60AC-FA42-4147-A756-DE3B18FF86CE}"/>
          </ac:spMkLst>
        </pc:spChg>
        <pc:spChg chg="mod">
          <ac:chgData name="Liu, Zikun" userId="bf5a98ea-52ea-4349-8746-51f8ee9e2fcc" providerId="ADAL" clId="{89F89FDA-C075-4F73-A3DD-C670F589E032}" dt="2022-03-24T19:05:52.947" v="1655" actId="1076"/>
          <ac:spMkLst>
            <pc:docMk/>
            <pc:sldMk cId="2517184171" sldId="457"/>
            <ac:spMk id="57" creationId="{1C1BF82B-2810-4A79-A775-9B0877580D0B}"/>
          </ac:spMkLst>
        </pc:spChg>
        <pc:spChg chg="mod">
          <ac:chgData name="Liu, Zikun" userId="bf5a98ea-52ea-4349-8746-51f8ee9e2fcc" providerId="ADAL" clId="{89F89FDA-C075-4F73-A3DD-C670F589E032}" dt="2022-03-24T19:05:52.947" v="1655" actId="1076"/>
          <ac:spMkLst>
            <pc:docMk/>
            <pc:sldMk cId="2517184171" sldId="457"/>
            <ac:spMk id="59" creationId="{B766BE19-C508-4990-B22A-DF73D429DC09}"/>
          </ac:spMkLst>
        </pc:spChg>
        <pc:spChg chg="mod">
          <ac:chgData name="Liu, Zikun" userId="bf5a98ea-52ea-4349-8746-51f8ee9e2fcc" providerId="ADAL" clId="{89F89FDA-C075-4F73-A3DD-C670F589E032}" dt="2022-03-24T19:05:52.947" v="1655" actId="1076"/>
          <ac:spMkLst>
            <pc:docMk/>
            <pc:sldMk cId="2517184171" sldId="457"/>
            <ac:spMk id="61" creationId="{46F7EB88-574F-4875-BF79-5A889214C3CC}"/>
          </ac:spMkLst>
        </pc:spChg>
        <pc:spChg chg="mod">
          <ac:chgData name="Liu, Zikun" userId="bf5a98ea-52ea-4349-8746-51f8ee9e2fcc" providerId="ADAL" clId="{89F89FDA-C075-4F73-A3DD-C670F589E032}" dt="2022-03-24T04:12:07.543" v="6" actId="20577"/>
          <ac:spMkLst>
            <pc:docMk/>
            <pc:sldMk cId="2517184171" sldId="457"/>
            <ac:spMk id="106" creationId="{A709A494-63E1-411F-8CC3-F351B83D8ACC}"/>
          </ac:spMkLst>
        </pc:spChg>
        <pc:spChg chg="mod">
          <ac:chgData name="Liu, Zikun" userId="bf5a98ea-52ea-4349-8746-51f8ee9e2fcc" providerId="ADAL" clId="{89F89FDA-C075-4F73-A3DD-C670F589E032}" dt="2022-03-24T04:43:21.024" v="875" actId="1076"/>
          <ac:spMkLst>
            <pc:docMk/>
            <pc:sldMk cId="2517184171" sldId="457"/>
            <ac:spMk id="152" creationId="{D41E0E45-B299-4A4F-9AE5-0C5470031B8C}"/>
          </ac:spMkLst>
        </pc:spChg>
        <pc:grpChg chg="add mod">
          <ac:chgData name="Liu, Zikun" userId="bf5a98ea-52ea-4349-8746-51f8ee9e2fcc" providerId="ADAL" clId="{89F89FDA-C075-4F73-A3DD-C670F589E032}" dt="2022-03-24T19:05:52.947" v="1655" actId="1076"/>
          <ac:grpSpMkLst>
            <pc:docMk/>
            <pc:sldMk cId="2517184171" sldId="457"/>
            <ac:grpSpMk id="43" creationId="{CBB7593E-8863-417D-AF8D-64B63840FD3F}"/>
          </ac:grpSpMkLst>
        </pc:grpChg>
        <pc:grpChg chg="mod">
          <ac:chgData name="Liu, Zikun" userId="bf5a98ea-52ea-4349-8746-51f8ee9e2fcc" providerId="ADAL" clId="{89F89FDA-C075-4F73-A3DD-C670F589E032}" dt="2022-03-24T19:05:52.947" v="1655" actId="1076"/>
          <ac:grpSpMkLst>
            <pc:docMk/>
            <pc:sldMk cId="2517184171" sldId="457"/>
            <ac:grpSpMk id="44" creationId="{B4533BBA-F9B9-447F-A054-24975DC6E06F}"/>
          </ac:grpSpMkLst>
        </pc:grpChg>
        <pc:grpChg chg="mod">
          <ac:chgData name="Liu, Zikun" userId="bf5a98ea-52ea-4349-8746-51f8ee9e2fcc" providerId="ADAL" clId="{89F89FDA-C075-4F73-A3DD-C670F589E032}" dt="2022-03-24T19:05:52.947" v="1655" actId="1076"/>
          <ac:grpSpMkLst>
            <pc:docMk/>
            <pc:sldMk cId="2517184171" sldId="457"/>
            <ac:grpSpMk id="45" creationId="{89F1EACA-130E-4182-9497-7BDBF8299DD3}"/>
          </ac:grpSpMkLst>
        </pc:grpChg>
        <pc:grpChg chg="mod">
          <ac:chgData name="Liu, Zikun" userId="bf5a98ea-52ea-4349-8746-51f8ee9e2fcc" providerId="ADAL" clId="{89F89FDA-C075-4F73-A3DD-C670F589E032}" dt="2022-03-24T19:05:52.947" v="1655" actId="1076"/>
          <ac:grpSpMkLst>
            <pc:docMk/>
            <pc:sldMk cId="2517184171" sldId="457"/>
            <ac:grpSpMk id="52" creationId="{920A939C-2A45-4216-BF5F-A23D502C5F09}"/>
          </ac:grpSpMkLst>
        </pc:grpChg>
        <pc:grpChg chg="mod">
          <ac:chgData name="Liu, Zikun" userId="bf5a98ea-52ea-4349-8746-51f8ee9e2fcc" providerId="ADAL" clId="{89F89FDA-C075-4F73-A3DD-C670F589E032}" dt="2022-03-24T19:05:52.947" v="1655" actId="1076"/>
          <ac:grpSpMkLst>
            <pc:docMk/>
            <pc:sldMk cId="2517184171" sldId="457"/>
            <ac:grpSpMk id="53" creationId="{B9F91BCF-14EE-4AB9-91E4-7A9FCC9449B0}"/>
          </ac:grpSpMkLst>
        </pc:grpChg>
        <pc:grpChg chg="mod">
          <ac:chgData name="Liu, Zikun" userId="bf5a98ea-52ea-4349-8746-51f8ee9e2fcc" providerId="ADAL" clId="{89F89FDA-C075-4F73-A3DD-C670F589E032}" dt="2022-03-24T19:05:52.947" v="1655" actId="1076"/>
          <ac:grpSpMkLst>
            <pc:docMk/>
            <pc:sldMk cId="2517184171" sldId="457"/>
            <ac:grpSpMk id="58" creationId="{E6DD7142-A1F7-4E43-AF44-284AAFC4A724}"/>
          </ac:grpSpMkLst>
        </pc:grpChg>
        <pc:grpChg chg="del">
          <ac:chgData name="Liu, Zikun" userId="bf5a98ea-52ea-4349-8746-51f8ee9e2fcc" providerId="ADAL" clId="{89F89FDA-C075-4F73-A3DD-C670F589E032}" dt="2022-03-24T19:05:23.648" v="1644" actId="478"/>
          <ac:grpSpMkLst>
            <pc:docMk/>
            <pc:sldMk cId="2517184171" sldId="457"/>
            <ac:grpSpMk id="119" creationId="{53CC8156-7F40-4530-8BFF-D9AF64F9E7A0}"/>
          </ac:grpSpMkLst>
        </pc:grpChg>
        <pc:picChg chg="mod">
          <ac:chgData name="Liu, Zikun" userId="bf5a98ea-52ea-4349-8746-51f8ee9e2fcc" providerId="ADAL" clId="{89F89FDA-C075-4F73-A3DD-C670F589E032}" dt="2022-03-24T19:05:52.947" v="1655" actId="1076"/>
          <ac:picMkLst>
            <pc:docMk/>
            <pc:sldMk cId="2517184171" sldId="457"/>
            <ac:picMk id="46" creationId="{3860EC24-1D0D-444B-9336-963D000EC3A9}"/>
          </ac:picMkLst>
        </pc:picChg>
        <pc:picChg chg="mod">
          <ac:chgData name="Liu, Zikun" userId="bf5a98ea-52ea-4349-8746-51f8ee9e2fcc" providerId="ADAL" clId="{89F89FDA-C075-4F73-A3DD-C670F589E032}" dt="2022-03-24T19:05:52.947" v="1655" actId="1076"/>
          <ac:picMkLst>
            <pc:docMk/>
            <pc:sldMk cId="2517184171" sldId="457"/>
            <ac:picMk id="60" creationId="{4152A168-3CC5-4128-B1A5-8CA63F6455FD}"/>
          </ac:picMkLst>
        </pc:picChg>
        <pc:picChg chg="mod">
          <ac:chgData name="Liu, Zikun" userId="bf5a98ea-52ea-4349-8746-51f8ee9e2fcc" providerId="ADAL" clId="{89F89FDA-C075-4F73-A3DD-C670F589E032}" dt="2022-03-24T19:05:52.947" v="1655" actId="1076"/>
          <ac:picMkLst>
            <pc:docMk/>
            <pc:sldMk cId="2517184171" sldId="457"/>
            <ac:picMk id="62" creationId="{675C2BA2-0AD8-4E09-8F4F-A5F3BF96F287}"/>
          </ac:picMkLst>
        </pc:picChg>
        <pc:picChg chg="del">
          <ac:chgData name="Liu, Zikun" userId="bf5a98ea-52ea-4349-8746-51f8ee9e2fcc" providerId="ADAL" clId="{89F89FDA-C075-4F73-A3DD-C670F589E032}" dt="2022-03-24T19:05:23.648" v="1644" actId="478"/>
          <ac:picMkLst>
            <pc:docMk/>
            <pc:sldMk cId="2517184171" sldId="457"/>
            <ac:picMk id="156" creationId="{26CB8A89-564E-4AF8-9D4D-A97F6A4EDCE2}"/>
          </ac:picMkLst>
        </pc:picChg>
        <pc:picChg chg="del">
          <ac:chgData name="Liu, Zikun" userId="bf5a98ea-52ea-4349-8746-51f8ee9e2fcc" providerId="ADAL" clId="{89F89FDA-C075-4F73-A3DD-C670F589E032}" dt="2022-03-24T19:05:23.648" v="1644" actId="478"/>
          <ac:picMkLst>
            <pc:docMk/>
            <pc:sldMk cId="2517184171" sldId="457"/>
            <ac:picMk id="157" creationId="{2C15688F-E86B-415F-A0A2-ED0DD44AEF9C}"/>
          </ac:picMkLst>
        </pc:picChg>
        <pc:cxnChg chg="mod">
          <ac:chgData name="Liu, Zikun" userId="bf5a98ea-52ea-4349-8746-51f8ee9e2fcc" providerId="ADAL" clId="{89F89FDA-C075-4F73-A3DD-C670F589E032}" dt="2022-03-24T19:05:52.947" v="1655" actId="1076"/>
          <ac:cxnSpMkLst>
            <pc:docMk/>
            <pc:sldMk cId="2517184171" sldId="457"/>
            <ac:cxnSpMk id="47" creationId="{F889C8C3-BE48-4EEA-AA46-E9F53B520F0F}"/>
          </ac:cxnSpMkLst>
        </pc:cxnChg>
        <pc:cxnChg chg="mod">
          <ac:chgData name="Liu, Zikun" userId="bf5a98ea-52ea-4349-8746-51f8ee9e2fcc" providerId="ADAL" clId="{89F89FDA-C075-4F73-A3DD-C670F589E032}" dt="2022-03-24T19:05:52.947" v="1655" actId="1076"/>
          <ac:cxnSpMkLst>
            <pc:docMk/>
            <pc:sldMk cId="2517184171" sldId="457"/>
            <ac:cxnSpMk id="48" creationId="{504C69CC-1C6B-4D5F-B0DC-85884233A015}"/>
          </ac:cxnSpMkLst>
        </pc:cxnChg>
        <pc:cxnChg chg="mod">
          <ac:chgData name="Liu, Zikun" userId="bf5a98ea-52ea-4349-8746-51f8ee9e2fcc" providerId="ADAL" clId="{89F89FDA-C075-4F73-A3DD-C670F589E032}" dt="2022-03-24T19:05:52.947" v="1655" actId="1076"/>
          <ac:cxnSpMkLst>
            <pc:docMk/>
            <pc:sldMk cId="2517184171" sldId="457"/>
            <ac:cxnSpMk id="49" creationId="{C63F60B4-1CF8-4635-9E6D-075CE5D69748}"/>
          </ac:cxnSpMkLst>
        </pc:cxnChg>
        <pc:cxnChg chg="mod">
          <ac:chgData name="Liu, Zikun" userId="bf5a98ea-52ea-4349-8746-51f8ee9e2fcc" providerId="ADAL" clId="{89F89FDA-C075-4F73-A3DD-C670F589E032}" dt="2022-03-24T19:05:52.947" v="1655" actId="1076"/>
          <ac:cxnSpMkLst>
            <pc:docMk/>
            <pc:sldMk cId="2517184171" sldId="457"/>
            <ac:cxnSpMk id="50" creationId="{29A988D9-58D6-4D7D-A4C1-8CD1556E1CC5}"/>
          </ac:cxnSpMkLst>
        </pc:cxnChg>
        <pc:cxnChg chg="mod">
          <ac:chgData name="Liu, Zikun" userId="bf5a98ea-52ea-4349-8746-51f8ee9e2fcc" providerId="ADAL" clId="{89F89FDA-C075-4F73-A3DD-C670F589E032}" dt="2022-03-24T19:05:52.947" v="1655" actId="1076"/>
          <ac:cxnSpMkLst>
            <pc:docMk/>
            <pc:sldMk cId="2517184171" sldId="457"/>
            <ac:cxnSpMk id="51" creationId="{6FF98F78-6EE0-4B99-B5DD-A7B22CA76F33}"/>
          </ac:cxnSpMkLst>
        </pc:cxnChg>
      </pc:sldChg>
      <pc:sldChg chg="modSp add del mod">
        <pc:chgData name="Liu, Zikun" userId="bf5a98ea-52ea-4349-8746-51f8ee9e2fcc" providerId="ADAL" clId="{89F89FDA-C075-4F73-A3DD-C670F589E032}" dt="2022-03-24T19:31:21.742" v="1880" actId="47"/>
        <pc:sldMkLst>
          <pc:docMk/>
          <pc:sldMk cId="1236654670" sldId="459"/>
        </pc:sldMkLst>
        <pc:spChg chg="mod">
          <ac:chgData name="Liu, Zikun" userId="bf5a98ea-52ea-4349-8746-51f8ee9e2fcc" providerId="ADAL" clId="{89F89FDA-C075-4F73-A3DD-C670F589E032}" dt="2022-03-24T18:59:19.097" v="1586" actId="14100"/>
          <ac:spMkLst>
            <pc:docMk/>
            <pc:sldMk cId="1236654670" sldId="459"/>
            <ac:spMk id="5" creationId="{2EA061A1-3F5E-4072-A489-B578335CF89A}"/>
          </ac:spMkLst>
        </pc:spChg>
      </pc:sldChg>
      <pc:sldChg chg="addSp delSp modSp mod modNotesTx">
        <pc:chgData name="Liu, Zikun" userId="bf5a98ea-52ea-4349-8746-51f8ee9e2fcc" providerId="ADAL" clId="{89F89FDA-C075-4F73-A3DD-C670F589E032}" dt="2022-03-24T23:03:06.085" v="2645" actId="20577"/>
        <pc:sldMkLst>
          <pc:docMk/>
          <pc:sldMk cId="3050689343" sldId="461"/>
        </pc:sldMkLst>
        <pc:spChg chg="del">
          <ac:chgData name="Liu, Zikun" userId="bf5a98ea-52ea-4349-8746-51f8ee9e2fcc" providerId="ADAL" clId="{89F89FDA-C075-4F73-A3DD-C670F589E032}" dt="2022-03-24T04:43:01.406" v="867" actId="478"/>
          <ac:spMkLst>
            <pc:docMk/>
            <pc:sldMk cId="3050689343" sldId="461"/>
            <ac:spMk id="3" creationId="{182D14D1-1056-4B4B-90EA-C7F880DA8797}"/>
          </ac:spMkLst>
        </pc:spChg>
        <pc:spChg chg="del">
          <ac:chgData name="Liu, Zikun" userId="bf5a98ea-52ea-4349-8746-51f8ee9e2fcc" providerId="ADAL" clId="{89F89FDA-C075-4F73-A3DD-C670F589E032}" dt="2022-03-24T04:43:02.079" v="868" actId="478"/>
          <ac:spMkLst>
            <pc:docMk/>
            <pc:sldMk cId="3050689343" sldId="461"/>
            <ac:spMk id="4" creationId="{60A19712-5575-42BC-BEB3-BBFC0B5EE0B3}"/>
          </ac:spMkLst>
        </pc:spChg>
        <pc:spChg chg="del">
          <ac:chgData name="Liu, Zikun" userId="bf5a98ea-52ea-4349-8746-51f8ee9e2fcc" providerId="ADAL" clId="{89F89FDA-C075-4F73-A3DD-C670F589E032}" dt="2022-03-24T04:43:02.377" v="869" actId="478"/>
          <ac:spMkLst>
            <pc:docMk/>
            <pc:sldMk cId="3050689343" sldId="461"/>
            <ac:spMk id="5" creationId="{E8AE24FC-2372-4E68-AF8A-43EA5C285C47}"/>
          </ac:spMkLst>
        </pc:spChg>
        <pc:spChg chg="add mod">
          <ac:chgData name="Liu, Zikun" userId="bf5a98ea-52ea-4349-8746-51f8ee9e2fcc" providerId="ADAL" clId="{89F89FDA-C075-4F73-A3DD-C670F589E032}" dt="2022-03-24T04:42:51.410" v="866"/>
          <ac:spMkLst>
            <pc:docMk/>
            <pc:sldMk cId="3050689343" sldId="461"/>
            <ac:spMk id="6" creationId="{CFCE71C9-FEBE-4F51-BD3B-A28D7DCFD8D2}"/>
          </ac:spMkLst>
        </pc:spChg>
        <pc:spChg chg="mod">
          <ac:chgData name="Liu, Zikun" userId="bf5a98ea-52ea-4349-8746-51f8ee9e2fcc" providerId="ADAL" clId="{89F89FDA-C075-4F73-A3DD-C670F589E032}" dt="2022-03-24T18:48:51.074" v="988" actId="1076"/>
          <ac:spMkLst>
            <pc:docMk/>
            <pc:sldMk cId="3050689343" sldId="461"/>
            <ac:spMk id="11" creationId="{6484444B-7CB8-4C3D-AC05-90634D4D1E75}"/>
          </ac:spMkLst>
        </pc:spChg>
        <pc:spChg chg="mod">
          <ac:chgData name="Liu, Zikun" userId="bf5a98ea-52ea-4349-8746-51f8ee9e2fcc" providerId="ADAL" clId="{89F89FDA-C075-4F73-A3DD-C670F589E032}" dt="2022-03-24T18:48:51.074" v="988" actId="1076"/>
          <ac:spMkLst>
            <pc:docMk/>
            <pc:sldMk cId="3050689343" sldId="461"/>
            <ac:spMk id="12" creationId="{ADF30F1A-018A-43C5-9E10-AFCE2BDBA555}"/>
          </ac:spMkLst>
        </pc:spChg>
        <pc:spChg chg="mod">
          <ac:chgData name="Liu, Zikun" userId="bf5a98ea-52ea-4349-8746-51f8ee9e2fcc" providerId="ADAL" clId="{89F89FDA-C075-4F73-A3DD-C670F589E032}" dt="2022-03-24T18:48:51.074" v="988" actId="1076"/>
          <ac:spMkLst>
            <pc:docMk/>
            <pc:sldMk cId="3050689343" sldId="461"/>
            <ac:spMk id="13" creationId="{D6528E99-78A7-46D9-BD1E-48D9DA9CB41C}"/>
          </ac:spMkLst>
        </pc:spChg>
        <pc:spChg chg="mod">
          <ac:chgData name="Liu, Zikun" userId="bf5a98ea-52ea-4349-8746-51f8ee9e2fcc" providerId="ADAL" clId="{89F89FDA-C075-4F73-A3DD-C670F589E032}" dt="2022-03-24T18:48:51.074" v="988" actId="1076"/>
          <ac:spMkLst>
            <pc:docMk/>
            <pc:sldMk cId="3050689343" sldId="461"/>
            <ac:spMk id="14" creationId="{90A59574-BF4D-4B64-87C8-4940DAC52B80}"/>
          </ac:spMkLst>
        </pc:spChg>
        <pc:spChg chg="mod">
          <ac:chgData name="Liu, Zikun" userId="bf5a98ea-52ea-4349-8746-51f8ee9e2fcc" providerId="ADAL" clId="{89F89FDA-C075-4F73-A3DD-C670F589E032}" dt="2022-03-24T18:48:51.074" v="988" actId="1076"/>
          <ac:spMkLst>
            <pc:docMk/>
            <pc:sldMk cId="3050689343" sldId="461"/>
            <ac:spMk id="16" creationId="{E4BDDAE8-ADF1-4634-A815-734F0ECFEE66}"/>
          </ac:spMkLst>
        </pc:spChg>
        <pc:spChg chg="mod">
          <ac:chgData name="Liu, Zikun" userId="bf5a98ea-52ea-4349-8746-51f8ee9e2fcc" providerId="ADAL" clId="{89F89FDA-C075-4F73-A3DD-C670F589E032}" dt="2022-03-24T18:48:51.074" v="988" actId="1076"/>
          <ac:spMkLst>
            <pc:docMk/>
            <pc:sldMk cId="3050689343" sldId="461"/>
            <ac:spMk id="21" creationId="{300F3721-EDF5-4BF9-9708-20286C8A4026}"/>
          </ac:spMkLst>
        </pc:spChg>
        <pc:spChg chg="mod">
          <ac:chgData name="Liu, Zikun" userId="bf5a98ea-52ea-4349-8746-51f8ee9e2fcc" providerId="ADAL" clId="{89F89FDA-C075-4F73-A3DD-C670F589E032}" dt="2022-03-24T18:48:51.074" v="988" actId="1076"/>
          <ac:spMkLst>
            <pc:docMk/>
            <pc:sldMk cId="3050689343" sldId="461"/>
            <ac:spMk id="22" creationId="{91179F26-AD46-47AC-9938-A54B38F82C30}"/>
          </ac:spMkLst>
        </pc:spChg>
        <pc:spChg chg="mod">
          <ac:chgData name="Liu, Zikun" userId="bf5a98ea-52ea-4349-8746-51f8ee9e2fcc" providerId="ADAL" clId="{89F89FDA-C075-4F73-A3DD-C670F589E032}" dt="2022-03-24T18:48:51.074" v="988" actId="1076"/>
          <ac:spMkLst>
            <pc:docMk/>
            <pc:sldMk cId="3050689343" sldId="461"/>
            <ac:spMk id="23" creationId="{DC369382-E92D-458B-AD39-37A99FECE835}"/>
          </ac:spMkLst>
        </pc:spChg>
        <pc:spChg chg="mod">
          <ac:chgData name="Liu, Zikun" userId="bf5a98ea-52ea-4349-8746-51f8ee9e2fcc" providerId="ADAL" clId="{89F89FDA-C075-4F73-A3DD-C670F589E032}" dt="2022-03-24T18:48:51.074" v="988" actId="1076"/>
          <ac:spMkLst>
            <pc:docMk/>
            <pc:sldMk cId="3050689343" sldId="461"/>
            <ac:spMk id="24" creationId="{9C85A6C3-B8C9-4DD5-AD90-515F410D0B49}"/>
          </ac:spMkLst>
        </pc:spChg>
        <pc:spChg chg="mod">
          <ac:chgData name="Liu, Zikun" userId="bf5a98ea-52ea-4349-8746-51f8ee9e2fcc" providerId="ADAL" clId="{89F89FDA-C075-4F73-A3DD-C670F589E032}" dt="2022-03-24T18:48:51.074" v="988" actId="1076"/>
          <ac:spMkLst>
            <pc:docMk/>
            <pc:sldMk cId="3050689343" sldId="461"/>
            <ac:spMk id="26" creationId="{517F7E2B-31B8-4353-AB8E-DB5A30C99978}"/>
          </ac:spMkLst>
        </pc:spChg>
        <pc:spChg chg="add mod">
          <ac:chgData name="Liu, Zikun" userId="bf5a98ea-52ea-4349-8746-51f8ee9e2fcc" providerId="ADAL" clId="{89F89FDA-C075-4F73-A3DD-C670F589E032}" dt="2022-03-24T18:48:51.074" v="988" actId="1076"/>
          <ac:spMkLst>
            <pc:docMk/>
            <pc:sldMk cId="3050689343" sldId="461"/>
            <ac:spMk id="28" creationId="{193B18B0-8AD8-4C87-A3C1-E761B2A31436}"/>
          </ac:spMkLst>
        </pc:spChg>
        <pc:spChg chg="add mod">
          <ac:chgData name="Liu, Zikun" userId="bf5a98ea-52ea-4349-8746-51f8ee9e2fcc" providerId="ADAL" clId="{89F89FDA-C075-4F73-A3DD-C670F589E032}" dt="2022-03-24T18:48:51.074" v="988" actId="1076"/>
          <ac:spMkLst>
            <pc:docMk/>
            <pc:sldMk cId="3050689343" sldId="461"/>
            <ac:spMk id="29" creationId="{E1691402-05E9-4DDF-B985-76B495D5CA2C}"/>
          </ac:spMkLst>
        </pc:spChg>
        <pc:spChg chg="add del mod">
          <ac:chgData name="Liu, Zikun" userId="bf5a98ea-52ea-4349-8746-51f8ee9e2fcc" providerId="ADAL" clId="{89F89FDA-C075-4F73-A3DD-C670F589E032}" dt="2022-03-24T18:46:23.523" v="923" actId="478"/>
          <ac:spMkLst>
            <pc:docMk/>
            <pc:sldMk cId="3050689343" sldId="461"/>
            <ac:spMk id="30" creationId="{5CEB9010-D44C-484C-B110-1AA586C8F4A9}"/>
          </ac:spMkLst>
        </pc:spChg>
        <pc:spChg chg="add del mod">
          <ac:chgData name="Liu, Zikun" userId="bf5a98ea-52ea-4349-8746-51f8ee9e2fcc" providerId="ADAL" clId="{89F89FDA-C075-4F73-A3DD-C670F589E032}" dt="2022-03-24T18:46:21.452" v="922" actId="478"/>
          <ac:spMkLst>
            <pc:docMk/>
            <pc:sldMk cId="3050689343" sldId="461"/>
            <ac:spMk id="31" creationId="{C399ECFD-8C70-4945-BCED-B21330536004}"/>
          </ac:spMkLst>
        </pc:spChg>
        <pc:spChg chg="add mod">
          <ac:chgData name="Liu, Zikun" userId="bf5a98ea-52ea-4349-8746-51f8ee9e2fcc" providerId="ADAL" clId="{89F89FDA-C075-4F73-A3DD-C670F589E032}" dt="2022-03-24T18:46:55.836" v="951" actId="20577"/>
          <ac:spMkLst>
            <pc:docMk/>
            <pc:sldMk cId="3050689343" sldId="461"/>
            <ac:spMk id="32" creationId="{354243B6-F165-47F7-8618-C1D01475C634}"/>
          </ac:spMkLst>
        </pc:spChg>
        <pc:spChg chg="add mod">
          <ac:chgData name="Liu, Zikun" userId="bf5a98ea-52ea-4349-8746-51f8ee9e2fcc" providerId="ADAL" clId="{89F89FDA-C075-4F73-A3DD-C670F589E032}" dt="2022-03-24T18:48:51.074" v="988" actId="1076"/>
          <ac:spMkLst>
            <pc:docMk/>
            <pc:sldMk cId="3050689343" sldId="461"/>
            <ac:spMk id="33" creationId="{18C6CB6C-8A8E-40DF-AFA9-918A10EB4D3D}"/>
          </ac:spMkLst>
        </pc:spChg>
        <pc:grpChg chg="add mod">
          <ac:chgData name="Liu, Zikun" userId="bf5a98ea-52ea-4349-8746-51f8ee9e2fcc" providerId="ADAL" clId="{89F89FDA-C075-4F73-A3DD-C670F589E032}" dt="2022-03-24T18:48:51.074" v="988" actId="1076"/>
          <ac:grpSpMkLst>
            <pc:docMk/>
            <pc:sldMk cId="3050689343" sldId="461"/>
            <ac:grpSpMk id="8" creationId="{14D8EC54-7156-4290-B045-3C4CB8F871F3}"/>
          </ac:grpSpMkLst>
        </pc:grpChg>
        <pc:grpChg chg="mod">
          <ac:chgData name="Liu, Zikun" userId="bf5a98ea-52ea-4349-8746-51f8ee9e2fcc" providerId="ADAL" clId="{89F89FDA-C075-4F73-A3DD-C670F589E032}" dt="2022-03-24T18:48:51.074" v="988" actId="1076"/>
          <ac:grpSpMkLst>
            <pc:docMk/>
            <pc:sldMk cId="3050689343" sldId="461"/>
            <ac:grpSpMk id="9" creationId="{9291E95A-AE14-44B4-85B0-B528F5C7A789}"/>
          </ac:grpSpMkLst>
        </pc:grpChg>
        <pc:grpChg chg="mod">
          <ac:chgData name="Liu, Zikun" userId="bf5a98ea-52ea-4349-8746-51f8ee9e2fcc" providerId="ADAL" clId="{89F89FDA-C075-4F73-A3DD-C670F589E032}" dt="2022-03-24T18:48:51.074" v="988" actId="1076"/>
          <ac:grpSpMkLst>
            <pc:docMk/>
            <pc:sldMk cId="3050689343" sldId="461"/>
            <ac:grpSpMk id="10" creationId="{18315866-3C4E-446A-A6F9-5BEF01E3493E}"/>
          </ac:grpSpMkLst>
        </pc:grpChg>
        <pc:grpChg chg="mod">
          <ac:chgData name="Liu, Zikun" userId="bf5a98ea-52ea-4349-8746-51f8ee9e2fcc" providerId="ADAL" clId="{89F89FDA-C075-4F73-A3DD-C670F589E032}" dt="2022-03-24T18:48:51.074" v="988" actId="1076"/>
          <ac:grpSpMkLst>
            <pc:docMk/>
            <pc:sldMk cId="3050689343" sldId="461"/>
            <ac:grpSpMk id="15" creationId="{52A51B30-B7EA-4A28-9678-858053BDE7EB}"/>
          </ac:grpSpMkLst>
        </pc:grpChg>
        <pc:grpChg chg="add mod">
          <ac:chgData name="Liu, Zikun" userId="bf5a98ea-52ea-4349-8746-51f8ee9e2fcc" providerId="ADAL" clId="{89F89FDA-C075-4F73-A3DD-C670F589E032}" dt="2022-03-24T18:48:51.074" v="988" actId="1076"/>
          <ac:grpSpMkLst>
            <pc:docMk/>
            <pc:sldMk cId="3050689343" sldId="461"/>
            <ac:grpSpMk id="18" creationId="{ED37177D-46A3-4522-A652-DF02D794FD21}"/>
          </ac:grpSpMkLst>
        </pc:grpChg>
        <pc:grpChg chg="mod">
          <ac:chgData name="Liu, Zikun" userId="bf5a98ea-52ea-4349-8746-51f8ee9e2fcc" providerId="ADAL" clId="{89F89FDA-C075-4F73-A3DD-C670F589E032}" dt="2022-03-24T18:48:51.074" v="988" actId="1076"/>
          <ac:grpSpMkLst>
            <pc:docMk/>
            <pc:sldMk cId="3050689343" sldId="461"/>
            <ac:grpSpMk id="19" creationId="{8226637C-E162-4B3D-BC24-B459ED11E9EC}"/>
          </ac:grpSpMkLst>
        </pc:grpChg>
        <pc:grpChg chg="mod">
          <ac:chgData name="Liu, Zikun" userId="bf5a98ea-52ea-4349-8746-51f8ee9e2fcc" providerId="ADAL" clId="{89F89FDA-C075-4F73-A3DD-C670F589E032}" dt="2022-03-24T18:48:51.074" v="988" actId="1076"/>
          <ac:grpSpMkLst>
            <pc:docMk/>
            <pc:sldMk cId="3050689343" sldId="461"/>
            <ac:grpSpMk id="20" creationId="{30B4966B-AD14-4B7A-ADFB-E6D30AC9C4EE}"/>
          </ac:grpSpMkLst>
        </pc:grpChg>
        <pc:grpChg chg="mod">
          <ac:chgData name="Liu, Zikun" userId="bf5a98ea-52ea-4349-8746-51f8ee9e2fcc" providerId="ADAL" clId="{89F89FDA-C075-4F73-A3DD-C670F589E032}" dt="2022-03-24T18:48:51.074" v="988" actId="1076"/>
          <ac:grpSpMkLst>
            <pc:docMk/>
            <pc:sldMk cId="3050689343" sldId="461"/>
            <ac:grpSpMk id="25" creationId="{389297DA-76C9-49B4-83B8-DE816ECA3AD6}"/>
          </ac:grpSpMkLst>
        </pc:grpChg>
        <pc:picChg chg="add mod">
          <ac:chgData name="Liu, Zikun" userId="bf5a98ea-52ea-4349-8746-51f8ee9e2fcc" providerId="ADAL" clId="{89F89FDA-C075-4F73-A3DD-C670F589E032}" dt="2022-03-24T18:48:51.074" v="988" actId="1076"/>
          <ac:picMkLst>
            <pc:docMk/>
            <pc:sldMk cId="3050689343" sldId="461"/>
            <ac:picMk id="7" creationId="{D1ACFEAA-F870-4896-A994-C6F0F3FCA08D}"/>
          </ac:picMkLst>
        </pc:picChg>
        <pc:picChg chg="mod">
          <ac:chgData name="Liu, Zikun" userId="bf5a98ea-52ea-4349-8746-51f8ee9e2fcc" providerId="ADAL" clId="{89F89FDA-C075-4F73-A3DD-C670F589E032}" dt="2022-03-24T18:48:51.074" v="988" actId="1076"/>
          <ac:picMkLst>
            <pc:docMk/>
            <pc:sldMk cId="3050689343" sldId="461"/>
            <ac:picMk id="17" creationId="{EEA75AD9-8AF9-44E5-8A49-52ADA1BD71D4}"/>
          </ac:picMkLst>
        </pc:picChg>
        <pc:picChg chg="mod">
          <ac:chgData name="Liu, Zikun" userId="bf5a98ea-52ea-4349-8746-51f8ee9e2fcc" providerId="ADAL" clId="{89F89FDA-C075-4F73-A3DD-C670F589E032}" dt="2022-03-24T18:48:51.074" v="988" actId="1076"/>
          <ac:picMkLst>
            <pc:docMk/>
            <pc:sldMk cId="3050689343" sldId="461"/>
            <ac:picMk id="27" creationId="{3533280E-5189-465A-9F09-34E0D9FBE6B8}"/>
          </ac:picMkLst>
        </pc:picChg>
      </pc:sldChg>
      <pc:sldChg chg="addSp delSp modSp del mod">
        <pc:chgData name="Liu, Zikun" userId="bf5a98ea-52ea-4349-8746-51f8ee9e2fcc" providerId="ADAL" clId="{89F89FDA-C075-4F73-A3DD-C670F589E032}" dt="2022-03-24T19:31:39.747" v="1884" actId="47"/>
        <pc:sldMkLst>
          <pc:docMk/>
          <pc:sldMk cId="2779281713" sldId="462"/>
        </pc:sldMkLst>
        <pc:spChg chg="del mod">
          <ac:chgData name="Liu, Zikun" userId="bf5a98ea-52ea-4349-8746-51f8ee9e2fcc" providerId="ADAL" clId="{89F89FDA-C075-4F73-A3DD-C670F589E032}" dt="2022-03-24T19:31:09.014" v="1879" actId="478"/>
          <ac:spMkLst>
            <pc:docMk/>
            <pc:sldMk cId="2779281713" sldId="462"/>
            <ac:spMk id="5" creationId="{2EA061A1-3F5E-4072-A489-B578335CF89A}"/>
          </ac:spMkLst>
        </pc:spChg>
        <pc:spChg chg="mod">
          <ac:chgData name="Liu, Zikun" userId="bf5a98ea-52ea-4349-8746-51f8ee9e2fcc" providerId="ADAL" clId="{89F89FDA-C075-4F73-A3DD-C670F589E032}" dt="2022-03-24T18:59:56.465" v="1603" actId="20577"/>
          <ac:spMkLst>
            <pc:docMk/>
            <pc:sldMk cId="2779281713" sldId="462"/>
            <ac:spMk id="37" creationId="{3E8AE7B7-3FEC-4E63-8CC7-30BBDD7DA728}"/>
          </ac:spMkLst>
        </pc:spChg>
        <pc:spChg chg="add del mod">
          <ac:chgData name="Liu, Zikun" userId="bf5a98ea-52ea-4349-8746-51f8ee9e2fcc" providerId="ADAL" clId="{89F89FDA-C075-4F73-A3DD-C670F589E032}" dt="2022-03-24T18:59:26.898" v="1588"/>
          <ac:spMkLst>
            <pc:docMk/>
            <pc:sldMk cId="2779281713" sldId="462"/>
            <ac:spMk id="50" creationId="{09D83383-4B15-4C52-BD8B-9636E4783D9F}"/>
          </ac:spMkLst>
        </pc:spChg>
        <pc:spChg chg="add mod">
          <ac:chgData name="Liu, Zikun" userId="bf5a98ea-52ea-4349-8746-51f8ee9e2fcc" providerId="ADAL" clId="{89F89FDA-C075-4F73-A3DD-C670F589E032}" dt="2022-03-24T19:30:15.413" v="1866" actId="14100"/>
          <ac:spMkLst>
            <pc:docMk/>
            <pc:sldMk cId="2779281713" sldId="462"/>
            <ac:spMk id="51" creationId="{D2F088C4-9371-4129-BBFC-E0E93110EF05}"/>
          </ac:spMkLst>
        </pc:spChg>
        <pc:grpChg chg="mod">
          <ac:chgData name="Liu, Zikun" userId="bf5a98ea-52ea-4349-8746-51f8ee9e2fcc" providerId="ADAL" clId="{89F89FDA-C075-4F73-A3DD-C670F589E032}" dt="2022-03-24T19:30:19.929" v="1867" actId="1076"/>
          <ac:grpSpMkLst>
            <pc:docMk/>
            <pc:sldMk cId="2779281713" sldId="462"/>
            <ac:grpSpMk id="23" creationId="{B5C7A5D7-75D9-439E-AF4D-BC65BD4FF86B}"/>
          </ac:grpSpMkLst>
        </pc:grpChg>
        <pc:picChg chg="add del">
          <ac:chgData name="Liu, Zikun" userId="bf5a98ea-52ea-4349-8746-51f8ee9e2fcc" providerId="ADAL" clId="{89F89FDA-C075-4F73-A3DD-C670F589E032}" dt="2022-03-24T19:30:01.957" v="1861" actId="478"/>
          <ac:picMkLst>
            <pc:docMk/>
            <pc:sldMk cId="2779281713" sldId="462"/>
            <ac:picMk id="6" creationId="{A2A38CC3-4A1F-4A5C-A9FF-8EF1A63AC261}"/>
          </ac:picMkLst>
        </pc:picChg>
      </pc:sldChg>
      <pc:sldChg chg="addSp delSp modSp mod ord">
        <pc:chgData name="Liu, Zikun" userId="bf5a98ea-52ea-4349-8746-51f8ee9e2fcc" providerId="ADAL" clId="{89F89FDA-C075-4F73-A3DD-C670F589E032}" dt="2022-03-24T04:32:53.350" v="753" actId="1076"/>
        <pc:sldMkLst>
          <pc:docMk/>
          <pc:sldMk cId="217938453" sldId="463"/>
        </pc:sldMkLst>
        <pc:spChg chg="add del">
          <ac:chgData name="Liu, Zikun" userId="bf5a98ea-52ea-4349-8746-51f8ee9e2fcc" providerId="ADAL" clId="{89F89FDA-C075-4F73-A3DD-C670F589E032}" dt="2022-03-24T04:32:46.186" v="748" actId="478"/>
          <ac:spMkLst>
            <pc:docMk/>
            <pc:sldMk cId="217938453" sldId="463"/>
            <ac:spMk id="7" creationId="{91154B4A-BF28-4C7F-8AB6-023954523763}"/>
          </ac:spMkLst>
        </pc:spChg>
        <pc:spChg chg="mod">
          <ac:chgData name="Liu, Zikun" userId="bf5a98ea-52ea-4349-8746-51f8ee9e2fcc" providerId="ADAL" clId="{89F89FDA-C075-4F73-A3DD-C670F589E032}" dt="2022-03-24T04:11:28.514" v="3" actId="1076"/>
          <ac:spMkLst>
            <pc:docMk/>
            <pc:sldMk cId="217938453" sldId="463"/>
            <ac:spMk id="29" creationId="{181F9F74-45CC-44FF-AA59-1B90CCBF8336}"/>
          </ac:spMkLst>
        </pc:spChg>
        <pc:spChg chg="mod">
          <ac:chgData name="Liu, Zikun" userId="bf5a98ea-52ea-4349-8746-51f8ee9e2fcc" providerId="ADAL" clId="{89F89FDA-C075-4F73-A3DD-C670F589E032}" dt="2022-03-24T04:11:28.514" v="3" actId="1076"/>
          <ac:spMkLst>
            <pc:docMk/>
            <pc:sldMk cId="217938453" sldId="463"/>
            <ac:spMk id="30" creationId="{1E277660-CE83-45FC-8055-3EF326A29D42}"/>
          </ac:spMkLst>
        </pc:spChg>
        <pc:spChg chg="mod">
          <ac:chgData name="Liu, Zikun" userId="bf5a98ea-52ea-4349-8746-51f8ee9e2fcc" providerId="ADAL" clId="{89F89FDA-C075-4F73-A3DD-C670F589E032}" dt="2022-03-24T04:11:28.514" v="3" actId="1076"/>
          <ac:spMkLst>
            <pc:docMk/>
            <pc:sldMk cId="217938453" sldId="463"/>
            <ac:spMk id="31" creationId="{35107315-3496-415E-9308-768FA0CF7FB1}"/>
          </ac:spMkLst>
        </pc:spChg>
        <pc:spChg chg="mod">
          <ac:chgData name="Liu, Zikun" userId="bf5a98ea-52ea-4349-8746-51f8ee9e2fcc" providerId="ADAL" clId="{89F89FDA-C075-4F73-A3DD-C670F589E032}" dt="2022-03-24T04:11:28.514" v="3" actId="1076"/>
          <ac:spMkLst>
            <pc:docMk/>
            <pc:sldMk cId="217938453" sldId="463"/>
            <ac:spMk id="32" creationId="{8E33228D-1C15-4F2B-907B-016133D87C2A}"/>
          </ac:spMkLst>
        </pc:spChg>
        <pc:spChg chg="mod">
          <ac:chgData name="Liu, Zikun" userId="bf5a98ea-52ea-4349-8746-51f8ee9e2fcc" providerId="ADAL" clId="{89F89FDA-C075-4F73-A3DD-C670F589E032}" dt="2022-03-24T04:11:28.514" v="3" actId="1076"/>
          <ac:spMkLst>
            <pc:docMk/>
            <pc:sldMk cId="217938453" sldId="463"/>
            <ac:spMk id="34" creationId="{67CC4C97-DCAD-4948-A589-AF7041F37026}"/>
          </ac:spMkLst>
        </pc:spChg>
        <pc:spChg chg="mod">
          <ac:chgData name="Liu, Zikun" userId="bf5a98ea-52ea-4349-8746-51f8ee9e2fcc" providerId="ADAL" clId="{89F89FDA-C075-4F73-A3DD-C670F589E032}" dt="2022-03-24T04:11:28.514" v="3" actId="1076"/>
          <ac:spMkLst>
            <pc:docMk/>
            <pc:sldMk cId="217938453" sldId="463"/>
            <ac:spMk id="36" creationId="{220F2116-7895-4C29-8F3D-E70B7F1D2CF7}"/>
          </ac:spMkLst>
        </pc:spChg>
        <pc:spChg chg="add del mod">
          <ac:chgData name="Liu, Zikun" userId="bf5a98ea-52ea-4349-8746-51f8ee9e2fcc" providerId="ADAL" clId="{89F89FDA-C075-4F73-A3DD-C670F589E032}" dt="2022-03-24T04:32:49.273" v="752" actId="478"/>
          <ac:spMkLst>
            <pc:docMk/>
            <pc:sldMk cId="217938453" sldId="463"/>
            <ac:spMk id="38" creationId="{AF29CFB4-DCD2-4251-B18D-70FE4B3246D8}"/>
          </ac:spMkLst>
        </pc:spChg>
        <pc:grpChg chg="mod">
          <ac:chgData name="Liu, Zikun" userId="bf5a98ea-52ea-4349-8746-51f8ee9e2fcc" providerId="ADAL" clId="{89F89FDA-C075-4F73-A3DD-C670F589E032}" dt="2022-03-24T04:32:53.350" v="753" actId="1076"/>
          <ac:grpSpMkLst>
            <pc:docMk/>
            <pc:sldMk cId="217938453" sldId="463"/>
            <ac:grpSpMk id="8" creationId="{C49F3A78-C964-4823-993B-35358DF7E76A}"/>
          </ac:grpSpMkLst>
        </pc:grpChg>
        <pc:grpChg chg="mod">
          <ac:chgData name="Liu, Zikun" userId="bf5a98ea-52ea-4349-8746-51f8ee9e2fcc" providerId="ADAL" clId="{89F89FDA-C075-4F73-A3DD-C670F589E032}" dt="2022-03-24T04:11:28.514" v="3" actId="1076"/>
          <ac:grpSpMkLst>
            <pc:docMk/>
            <pc:sldMk cId="217938453" sldId="463"/>
            <ac:grpSpMk id="12" creationId="{76C2467F-2518-442F-9A55-07E8D80B873C}"/>
          </ac:grpSpMkLst>
        </pc:grpChg>
        <pc:grpChg chg="mod">
          <ac:chgData name="Liu, Zikun" userId="bf5a98ea-52ea-4349-8746-51f8ee9e2fcc" providerId="ADAL" clId="{89F89FDA-C075-4F73-A3DD-C670F589E032}" dt="2022-03-24T04:11:28.514" v="3" actId="1076"/>
          <ac:grpSpMkLst>
            <pc:docMk/>
            <pc:sldMk cId="217938453" sldId="463"/>
            <ac:grpSpMk id="13" creationId="{687E26A1-B3A7-407C-BA3A-7B69A378235F}"/>
          </ac:grpSpMkLst>
        </pc:grpChg>
        <pc:grpChg chg="mod">
          <ac:chgData name="Liu, Zikun" userId="bf5a98ea-52ea-4349-8746-51f8ee9e2fcc" providerId="ADAL" clId="{89F89FDA-C075-4F73-A3DD-C670F589E032}" dt="2022-03-24T04:11:28.514" v="3" actId="1076"/>
          <ac:grpSpMkLst>
            <pc:docMk/>
            <pc:sldMk cId="217938453" sldId="463"/>
            <ac:grpSpMk id="14" creationId="{84503701-5316-4D75-9CD7-78E1CA3A9654}"/>
          </ac:grpSpMkLst>
        </pc:grpChg>
        <pc:grpChg chg="mod">
          <ac:chgData name="Liu, Zikun" userId="bf5a98ea-52ea-4349-8746-51f8ee9e2fcc" providerId="ADAL" clId="{89F89FDA-C075-4F73-A3DD-C670F589E032}" dt="2022-03-24T04:11:28.514" v="3" actId="1076"/>
          <ac:grpSpMkLst>
            <pc:docMk/>
            <pc:sldMk cId="217938453" sldId="463"/>
            <ac:grpSpMk id="27" creationId="{4D03C2C1-DCD4-4C77-B0AC-DBAA6B2119FF}"/>
          </ac:grpSpMkLst>
        </pc:grpChg>
        <pc:grpChg chg="mod">
          <ac:chgData name="Liu, Zikun" userId="bf5a98ea-52ea-4349-8746-51f8ee9e2fcc" providerId="ADAL" clId="{89F89FDA-C075-4F73-A3DD-C670F589E032}" dt="2022-03-24T04:11:28.514" v="3" actId="1076"/>
          <ac:grpSpMkLst>
            <pc:docMk/>
            <pc:sldMk cId="217938453" sldId="463"/>
            <ac:grpSpMk id="28" creationId="{F18513C1-1AD9-4329-A426-ADFF87DD6FB3}"/>
          </ac:grpSpMkLst>
        </pc:grpChg>
        <pc:grpChg chg="mod">
          <ac:chgData name="Liu, Zikun" userId="bf5a98ea-52ea-4349-8746-51f8ee9e2fcc" providerId="ADAL" clId="{89F89FDA-C075-4F73-A3DD-C670F589E032}" dt="2022-03-24T04:11:28.514" v="3" actId="1076"/>
          <ac:grpSpMkLst>
            <pc:docMk/>
            <pc:sldMk cId="217938453" sldId="463"/>
            <ac:grpSpMk id="33" creationId="{53D57C6D-3DE8-4629-9D65-5D765A5EC3E8}"/>
          </ac:grpSpMkLst>
        </pc:grpChg>
        <pc:picChg chg="mod">
          <ac:chgData name="Liu, Zikun" userId="bf5a98ea-52ea-4349-8746-51f8ee9e2fcc" providerId="ADAL" clId="{89F89FDA-C075-4F73-A3DD-C670F589E032}" dt="2022-03-24T04:11:28.514" v="3" actId="1076"/>
          <ac:picMkLst>
            <pc:docMk/>
            <pc:sldMk cId="217938453" sldId="463"/>
            <ac:picMk id="15" creationId="{5A153C4D-DC46-41A8-B17F-37F8A9793430}"/>
          </ac:picMkLst>
        </pc:picChg>
        <pc:picChg chg="mod">
          <ac:chgData name="Liu, Zikun" userId="bf5a98ea-52ea-4349-8746-51f8ee9e2fcc" providerId="ADAL" clId="{89F89FDA-C075-4F73-A3DD-C670F589E032}" dt="2022-03-24T04:11:28.514" v="3" actId="1076"/>
          <ac:picMkLst>
            <pc:docMk/>
            <pc:sldMk cId="217938453" sldId="463"/>
            <ac:picMk id="35" creationId="{C84B4537-1A0C-4D5C-9A8B-6FD9663DCAF1}"/>
          </ac:picMkLst>
        </pc:picChg>
        <pc:picChg chg="mod">
          <ac:chgData name="Liu, Zikun" userId="bf5a98ea-52ea-4349-8746-51f8ee9e2fcc" providerId="ADAL" clId="{89F89FDA-C075-4F73-A3DD-C670F589E032}" dt="2022-03-24T04:11:28.514" v="3" actId="1076"/>
          <ac:picMkLst>
            <pc:docMk/>
            <pc:sldMk cId="217938453" sldId="463"/>
            <ac:picMk id="37" creationId="{0AD11AE7-F406-420F-9858-17BEF331BC0E}"/>
          </ac:picMkLst>
        </pc:picChg>
        <pc:cxnChg chg="mod">
          <ac:chgData name="Liu, Zikun" userId="bf5a98ea-52ea-4349-8746-51f8ee9e2fcc" providerId="ADAL" clId="{89F89FDA-C075-4F73-A3DD-C670F589E032}" dt="2022-03-24T04:11:28.514" v="3" actId="1076"/>
          <ac:cxnSpMkLst>
            <pc:docMk/>
            <pc:sldMk cId="217938453" sldId="463"/>
            <ac:cxnSpMk id="16" creationId="{1649E254-D69C-495C-86B8-865FF4B9C48B}"/>
          </ac:cxnSpMkLst>
        </pc:cxnChg>
        <pc:cxnChg chg="mod">
          <ac:chgData name="Liu, Zikun" userId="bf5a98ea-52ea-4349-8746-51f8ee9e2fcc" providerId="ADAL" clId="{89F89FDA-C075-4F73-A3DD-C670F589E032}" dt="2022-03-24T04:11:28.514" v="3" actId="1076"/>
          <ac:cxnSpMkLst>
            <pc:docMk/>
            <pc:sldMk cId="217938453" sldId="463"/>
            <ac:cxnSpMk id="17" creationId="{D1922994-39AA-4D66-8533-AABBA20BA506}"/>
          </ac:cxnSpMkLst>
        </pc:cxnChg>
        <pc:cxnChg chg="mod">
          <ac:chgData name="Liu, Zikun" userId="bf5a98ea-52ea-4349-8746-51f8ee9e2fcc" providerId="ADAL" clId="{89F89FDA-C075-4F73-A3DD-C670F589E032}" dt="2022-03-24T04:11:28.514" v="3" actId="1076"/>
          <ac:cxnSpMkLst>
            <pc:docMk/>
            <pc:sldMk cId="217938453" sldId="463"/>
            <ac:cxnSpMk id="18" creationId="{4CEBE95F-FA8B-49C5-BC27-0B9C9E5C3041}"/>
          </ac:cxnSpMkLst>
        </pc:cxnChg>
        <pc:cxnChg chg="mod">
          <ac:chgData name="Liu, Zikun" userId="bf5a98ea-52ea-4349-8746-51f8ee9e2fcc" providerId="ADAL" clId="{89F89FDA-C075-4F73-A3DD-C670F589E032}" dt="2022-03-24T04:11:28.514" v="3" actId="1076"/>
          <ac:cxnSpMkLst>
            <pc:docMk/>
            <pc:sldMk cId="217938453" sldId="463"/>
            <ac:cxnSpMk id="19" creationId="{E0A2DE31-0BE1-4951-8DA7-436890D9EBD2}"/>
          </ac:cxnSpMkLst>
        </pc:cxnChg>
        <pc:cxnChg chg="mod">
          <ac:chgData name="Liu, Zikun" userId="bf5a98ea-52ea-4349-8746-51f8ee9e2fcc" providerId="ADAL" clId="{89F89FDA-C075-4F73-A3DD-C670F589E032}" dt="2022-03-24T04:11:28.514" v="3" actId="1076"/>
          <ac:cxnSpMkLst>
            <pc:docMk/>
            <pc:sldMk cId="217938453" sldId="463"/>
            <ac:cxnSpMk id="20" creationId="{C31C1104-1B9A-4E1E-A1E1-E320F0D95D31}"/>
          </ac:cxnSpMkLst>
        </pc:cxnChg>
      </pc:sldChg>
      <pc:sldChg chg="addSp delSp modSp add mod">
        <pc:chgData name="Liu, Zikun" userId="bf5a98ea-52ea-4349-8746-51f8ee9e2fcc" providerId="ADAL" clId="{89F89FDA-C075-4F73-A3DD-C670F589E032}" dt="2022-03-24T04:43:12.299" v="873"/>
        <pc:sldMkLst>
          <pc:docMk/>
          <pc:sldMk cId="4051253546" sldId="464"/>
        </pc:sldMkLst>
        <pc:spChg chg="add del mod">
          <ac:chgData name="Liu, Zikun" userId="bf5a98ea-52ea-4349-8746-51f8ee9e2fcc" providerId="ADAL" clId="{89F89FDA-C075-4F73-A3DD-C670F589E032}" dt="2022-03-24T04:43:12.299" v="873"/>
          <ac:spMkLst>
            <pc:docMk/>
            <pc:sldMk cId="4051253546" sldId="464"/>
            <ac:spMk id="38" creationId="{2C8B7162-2CEC-46B3-9B00-C44896046AB9}"/>
          </ac:spMkLst>
        </pc:spChg>
        <pc:grpChg chg="del">
          <ac:chgData name="Liu, Zikun" userId="bf5a98ea-52ea-4349-8746-51f8ee9e2fcc" providerId="ADAL" clId="{89F89FDA-C075-4F73-A3DD-C670F589E032}" dt="2022-03-24T04:13:30.245" v="10" actId="478"/>
          <ac:grpSpMkLst>
            <pc:docMk/>
            <pc:sldMk cId="4051253546" sldId="464"/>
            <ac:grpSpMk id="8" creationId="{C49F3A78-C964-4823-993B-35358DF7E76A}"/>
          </ac:grpSpMkLst>
        </pc:grpChg>
      </pc:sldChg>
      <pc:sldChg chg="addSp modSp new del mod modAnim">
        <pc:chgData name="Liu, Zikun" userId="bf5a98ea-52ea-4349-8746-51f8ee9e2fcc" providerId="ADAL" clId="{89F89FDA-C075-4F73-A3DD-C670F589E032}" dt="2022-03-24T04:31:31.642" v="671" actId="47"/>
        <pc:sldMkLst>
          <pc:docMk/>
          <pc:sldMk cId="1659086422" sldId="465"/>
        </pc:sldMkLst>
        <pc:spChg chg="add mod">
          <ac:chgData name="Liu, Zikun" userId="bf5a98ea-52ea-4349-8746-51f8ee9e2fcc" providerId="ADAL" clId="{89F89FDA-C075-4F73-A3DD-C670F589E032}" dt="2022-03-24T04:31:22.162" v="667"/>
          <ac:spMkLst>
            <pc:docMk/>
            <pc:sldMk cId="1659086422" sldId="465"/>
            <ac:spMk id="3" creationId="{4CB708CC-7AC7-4718-848D-58BF8393992E}"/>
          </ac:spMkLst>
        </pc:spChg>
        <pc:spChg chg="add mod">
          <ac:chgData name="Liu, Zikun" userId="bf5a98ea-52ea-4349-8746-51f8ee9e2fcc" providerId="ADAL" clId="{89F89FDA-C075-4F73-A3DD-C670F589E032}" dt="2022-03-24T04:31:22.162" v="667"/>
          <ac:spMkLst>
            <pc:docMk/>
            <pc:sldMk cId="1659086422" sldId="465"/>
            <ac:spMk id="4" creationId="{CF7F653F-0C10-41D4-B301-A293FD980BBD}"/>
          </ac:spMkLst>
        </pc:spChg>
        <pc:spChg chg="mod">
          <ac:chgData name="Liu, Zikun" userId="bf5a98ea-52ea-4349-8746-51f8ee9e2fcc" providerId="ADAL" clId="{89F89FDA-C075-4F73-A3DD-C670F589E032}" dt="2022-03-24T04:31:22.162" v="667"/>
          <ac:spMkLst>
            <pc:docMk/>
            <pc:sldMk cId="1659086422" sldId="465"/>
            <ac:spMk id="7" creationId="{BAB1414E-F026-4F3F-A438-74AFB810CAA4}"/>
          </ac:spMkLst>
        </pc:spChg>
        <pc:spChg chg="mod">
          <ac:chgData name="Liu, Zikun" userId="bf5a98ea-52ea-4349-8746-51f8ee9e2fcc" providerId="ADAL" clId="{89F89FDA-C075-4F73-A3DD-C670F589E032}" dt="2022-03-24T04:31:22.162" v="667"/>
          <ac:spMkLst>
            <pc:docMk/>
            <pc:sldMk cId="1659086422" sldId="465"/>
            <ac:spMk id="8" creationId="{D13920EC-92F7-4FAF-B622-9686D349365F}"/>
          </ac:spMkLst>
        </pc:spChg>
        <pc:spChg chg="mod">
          <ac:chgData name="Liu, Zikun" userId="bf5a98ea-52ea-4349-8746-51f8ee9e2fcc" providerId="ADAL" clId="{89F89FDA-C075-4F73-A3DD-C670F589E032}" dt="2022-03-24T04:31:22.162" v="667"/>
          <ac:spMkLst>
            <pc:docMk/>
            <pc:sldMk cId="1659086422" sldId="465"/>
            <ac:spMk id="10" creationId="{E80C50EE-E0C8-48D5-B78C-DFBB2A971F44}"/>
          </ac:spMkLst>
        </pc:spChg>
        <pc:spChg chg="mod">
          <ac:chgData name="Liu, Zikun" userId="bf5a98ea-52ea-4349-8746-51f8ee9e2fcc" providerId="ADAL" clId="{89F89FDA-C075-4F73-A3DD-C670F589E032}" dt="2022-03-24T04:31:22.162" v="667"/>
          <ac:spMkLst>
            <pc:docMk/>
            <pc:sldMk cId="1659086422" sldId="465"/>
            <ac:spMk id="11" creationId="{3BCF4575-53B3-404A-92EB-65538F02B506}"/>
          </ac:spMkLst>
        </pc:spChg>
        <pc:spChg chg="mod">
          <ac:chgData name="Liu, Zikun" userId="bf5a98ea-52ea-4349-8746-51f8ee9e2fcc" providerId="ADAL" clId="{89F89FDA-C075-4F73-A3DD-C670F589E032}" dt="2022-03-24T04:31:22.162" v="667"/>
          <ac:spMkLst>
            <pc:docMk/>
            <pc:sldMk cId="1659086422" sldId="465"/>
            <ac:spMk id="14" creationId="{E88A6E00-3C3E-477C-8DDF-3A3D45BC6D0B}"/>
          </ac:spMkLst>
        </pc:spChg>
        <pc:spChg chg="mod">
          <ac:chgData name="Liu, Zikun" userId="bf5a98ea-52ea-4349-8746-51f8ee9e2fcc" providerId="ADAL" clId="{89F89FDA-C075-4F73-A3DD-C670F589E032}" dt="2022-03-24T04:31:22.162" v="667"/>
          <ac:spMkLst>
            <pc:docMk/>
            <pc:sldMk cId="1659086422" sldId="465"/>
            <ac:spMk id="15" creationId="{24454448-9C0D-42AB-AC34-A3703C3DBC99}"/>
          </ac:spMkLst>
        </pc:spChg>
        <pc:spChg chg="mod">
          <ac:chgData name="Liu, Zikun" userId="bf5a98ea-52ea-4349-8746-51f8ee9e2fcc" providerId="ADAL" clId="{89F89FDA-C075-4F73-A3DD-C670F589E032}" dt="2022-03-24T04:31:22.162" v="667"/>
          <ac:spMkLst>
            <pc:docMk/>
            <pc:sldMk cId="1659086422" sldId="465"/>
            <ac:spMk id="17" creationId="{CC8034D1-A685-4A59-9EB7-B02B6B57A469}"/>
          </ac:spMkLst>
        </pc:spChg>
        <pc:spChg chg="mod">
          <ac:chgData name="Liu, Zikun" userId="bf5a98ea-52ea-4349-8746-51f8ee9e2fcc" providerId="ADAL" clId="{89F89FDA-C075-4F73-A3DD-C670F589E032}" dt="2022-03-24T04:31:22.162" v="667"/>
          <ac:spMkLst>
            <pc:docMk/>
            <pc:sldMk cId="1659086422" sldId="465"/>
            <ac:spMk id="18" creationId="{5F9FCBB6-FE9C-4B08-9E4B-5878141B514E}"/>
          </ac:spMkLst>
        </pc:spChg>
        <pc:spChg chg="mod">
          <ac:chgData name="Liu, Zikun" userId="bf5a98ea-52ea-4349-8746-51f8ee9e2fcc" providerId="ADAL" clId="{89F89FDA-C075-4F73-A3DD-C670F589E032}" dt="2022-03-24T04:31:22.162" v="667"/>
          <ac:spMkLst>
            <pc:docMk/>
            <pc:sldMk cId="1659086422" sldId="465"/>
            <ac:spMk id="21" creationId="{2CE7CC85-D93B-4133-9C9D-C0E132817A80}"/>
          </ac:spMkLst>
        </pc:spChg>
        <pc:spChg chg="mod">
          <ac:chgData name="Liu, Zikun" userId="bf5a98ea-52ea-4349-8746-51f8ee9e2fcc" providerId="ADAL" clId="{89F89FDA-C075-4F73-A3DD-C670F589E032}" dt="2022-03-24T04:31:22.162" v="667"/>
          <ac:spMkLst>
            <pc:docMk/>
            <pc:sldMk cId="1659086422" sldId="465"/>
            <ac:spMk id="22" creationId="{EB06570D-A897-4C29-B197-D84FE19A33D2}"/>
          </ac:spMkLst>
        </pc:spChg>
        <pc:spChg chg="mod">
          <ac:chgData name="Liu, Zikun" userId="bf5a98ea-52ea-4349-8746-51f8ee9e2fcc" providerId="ADAL" clId="{89F89FDA-C075-4F73-A3DD-C670F589E032}" dt="2022-03-24T04:31:22.162" v="667"/>
          <ac:spMkLst>
            <pc:docMk/>
            <pc:sldMk cId="1659086422" sldId="465"/>
            <ac:spMk id="24" creationId="{52E08CCF-CA27-4482-8611-A4DC6F97A4C1}"/>
          </ac:spMkLst>
        </pc:spChg>
        <pc:spChg chg="mod">
          <ac:chgData name="Liu, Zikun" userId="bf5a98ea-52ea-4349-8746-51f8ee9e2fcc" providerId="ADAL" clId="{89F89FDA-C075-4F73-A3DD-C670F589E032}" dt="2022-03-24T04:31:22.162" v="667"/>
          <ac:spMkLst>
            <pc:docMk/>
            <pc:sldMk cId="1659086422" sldId="465"/>
            <ac:spMk id="25" creationId="{59161AFD-8414-4F17-8944-DCBECE6E311A}"/>
          </ac:spMkLst>
        </pc:spChg>
        <pc:grpChg chg="add mod">
          <ac:chgData name="Liu, Zikun" userId="bf5a98ea-52ea-4349-8746-51f8ee9e2fcc" providerId="ADAL" clId="{89F89FDA-C075-4F73-A3DD-C670F589E032}" dt="2022-03-24T04:31:22.162" v="667"/>
          <ac:grpSpMkLst>
            <pc:docMk/>
            <pc:sldMk cId="1659086422" sldId="465"/>
            <ac:grpSpMk id="5" creationId="{D9BBB395-A6DB-4864-A1A6-19A12DF67452}"/>
          </ac:grpSpMkLst>
        </pc:grpChg>
        <pc:grpChg chg="mod">
          <ac:chgData name="Liu, Zikun" userId="bf5a98ea-52ea-4349-8746-51f8ee9e2fcc" providerId="ADAL" clId="{89F89FDA-C075-4F73-A3DD-C670F589E032}" dt="2022-03-24T04:31:22.162" v="667"/>
          <ac:grpSpMkLst>
            <pc:docMk/>
            <pc:sldMk cId="1659086422" sldId="465"/>
            <ac:grpSpMk id="6" creationId="{ADE14705-E387-4845-B2BD-A3CB13B8C26C}"/>
          </ac:grpSpMkLst>
        </pc:grpChg>
        <pc:grpChg chg="mod">
          <ac:chgData name="Liu, Zikun" userId="bf5a98ea-52ea-4349-8746-51f8ee9e2fcc" providerId="ADAL" clId="{89F89FDA-C075-4F73-A3DD-C670F589E032}" dt="2022-03-24T04:31:22.162" v="667"/>
          <ac:grpSpMkLst>
            <pc:docMk/>
            <pc:sldMk cId="1659086422" sldId="465"/>
            <ac:grpSpMk id="9" creationId="{5939F743-D537-4A4E-AC80-BD64003D3F0F}"/>
          </ac:grpSpMkLst>
        </pc:grpChg>
        <pc:grpChg chg="add mod">
          <ac:chgData name="Liu, Zikun" userId="bf5a98ea-52ea-4349-8746-51f8ee9e2fcc" providerId="ADAL" clId="{89F89FDA-C075-4F73-A3DD-C670F589E032}" dt="2022-03-24T04:31:24.167" v="669" actId="1076"/>
          <ac:grpSpMkLst>
            <pc:docMk/>
            <pc:sldMk cId="1659086422" sldId="465"/>
            <ac:grpSpMk id="12" creationId="{5F641FB5-E7EE-44F8-92DF-073A0292FFF6}"/>
          </ac:grpSpMkLst>
        </pc:grpChg>
        <pc:grpChg chg="mod">
          <ac:chgData name="Liu, Zikun" userId="bf5a98ea-52ea-4349-8746-51f8ee9e2fcc" providerId="ADAL" clId="{89F89FDA-C075-4F73-A3DD-C670F589E032}" dt="2022-03-24T04:31:22.162" v="667"/>
          <ac:grpSpMkLst>
            <pc:docMk/>
            <pc:sldMk cId="1659086422" sldId="465"/>
            <ac:grpSpMk id="13" creationId="{9E6CE35B-5546-43B3-BAE1-169592383492}"/>
          </ac:grpSpMkLst>
        </pc:grpChg>
        <pc:grpChg chg="mod">
          <ac:chgData name="Liu, Zikun" userId="bf5a98ea-52ea-4349-8746-51f8ee9e2fcc" providerId="ADAL" clId="{89F89FDA-C075-4F73-A3DD-C670F589E032}" dt="2022-03-24T04:31:22.162" v="667"/>
          <ac:grpSpMkLst>
            <pc:docMk/>
            <pc:sldMk cId="1659086422" sldId="465"/>
            <ac:grpSpMk id="16" creationId="{977B677D-4DB1-4D2A-8473-F1DB1CF36B3C}"/>
          </ac:grpSpMkLst>
        </pc:grpChg>
        <pc:grpChg chg="add mod">
          <ac:chgData name="Liu, Zikun" userId="bf5a98ea-52ea-4349-8746-51f8ee9e2fcc" providerId="ADAL" clId="{89F89FDA-C075-4F73-A3DD-C670F589E032}" dt="2022-03-24T04:31:23.432" v="668" actId="1076"/>
          <ac:grpSpMkLst>
            <pc:docMk/>
            <pc:sldMk cId="1659086422" sldId="465"/>
            <ac:grpSpMk id="19" creationId="{980FAAE2-8640-44D8-8539-6AE0E0F3BAB2}"/>
          </ac:grpSpMkLst>
        </pc:grpChg>
        <pc:grpChg chg="mod">
          <ac:chgData name="Liu, Zikun" userId="bf5a98ea-52ea-4349-8746-51f8ee9e2fcc" providerId="ADAL" clId="{89F89FDA-C075-4F73-A3DD-C670F589E032}" dt="2022-03-24T04:31:22.162" v="667"/>
          <ac:grpSpMkLst>
            <pc:docMk/>
            <pc:sldMk cId="1659086422" sldId="465"/>
            <ac:grpSpMk id="20" creationId="{9BC1FE1D-F268-4ADD-9180-AAE2C99612B7}"/>
          </ac:grpSpMkLst>
        </pc:grpChg>
        <pc:grpChg chg="mod">
          <ac:chgData name="Liu, Zikun" userId="bf5a98ea-52ea-4349-8746-51f8ee9e2fcc" providerId="ADAL" clId="{89F89FDA-C075-4F73-A3DD-C670F589E032}" dt="2022-03-24T04:31:22.162" v="667"/>
          <ac:grpSpMkLst>
            <pc:docMk/>
            <pc:sldMk cId="1659086422" sldId="465"/>
            <ac:grpSpMk id="23" creationId="{18D48ED2-F3F6-4B2F-BDF4-A24F58A3F2F4}"/>
          </ac:grpSpMkLst>
        </pc:grpChg>
      </pc:sldChg>
      <pc:sldChg chg="delSp modSp add del mod">
        <pc:chgData name="Liu, Zikun" userId="bf5a98ea-52ea-4349-8746-51f8ee9e2fcc" providerId="ADAL" clId="{89F89FDA-C075-4F73-A3DD-C670F589E032}" dt="2022-03-24T04:42:11.640" v="853" actId="47"/>
        <pc:sldMkLst>
          <pc:docMk/>
          <pc:sldMk cId="2636197045" sldId="465"/>
        </pc:sldMkLst>
        <pc:spChg chg="mod">
          <ac:chgData name="Liu, Zikun" userId="bf5a98ea-52ea-4349-8746-51f8ee9e2fcc" providerId="ADAL" clId="{89F89FDA-C075-4F73-A3DD-C670F589E032}" dt="2022-03-24T04:41:19.607" v="842" actId="1076"/>
          <ac:spMkLst>
            <pc:docMk/>
            <pc:sldMk cId="2636197045" sldId="465"/>
            <ac:spMk id="11" creationId="{52F8818D-3BB3-44FC-B6A0-F7994489B787}"/>
          </ac:spMkLst>
        </pc:spChg>
        <pc:spChg chg="mod">
          <ac:chgData name="Liu, Zikun" userId="bf5a98ea-52ea-4349-8746-51f8ee9e2fcc" providerId="ADAL" clId="{89F89FDA-C075-4F73-A3DD-C670F589E032}" dt="2022-03-24T04:41:10.362" v="840" actId="1076"/>
          <ac:spMkLst>
            <pc:docMk/>
            <pc:sldMk cId="2636197045" sldId="465"/>
            <ac:spMk id="24" creationId="{BEDA2745-32BC-40BC-BEE9-6201074355BB}"/>
          </ac:spMkLst>
        </pc:spChg>
        <pc:spChg chg="mod">
          <ac:chgData name="Liu, Zikun" userId="bf5a98ea-52ea-4349-8746-51f8ee9e2fcc" providerId="ADAL" clId="{89F89FDA-C075-4F73-A3DD-C670F589E032}" dt="2022-03-24T04:41:10.362" v="840" actId="1076"/>
          <ac:spMkLst>
            <pc:docMk/>
            <pc:sldMk cId="2636197045" sldId="465"/>
            <ac:spMk id="25" creationId="{76D90916-37B2-4710-9016-C827E49839B2}"/>
          </ac:spMkLst>
        </pc:spChg>
        <pc:graphicFrameChg chg="mod">
          <ac:chgData name="Liu, Zikun" userId="bf5a98ea-52ea-4349-8746-51f8ee9e2fcc" providerId="ADAL" clId="{89F89FDA-C075-4F73-A3DD-C670F589E032}" dt="2022-03-24T04:41:28.807" v="845"/>
          <ac:graphicFrameMkLst>
            <pc:docMk/>
            <pc:sldMk cId="2636197045" sldId="465"/>
            <ac:graphicFrameMk id="4" creationId="{836DEFAF-5B85-4C89-8325-89A5F15DF270}"/>
          </ac:graphicFrameMkLst>
        </pc:graphicFrameChg>
        <pc:cxnChg chg="del mod">
          <ac:chgData name="Liu, Zikun" userId="bf5a98ea-52ea-4349-8746-51f8ee9e2fcc" providerId="ADAL" clId="{89F89FDA-C075-4F73-A3DD-C670F589E032}" dt="2022-03-24T04:41:47.970" v="849" actId="478"/>
          <ac:cxnSpMkLst>
            <pc:docMk/>
            <pc:sldMk cId="2636197045" sldId="465"/>
            <ac:cxnSpMk id="3" creationId="{D7A2C5B5-BAA6-4C05-B64B-A7A0D5A1AC8F}"/>
          </ac:cxnSpMkLst>
        </pc:cxnChg>
        <pc:cxnChg chg="del mod">
          <ac:chgData name="Liu, Zikun" userId="bf5a98ea-52ea-4349-8746-51f8ee9e2fcc" providerId="ADAL" clId="{89F89FDA-C075-4F73-A3DD-C670F589E032}" dt="2022-03-24T04:41:27.385" v="844" actId="478"/>
          <ac:cxnSpMkLst>
            <pc:docMk/>
            <pc:sldMk cId="2636197045" sldId="465"/>
            <ac:cxnSpMk id="19" creationId="{484C1EF6-3ADA-49BE-96A6-CAE2D7C55C77}"/>
          </ac:cxnSpMkLst>
        </pc:cxnChg>
        <pc:cxnChg chg="del mod">
          <ac:chgData name="Liu, Zikun" userId="bf5a98ea-52ea-4349-8746-51f8ee9e2fcc" providerId="ADAL" clId="{89F89FDA-C075-4F73-A3DD-C670F589E032}" dt="2022-03-24T04:41:29.588" v="846" actId="478"/>
          <ac:cxnSpMkLst>
            <pc:docMk/>
            <pc:sldMk cId="2636197045" sldId="465"/>
            <ac:cxnSpMk id="26" creationId="{330B30F6-A849-42DD-BD12-BCF6732EC1CE}"/>
          </ac:cxnSpMkLst>
        </pc:cxnChg>
        <pc:cxnChg chg="del mod">
          <ac:chgData name="Liu, Zikun" userId="bf5a98ea-52ea-4349-8746-51f8ee9e2fcc" providerId="ADAL" clId="{89F89FDA-C075-4F73-A3DD-C670F589E032}" dt="2022-03-24T04:41:47.353" v="848" actId="478"/>
          <ac:cxnSpMkLst>
            <pc:docMk/>
            <pc:sldMk cId="2636197045" sldId="465"/>
            <ac:cxnSpMk id="38" creationId="{9436811C-8257-4967-ABA0-845C1F466847}"/>
          </ac:cxnSpMkLst>
        </pc:cxnChg>
      </pc:sldChg>
      <pc:sldChg chg="add del">
        <pc:chgData name="Liu, Zikun" userId="bf5a98ea-52ea-4349-8746-51f8ee9e2fcc" providerId="ADAL" clId="{89F89FDA-C075-4F73-A3DD-C670F589E032}" dt="2022-03-24T04:19:58.811" v="59" actId="47"/>
        <pc:sldMkLst>
          <pc:docMk/>
          <pc:sldMk cId="3098217630" sldId="465"/>
        </pc:sldMkLst>
      </pc:sldChg>
      <pc:sldChg chg="add del">
        <pc:chgData name="Liu, Zikun" userId="bf5a98ea-52ea-4349-8746-51f8ee9e2fcc" providerId="ADAL" clId="{89F89FDA-C075-4F73-A3DD-C670F589E032}" dt="2022-03-24T04:30:58.069" v="656" actId="47"/>
        <pc:sldMkLst>
          <pc:docMk/>
          <pc:sldMk cId="3367554616" sldId="465"/>
        </pc:sldMkLst>
      </pc:sldChg>
      <pc:sldChg chg="addSp delSp modSp new del mod addAnim delAnim modAnim">
        <pc:chgData name="Liu, Zikun" userId="bf5a98ea-52ea-4349-8746-51f8ee9e2fcc" providerId="ADAL" clId="{89F89FDA-C075-4F73-A3DD-C670F589E032}" dt="2022-03-24T04:30:58.069" v="656" actId="47"/>
        <pc:sldMkLst>
          <pc:docMk/>
          <pc:sldMk cId="1438031686" sldId="466"/>
        </pc:sldMkLst>
        <pc:spChg chg="add del mod">
          <ac:chgData name="Liu, Zikun" userId="bf5a98ea-52ea-4349-8746-51f8ee9e2fcc" providerId="ADAL" clId="{89F89FDA-C075-4F73-A3DD-C670F589E032}" dt="2022-03-24T04:30:44.416" v="652" actId="478"/>
          <ac:spMkLst>
            <pc:docMk/>
            <pc:sldMk cId="1438031686" sldId="466"/>
            <ac:spMk id="2" creationId="{7078EC0F-5525-4A79-8FA6-A0BA77CF19F2}"/>
          </ac:spMkLst>
        </pc:spChg>
        <pc:spChg chg="mod">
          <ac:chgData name="Liu, Zikun" userId="bf5a98ea-52ea-4349-8746-51f8ee9e2fcc" providerId="ADAL" clId="{89F89FDA-C075-4F73-A3DD-C670F589E032}" dt="2022-03-24T04:20:18.865" v="64"/>
          <ac:spMkLst>
            <pc:docMk/>
            <pc:sldMk cId="1438031686" sldId="466"/>
            <ac:spMk id="4" creationId="{F8C35C01-A16B-4F8E-A78C-AE1BC6F8AD5A}"/>
          </ac:spMkLst>
        </pc:spChg>
        <pc:spChg chg="mod">
          <ac:chgData name="Liu, Zikun" userId="bf5a98ea-52ea-4349-8746-51f8ee9e2fcc" providerId="ADAL" clId="{89F89FDA-C075-4F73-A3DD-C670F589E032}" dt="2022-03-24T04:20:18.865" v="64"/>
          <ac:spMkLst>
            <pc:docMk/>
            <pc:sldMk cId="1438031686" sldId="466"/>
            <ac:spMk id="5" creationId="{A70FE8A0-CF67-4C63-8F8F-AA7CBC95824E}"/>
          </ac:spMkLst>
        </pc:spChg>
        <pc:spChg chg="mod">
          <ac:chgData name="Liu, Zikun" userId="bf5a98ea-52ea-4349-8746-51f8ee9e2fcc" providerId="ADAL" clId="{89F89FDA-C075-4F73-A3DD-C670F589E032}" dt="2022-03-24T04:20:18.865" v="64"/>
          <ac:spMkLst>
            <pc:docMk/>
            <pc:sldMk cId="1438031686" sldId="466"/>
            <ac:spMk id="7" creationId="{89DDCFF2-C646-4970-984C-7E24B08C1AEC}"/>
          </ac:spMkLst>
        </pc:spChg>
        <pc:spChg chg="mod">
          <ac:chgData name="Liu, Zikun" userId="bf5a98ea-52ea-4349-8746-51f8ee9e2fcc" providerId="ADAL" clId="{89F89FDA-C075-4F73-A3DD-C670F589E032}" dt="2022-03-24T04:20:18.865" v="64"/>
          <ac:spMkLst>
            <pc:docMk/>
            <pc:sldMk cId="1438031686" sldId="466"/>
            <ac:spMk id="8" creationId="{8C3C7BB5-FA62-452C-A3CB-0917493D4D1A}"/>
          </ac:spMkLst>
        </pc:spChg>
        <pc:spChg chg="mod">
          <ac:chgData name="Liu, Zikun" userId="bf5a98ea-52ea-4349-8746-51f8ee9e2fcc" providerId="ADAL" clId="{89F89FDA-C075-4F73-A3DD-C670F589E032}" dt="2022-03-24T04:20:34.282" v="66"/>
          <ac:spMkLst>
            <pc:docMk/>
            <pc:sldMk cId="1438031686" sldId="466"/>
            <ac:spMk id="10" creationId="{9F84CEE8-34C3-423F-892D-E757128F4D28}"/>
          </ac:spMkLst>
        </pc:spChg>
        <pc:spChg chg="mod">
          <ac:chgData name="Liu, Zikun" userId="bf5a98ea-52ea-4349-8746-51f8ee9e2fcc" providerId="ADAL" clId="{89F89FDA-C075-4F73-A3DD-C670F589E032}" dt="2022-03-24T04:20:34.282" v="66"/>
          <ac:spMkLst>
            <pc:docMk/>
            <pc:sldMk cId="1438031686" sldId="466"/>
            <ac:spMk id="11" creationId="{29E10D5A-A2ED-498F-86D7-CCBCC719EF26}"/>
          </ac:spMkLst>
        </pc:spChg>
        <pc:spChg chg="add del mod">
          <ac:chgData name="Liu, Zikun" userId="bf5a98ea-52ea-4349-8746-51f8ee9e2fcc" providerId="ADAL" clId="{89F89FDA-C075-4F73-A3DD-C670F589E032}" dt="2022-03-24T04:30:42.667" v="651" actId="478"/>
          <ac:spMkLst>
            <pc:docMk/>
            <pc:sldMk cId="1438031686" sldId="466"/>
            <ac:spMk id="12" creationId="{4D46E2C5-7603-4C85-8461-84CADC6EFF3D}"/>
          </ac:spMkLst>
        </pc:spChg>
        <pc:spChg chg="add del mod">
          <ac:chgData name="Liu, Zikun" userId="bf5a98ea-52ea-4349-8746-51f8ee9e2fcc" providerId="ADAL" clId="{89F89FDA-C075-4F73-A3DD-C670F589E032}" dt="2022-03-24T04:30:42.667" v="651" actId="478"/>
          <ac:spMkLst>
            <pc:docMk/>
            <pc:sldMk cId="1438031686" sldId="466"/>
            <ac:spMk id="13" creationId="{71F4314E-1CA3-4BEC-8FF4-91CCA7898513}"/>
          </ac:spMkLst>
        </pc:spChg>
        <pc:spChg chg="add del mod topLvl">
          <ac:chgData name="Liu, Zikun" userId="bf5a98ea-52ea-4349-8746-51f8ee9e2fcc" providerId="ADAL" clId="{89F89FDA-C075-4F73-A3DD-C670F589E032}" dt="2022-03-24T04:23:35.147" v="134" actId="478"/>
          <ac:spMkLst>
            <pc:docMk/>
            <pc:sldMk cId="1438031686" sldId="466"/>
            <ac:spMk id="14" creationId="{C9072B45-4A8D-4E34-9E16-6B2E9E5A05B2}"/>
          </ac:spMkLst>
        </pc:spChg>
        <pc:spChg chg="add del mod">
          <ac:chgData name="Liu, Zikun" userId="bf5a98ea-52ea-4349-8746-51f8ee9e2fcc" providerId="ADAL" clId="{89F89FDA-C075-4F73-A3DD-C670F589E032}" dt="2022-03-24T04:22:46.786" v="113" actId="478"/>
          <ac:spMkLst>
            <pc:docMk/>
            <pc:sldMk cId="1438031686" sldId="466"/>
            <ac:spMk id="15" creationId="{A0AEC51C-979A-4C04-8D9C-915E85A26F7F}"/>
          </ac:spMkLst>
        </pc:spChg>
        <pc:spChg chg="mod">
          <ac:chgData name="Liu, Zikun" userId="bf5a98ea-52ea-4349-8746-51f8ee9e2fcc" providerId="ADAL" clId="{89F89FDA-C075-4F73-A3DD-C670F589E032}" dt="2022-03-24T04:20:34.282" v="66"/>
          <ac:spMkLst>
            <pc:docMk/>
            <pc:sldMk cId="1438031686" sldId="466"/>
            <ac:spMk id="17" creationId="{76F401F4-96A5-4DD3-A16C-DB19C03335BB}"/>
          </ac:spMkLst>
        </pc:spChg>
        <pc:spChg chg="mod">
          <ac:chgData name="Liu, Zikun" userId="bf5a98ea-52ea-4349-8746-51f8ee9e2fcc" providerId="ADAL" clId="{89F89FDA-C075-4F73-A3DD-C670F589E032}" dt="2022-03-24T04:23:24.936" v="130" actId="14100"/>
          <ac:spMkLst>
            <pc:docMk/>
            <pc:sldMk cId="1438031686" sldId="466"/>
            <ac:spMk id="18" creationId="{06171A33-6402-46BD-9ABC-7D6EBF964D30}"/>
          </ac:spMkLst>
        </pc:spChg>
        <pc:spChg chg="mod">
          <ac:chgData name="Liu, Zikun" userId="bf5a98ea-52ea-4349-8746-51f8ee9e2fcc" providerId="ADAL" clId="{89F89FDA-C075-4F73-A3DD-C670F589E032}" dt="2022-03-24T04:20:34.282" v="66"/>
          <ac:spMkLst>
            <pc:docMk/>
            <pc:sldMk cId="1438031686" sldId="466"/>
            <ac:spMk id="20" creationId="{5050CFBE-E532-4BBD-AC8C-DC48ED961D20}"/>
          </ac:spMkLst>
        </pc:spChg>
        <pc:spChg chg="del mod">
          <ac:chgData name="Liu, Zikun" userId="bf5a98ea-52ea-4349-8746-51f8ee9e2fcc" providerId="ADAL" clId="{89F89FDA-C075-4F73-A3DD-C670F589E032}" dt="2022-03-24T04:22:25.701" v="101" actId="478"/>
          <ac:spMkLst>
            <pc:docMk/>
            <pc:sldMk cId="1438031686" sldId="466"/>
            <ac:spMk id="21" creationId="{081422F9-10EB-4790-A065-ACAF0DF021D4}"/>
          </ac:spMkLst>
        </pc:spChg>
        <pc:spChg chg="mod">
          <ac:chgData name="Liu, Zikun" userId="bf5a98ea-52ea-4349-8746-51f8ee9e2fcc" providerId="ADAL" clId="{89F89FDA-C075-4F73-A3DD-C670F589E032}" dt="2022-03-24T04:26:09.110" v="458" actId="1076"/>
          <ac:spMkLst>
            <pc:docMk/>
            <pc:sldMk cId="1438031686" sldId="466"/>
            <ac:spMk id="23" creationId="{9B1CEFFF-F1E3-4C76-9B85-2805770951D0}"/>
          </ac:spMkLst>
        </pc:spChg>
        <pc:spChg chg="del mod">
          <ac:chgData name="Liu, Zikun" userId="bf5a98ea-52ea-4349-8746-51f8ee9e2fcc" providerId="ADAL" clId="{89F89FDA-C075-4F73-A3DD-C670F589E032}" dt="2022-03-24T04:23:28.329" v="131" actId="478"/>
          <ac:spMkLst>
            <pc:docMk/>
            <pc:sldMk cId="1438031686" sldId="466"/>
            <ac:spMk id="24" creationId="{23C8CAA0-0148-4EFD-830C-3C6C76ED3931}"/>
          </ac:spMkLst>
        </pc:spChg>
        <pc:spChg chg="mod">
          <ac:chgData name="Liu, Zikun" userId="bf5a98ea-52ea-4349-8746-51f8ee9e2fcc" providerId="ADAL" clId="{89F89FDA-C075-4F73-A3DD-C670F589E032}" dt="2022-03-24T04:21:42.824" v="90" actId="1076"/>
          <ac:spMkLst>
            <pc:docMk/>
            <pc:sldMk cId="1438031686" sldId="466"/>
            <ac:spMk id="26" creationId="{4025640A-E721-475B-A4CD-F6426D45AAE7}"/>
          </ac:spMkLst>
        </pc:spChg>
        <pc:spChg chg="mod">
          <ac:chgData name="Liu, Zikun" userId="bf5a98ea-52ea-4349-8746-51f8ee9e2fcc" providerId="ADAL" clId="{89F89FDA-C075-4F73-A3DD-C670F589E032}" dt="2022-03-24T04:22:22.545" v="100" actId="1076"/>
          <ac:spMkLst>
            <pc:docMk/>
            <pc:sldMk cId="1438031686" sldId="466"/>
            <ac:spMk id="27" creationId="{27B047EF-8922-449C-9A4E-17AA5B68AB45}"/>
          </ac:spMkLst>
        </pc:spChg>
        <pc:spChg chg="add mod">
          <ac:chgData name="Liu, Zikun" userId="bf5a98ea-52ea-4349-8746-51f8ee9e2fcc" providerId="ADAL" clId="{89F89FDA-C075-4F73-A3DD-C670F589E032}" dt="2022-03-24T04:23:57.897" v="162" actId="164"/>
          <ac:spMkLst>
            <pc:docMk/>
            <pc:sldMk cId="1438031686" sldId="466"/>
            <ac:spMk id="29" creationId="{61C1A6EA-DE4F-4806-83D1-11D824EAA5B2}"/>
          </ac:spMkLst>
        </pc:spChg>
        <pc:spChg chg="add mod">
          <ac:chgData name="Liu, Zikun" userId="bf5a98ea-52ea-4349-8746-51f8ee9e2fcc" providerId="ADAL" clId="{89F89FDA-C075-4F73-A3DD-C670F589E032}" dt="2022-03-24T04:23:50.869" v="158" actId="164"/>
          <ac:spMkLst>
            <pc:docMk/>
            <pc:sldMk cId="1438031686" sldId="466"/>
            <ac:spMk id="30" creationId="{836681F9-F577-4399-AFF2-3050CA65FDDF}"/>
          </ac:spMkLst>
        </pc:spChg>
        <pc:spChg chg="add mod">
          <ac:chgData name="Liu, Zikun" userId="bf5a98ea-52ea-4349-8746-51f8ee9e2fcc" providerId="ADAL" clId="{89F89FDA-C075-4F73-A3DD-C670F589E032}" dt="2022-03-24T04:26:36.205" v="473" actId="164"/>
          <ac:spMkLst>
            <pc:docMk/>
            <pc:sldMk cId="1438031686" sldId="466"/>
            <ac:spMk id="31" creationId="{05B34B7B-2317-4F2C-A74A-41E76FEB1678}"/>
          </ac:spMkLst>
        </pc:spChg>
        <pc:spChg chg="add mod">
          <ac:chgData name="Liu, Zikun" userId="bf5a98ea-52ea-4349-8746-51f8ee9e2fcc" providerId="ADAL" clId="{89F89FDA-C075-4F73-A3DD-C670F589E032}" dt="2022-03-24T04:23:50.869" v="158" actId="164"/>
          <ac:spMkLst>
            <pc:docMk/>
            <pc:sldMk cId="1438031686" sldId="466"/>
            <ac:spMk id="32" creationId="{A6887F4D-5D09-4497-94F2-5D32CDC6CF8F}"/>
          </ac:spMkLst>
        </pc:spChg>
        <pc:spChg chg="mod">
          <ac:chgData name="Liu, Zikun" userId="bf5a98ea-52ea-4349-8746-51f8ee9e2fcc" providerId="ADAL" clId="{89F89FDA-C075-4F73-A3DD-C670F589E032}" dt="2022-03-24T04:27:38.072" v="488"/>
          <ac:spMkLst>
            <pc:docMk/>
            <pc:sldMk cId="1438031686" sldId="466"/>
            <ac:spMk id="38" creationId="{9D6B1E1D-F586-41FE-A7EB-5FD0A8F8ACD8}"/>
          </ac:spMkLst>
        </pc:spChg>
        <pc:spChg chg="mod">
          <ac:chgData name="Liu, Zikun" userId="bf5a98ea-52ea-4349-8746-51f8ee9e2fcc" providerId="ADAL" clId="{89F89FDA-C075-4F73-A3DD-C670F589E032}" dt="2022-03-24T04:27:38.072" v="488"/>
          <ac:spMkLst>
            <pc:docMk/>
            <pc:sldMk cId="1438031686" sldId="466"/>
            <ac:spMk id="39" creationId="{9482D0A3-E74B-44DD-9E07-AF04C676CEED}"/>
          </ac:spMkLst>
        </pc:spChg>
        <pc:spChg chg="mod">
          <ac:chgData name="Liu, Zikun" userId="bf5a98ea-52ea-4349-8746-51f8ee9e2fcc" providerId="ADAL" clId="{89F89FDA-C075-4F73-A3DD-C670F589E032}" dt="2022-03-24T04:27:55.922" v="497" actId="14100"/>
          <ac:spMkLst>
            <pc:docMk/>
            <pc:sldMk cId="1438031686" sldId="466"/>
            <ac:spMk id="41" creationId="{40478FDE-C6BC-4523-A880-DD5E072BE8B2}"/>
          </ac:spMkLst>
        </pc:spChg>
        <pc:spChg chg="mod">
          <ac:chgData name="Liu, Zikun" userId="bf5a98ea-52ea-4349-8746-51f8ee9e2fcc" providerId="ADAL" clId="{89F89FDA-C075-4F73-A3DD-C670F589E032}" dt="2022-03-24T04:27:38.072" v="488"/>
          <ac:spMkLst>
            <pc:docMk/>
            <pc:sldMk cId="1438031686" sldId="466"/>
            <ac:spMk id="42" creationId="{B74BD11B-F722-49AB-BE92-377F55AFC4E9}"/>
          </ac:spMkLst>
        </pc:spChg>
        <pc:spChg chg="mod">
          <ac:chgData name="Liu, Zikun" userId="bf5a98ea-52ea-4349-8746-51f8ee9e2fcc" providerId="ADAL" clId="{89F89FDA-C075-4F73-A3DD-C670F589E032}" dt="2022-03-24T04:27:38.778" v="489"/>
          <ac:spMkLst>
            <pc:docMk/>
            <pc:sldMk cId="1438031686" sldId="466"/>
            <ac:spMk id="45" creationId="{DF40D0B6-F698-4455-81B8-37248BEBFEB2}"/>
          </ac:spMkLst>
        </pc:spChg>
        <pc:spChg chg="mod">
          <ac:chgData name="Liu, Zikun" userId="bf5a98ea-52ea-4349-8746-51f8ee9e2fcc" providerId="ADAL" clId="{89F89FDA-C075-4F73-A3DD-C670F589E032}" dt="2022-03-24T04:27:38.778" v="489"/>
          <ac:spMkLst>
            <pc:docMk/>
            <pc:sldMk cId="1438031686" sldId="466"/>
            <ac:spMk id="46" creationId="{86FFB3AC-172E-47A4-826A-32E73F022F7D}"/>
          </ac:spMkLst>
        </pc:spChg>
        <pc:spChg chg="mod">
          <ac:chgData name="Liu, Zikun" userId="bf5a98ea-52ea-4349-8746-51f8ee9e2fcc" providerId="ADAL" clId="{89F89FDA-C075-4F73-A3DD-C670F589E032}" dt="2022-03-24T04:27:53.434" v="496" actId="14100"/>
          <ac:spMkLst>
            <pc:docMk/>
            <pc:sldMk cId="1438031686" sldId="466"/>
            <ac:spMk id="48" creationId="{878D573A-8919-41E8-82D7-B4307537E8DA}"/>
          </ac:spMkLst>
        </pc:spChg>
        <pc:spChg chg="mod">
          <ac:chgData name="Liu, Zikun" userId="bf5a98ea-52ea-4349-8746-51f8ee9e2fcc" providerId="ADAL" clId="{89F89FDA-C075-4F73-A3DD-C670F589E032}" dt="2022-03-24T04:27:38.778" v="489"/>
          <ac:spMkLst>
            <pc:docMk/>
            <pc:sldMk cId="1438031686" sldId="466"/>
            <ac:spMk id="49" creationId="{8C4A68BC-70E2-4633-A079-C7EC9BEBEB03}"/>
          </ac:spMkLst>
        </pc:spChg>
        <pc:grpChg chg="add del mod">
          <ac:chgData name="Liu, Zikun" userId="bf5a98ea-52ea-4349-8746-51f8ee9e2fcc" providerId="ADAL" clId="{89F89FDA-C075-4F73-A3DD-C670F589E032}" dt="2022-03-24T04:20:30.518" v="65" actId="478"/>
          <ac:grpSpMkLst>
            <pc:docMk/>
            <pc:sldMk cId="1438031686" sldId="466"/>
            <ac:grpSpMk id="3" creationId="{62DB0BB2-99F5-4495-88B6-DCDE9CB43532}"/>
          </ac:grpSpMkLst>
        </pc:grpChg>
        <pc:grpChg chg="mod">
          <ac:chgData name="Liu, Zikun" userId="bf5a98ea-52ea-4349-8746-51f8ee9e2fcc" providerId="ADAL" clId="{89F89FDA-C075-4F73-A3DD-C670F589E032}" dt="2022-03-24T04:20:18.865" v="64"/>
          <ac:grpSpMkLst>
            <pc:docMk/>
            <pc:sldMk cId="1438031686" sldId="466"/>
            <ac:grpSpMk id="6" creationId="{5633F142-172D-433A-AB23-DD27E41E6FF8}"/>
          </ac:grpSpMkLst>
        </pc:grpChg>
        <pc:grpChg chg="add mod topLvl">
          <ac:chgData name="Liu, Zikun" userId="bf5a98ea-52ea-4349-8746-51f8ee9e2fcc" providerId="ADAL" clId="{89F89FDA-C075-4F73-A3DD-C670F589E032}" dt="2022-03-24T04:23:50.869" v="158" actId="164"/>
          <ac:grpSpMkLst>
            <pc:docMk/>
            <pc:sldMk cId="1438031686" sldId="466"/>
            <ac:grpSpMk id="9" creationId="{2B715B93-857D-4D2F-A478-0B19614A870C}"/>
          </ac:grpSpMkLst>
        </pc:grpChg>
        <pc:grpChg chg="add mod">
          <ac:chgData name="Liu, Zikun" userId="bf5a98ea-52ea-4349-8746-51f8ee9e2fcc" providerId="ADAL" clId="{89F89FDA-C075-4F73-A3DD-C670F589E032}" dt="2022-03-24T04:23:57.897" v="162" actId="164"/>
          <ac:grpSpMkLst>
            <pc:docMk/>
            <pc:sldMk cId="1438031686" sldId="466"/>
            <ac:grpSpMk id="16" creationId="{B8670E58-6781-4B80-B31E-DC984E9EFE51}"/>
          </ac:grpSpMkLst>
        </pc:grpChg>
        <pc:grpChg chg="del mod">
          <ac:chgData name="Liu, Zikun" userId="bf5a98ea-52ea-4349-8746-51f8ee9e2fcc" providerId="ADAL" clId="{89F89FDA-C075-4F73-A3DD-C670F589E032}" dt="2022-03-24T04:22:25.701" v="101" actId="478"/>
          <ac:grpSpMkLst>
            <pc:docMk/>
            <pc:sldMk cId="1438031686" sldId="466"/>
            <ac:grpSpMk id="19" creationId="{8666ACB7-7F01-4BA7-A3E8-3DA9CAD2CFA2}"/>
          </ac:grpSpMkLst>
        </pc:grpChg>
        <pc:grpChg chg="add mod ord">
          <ac:chgData name="Liu, Zikun" userId="bf5a98ea-52ea-4349-8746-51f8ee9e2fcc" providerId="ADAL" clId="{89F89FDA-C075-4F73-A3DD-C670F589E032}" dt="2022-03-24T04:26:36.205" v="473" actId="164"/>
          <ac:grpSpMkLst>
            <pc:docMk/>
            <pc:sldMk cId="1438031686" sldId="466"/>
            <ac:grpSpMk id="22" creationId="{70238B6C-172C-4792-BC63-7656B24EB680}"/>
          </ac:grpSpMkLst>
        </pc:grpChg>
        <pc:grpChg chg="mod">
          <ac:chgData name="Liu, Zikun" userId="bf5a98ea-52ea-4349-8746-51f8ee9e2fcc" providerId="ADAL" clId="{89F89FDA-C075-4F73-A3DD-C670F589E032}" dt="2022-03-24T04:20:34.282" v="66"/>
          <ac:grpSpMkLst>
            <pc:docMk/>
            <pc:sldMk cId="1438031686" sldId="466"/>
            <ac:grpSpMk id="25" creationId="{E2A8C503-CCF8-40E3-A5E9-860FC679D596}"/>
          </ac:grpSpMkLst>
        </pc:grpChg>
        <pc:grpChg chg="add del mod">
          <ac:chgData name="Liu, Zikun" userId="bf5a98ea-52ea-4349-8746-51f8ee9e2fcc" providerId="ADAL" clId="{89F89FDA-C075-4F73-A3DD-C670F589E032}" dt="2022-03-24T04:23:35.147" v="134" actId="478"/>
          <ac:grpSpMkLst>
            <pc:docMk/>
            <pc:sldMk cId="1438031686" sldId="466"/>
            <ac:grpSpMk id="28" creationId="{D53A915B-DE6C-42A7-97D1-303AF3586E3D}"/>
          </ac:grpSpMkLst>
        </pc:grpChg>
        <pc:grpChg chg="add del mod ord">
          <ac:chgData name="Liu, Zikun" userId="bf5a98ea-52ea-4349-8746-51f8ee9e2fcc" providerId="ADAL" clId="{89F89FDA-C075-4F73-A3DD-C670F589E032}" dt="2022-03-24T04:27:37.628" v="487" actId="478"/>
          <ac:grpSpMkLst>
            <pc:docMk/>
            <pc:sldMk cId="1438031686" sldId="466"/>
            <ac:grpSpMk id="33" creationId="{170CB1C3-5EE9-4EBC-A8EC-025F8E3320E9}"/>
          </ac:grpSpMkLst>
        </pc:grpChg>
        <pc:grpChg chg="add del mod ord">
          <ac:chgData name="Liu, Zikun" userId="bf5a98ea-52ea-4349-8746-51f8ee9e2fcc" providerId="ADAL" clId="{89F89FDA-C075-4F73-A3DD-C670F589E032}" dt="2022-03-24T04:27:36.573" v="486" actId="478"/>
          <ac:grpSpMkLst>
            <pc:docMk/>
            <pc:sldMk cId="1438031686" sldId="466"/>
            <ac:grpSpMk id="34" creationId="{15ED02D6-2AAD-477B-92D7-B90834E522DC}"/>
          </ac:grpSpMkLst>
        </pc:grpChg>
        <pc:grpChg chg="add del mod ord">
          <ac:chgData name="Liu, Zikun" userId="bf5a98ea-52ea-4349-8746-51f8ee9e2fcc" providerId="ADAL" clId="{89F89FDA-C075-4F73-A3DD-C670F589E032}" dt="2022-03-24T04:30:42.667" v="651" actId="478"/>
          <ac:grpSpMkLst>
            <pc:docMk/>
            <pc:sldMk cId="1438031686" sldId="466"/>
            <ac:grpSpMk id="35" creationId="{354D44E0-E4D1-4258-A5AF-5FF6E280ED66}"/>
          </ac:grpSpMkLst>
        </pc:grpChg>
        <pc:grpChg chg="add del mod ord">
          <ac:chgData name="Liu, Zikun" userId="bf5a98ea-52ea-4349-8746-51f8ee9e2fcc" providerId="ADAL" clId="{89F89FDA-C075-4F73-A3DD-C670F589E032}" dt="2022-03-24T04:30:42.667" v="651" actId="478"/>
          <ac:grpSpMkLst>
            <pc:docMk/>
            <pc:sldMk cId="1438031686" sldId="466"/>
            <ac:grpSpMk id="36" creationId="{312C189F-89D1-4D52-959A-B9BD024DE898}"/>
          </ac:grpSpMkLst>
        </pc:grpChg>
        <pc:grpChg chg="mod">
          <ac:chgData name="Liu, Zikun" userId="bf5a98ea-52ea-4349-8746-51f8ee9e2fcc" providerId="ADAL" clId="{89F89FDA-C075-4F73-A3DD-C670F589E032}" dt="2022-03-24T04:27:38.072" v="488"/>
          <ac:grpSpMkLst>
            <pc:docMk/>
            <pc:sldMk cId="1438031686" sldId="466"/>
            <ac:grpSpMk id="37" creationId="{9E9DD2FC-8F16-4FC3-B849-05A86177F110}"/>
          </ac:grpSpMkLst>
        </pc:grpChg>
        <pc:grpChg chg="mod">
          <ac:chgData name="Liu, Zikun" userId="bf5a98ea-52ea-4349-8746-51f8ee9e2fcc" providerId="ADAL" clId="{89F89FDA-C075-4F73-A3DD-C670F589E032}" dt="2022-03-24T04:27:38.072" v="488"/>
          <ac:grpSpMkLst>
            <pc:docMk/>
            <pc:sldMk cId="1438031686" sldId="466"/>
            <ac:grpSpMk id="40" creationId="{69727707-8DD0-4C2C-871A-5AEF1CA27914}"/>
          </ac:grpSpMkLst>
        </pc:grpChg>
        <pc:grpChg chg="add del mod">
          <ac:chgData name="Liu, Zikun" userId="bf5a98ea-52ea-4349-8746-51f8ee9e2fcc" providerId="ADAL" clId="{89F89FDA-C075-4F73-A3DD-C670F589E032}" dt="2022-03-24T04:30:42.667" v="651" actId="478"/>
          <ac:grpSpMkLst>
            <pc:docMk/>
            <pc:sldMk cId="1438031686" sldId="466"/>
            <ac:grpSpMk id="43" creationId="{0528B29F-2195-4B94-9CFB-46289B5B47CF}"/>
          </ac:grpSpMkLst>
        </pc:grpChg>
        <pc:grpChg chg="mod">
          <ac:chgData name="Liu, Zikun" userId="bf5a98ea-52ea-4349-8746-51f8ee9e2fcc" providerId="ADAL" clId="{89F89FDA-C075-4F73-A3DD-C670F589E032}" dt="2022-03-24T04:27:38.778" v="489"/>
          <ac:grpSpMkLst>
            <pc:docMk/>
            <pc:sldMk cId="1438031686" sldId="466"/>
            <ac:grpSpMk id="44" creationId="{05E1F0AD-5703-4087-9689-C46B5B7A5FB2}"/>
          </ac:grpSpMkLst>
        </pc:grpChg>
        <pc:grpChg chg="mod">
          <ac:chgData name="Liu, Zikun" userId="bf5a98ea-52ea-4349-8746-51f8ee9e2fcc" providerId="ADAL" clId="{89F89FDA-C075-4F73-A3DD-C670F589E032}" dt="2022-03-24T04:27:38.778" v="489"/>
          <ac:grpSpMkLst>
            <pc:docMk/>
            <pc:sldMk cId="1438031686" sldId="466"/>
            <ac:grpSpMk id="47" creationId="{B7294D8F-6215-4CE5-BB1B-94433C77BA40}"/>
          </ac:grpSpMkLst>
        </pc:grpChg>
      </pc:sldChg>
      <pc:sldChg chg="add">
        <pc:chgData name="Liu, Zikun" userId="bf5a98ea-52ea-4349-8746-51f8ee9e2fcc" providerId="ADAL" clId="{89F89FDA-C075-4F73-A3DD-C670F589E032}" dt="2022-03-24T04:41:22.755" v="843"/>
        <pc:sldMkLst>
          <pc:docMk/>
          <pc:sldMk cId="3908593891" sldId="466"/>
        </pc:sldMkLst>
      </pc:sldChg>
      <pc:sldChg chg="addSp delSp modSp new del mod modAnim">
        <pc:chgData name="Liu, Zikun" userId="bf5a98ea-52ea-4349-8746-51f8ee9e2fcc" providerId="ADAL" clId="{89F89FDA-C075-4F73-A3DD-C670F589E032}" dt="2022-03-24T04:26:17.902" v="468" actId="680"/>
        <pc:sldMkLst>
          <pc:docMk/>
          <pc:sldMk cId="1426397011" sldId="467"/>
        </pc:sldMkLst>
        <pc:spChg chg="mod">
          <ac:chgData name="Liu, Zikun" userId="bf5a98ea-52ea-4349-8746-51f8ee9e2fcc" providerId="ADAL" clId="{89F89FDA-C075-4F73-A3DD-C670F589E032}" dt="2022-03-24T04:25:31.426" v="421"/>
          <ac:spMkLst>
            <pc:docMk/>
            <pc:sldMk cId="1426397011" sldId="467"/>
            <ac:spMk id="4" creationId="{F51CA203-56C1-44CA-9452-58554FCBB9FA}"/>
          </ac:spMkLst>
        </pc:spChg>
        <pc:spChg chg="mod">
          <ac:chgData name="Liu, Zikun" userId="bf5a98ea-52ea-4349-8746-51f8ee9e2fcc" providerId="ADAL" clId="{89F89FDA-C075-4F73-A3DD-C670F589E032}" dt="2022-03-24T04:25:31.426" v="421"/>
          <ac:spMkLst>
            <pc:docMk/>
            <pc:sldMk cId="1426397011" sldId="467"/>
            <ac:spMk id="5" creationId="{BB42B53C-E66A-48AD-A522-ED4CF0E46DFF}"/>
          </ac:spMkLst>
        </pc:spChg>
        <pc:spChg chg="add del mod">
          <ac:chgData name="Liu, Zikun" userId="bf5a98ea-52ea-4349-8746-51f8ee9e2fcc" providerId="ADAL" clId="{89F89FDA-C075-4F73-A3DD-C670F589E032}" dt="2022-03-24T04:26:17.159" v="467"/>
          <ac:spMkLst>
            <pc:docMk/>
            <pc:sldMk cId="1426397011" sldId="467"/>
            <ac:spMk id="6" creationId="{F2704088-A952-4C0C-9D0E-E0287F85A5A6}"/>
          </ac:spMkLst>
        </pc:spChg>
        <pc:spChg chg="add del mod">
          <ac:chgData name="Liu, Zikun" userId="bf5a98ea-52ea-4349-8746-51f8ee9e2fcc" providerId="ADAL" clId="{89F89FDA-C075-4F73-A3DD-C670F589E032}" dt="2022-03-24T04:26:17.159" v="467"/>
          <ac:spMkLst>
            <pc:docMk/>
            <pc:sldMk cId="1426397011" sldId="467"/>
            <ac:spMk id="7" creationId="{CA7DEE05-3BC8-4F53-9309-9F7350C8ADCC}"/>
          </ac:spMkLst>
        </pc:spChg>
        <pc:spChg chg="add del mod">
          <ac:chgData name="Liu, Zikun" userId="bf5a98ea-52ea-4349-8746-51f8ee9e2fcc" providerId="ADAL" clId="{89F89FDA-C075-4F73-A3DD-C670F589E032}" dt="2022-03-24T04:26:17.159" v="467"/>
          <ac:spMkLst>
            <pc:docMk/>
            <pc:sldMk cId="1426397011" sldId="467"/>
            <ac:spMk id="8" creationId="{4186EAF8-019B-49C6-9647-342BA7E89B44}"/>
          </ac:spMkLst>
        </pc:spChg>
        <pc:spChg chg="add del mod">
          <ac:chgData name="Liu, Zikun" userId="bf5a98ea-52ea-4349-8746-51f8ee9e2fcc" providerId="ADAL" clId="{89F89FDA-C075-4F73-A3DD-C670F589E032}" dt="2022-03-24T04:26:17.159" v="467"/>
          <ac:spMkLst>
            <pc:docMk/>
            <pc:sldMk cId="1426397011" sldId="467"/>
            <ac:spMk id="9" creationId="{A043AFBA-1FD1-420F-9DB9-9D2820D42F2E}"/>
          </ac:spMkLst>
        </pc:spChg>
        <pc:spChg chg="mod">
          <ac:chgData name="Liu, Zikun" userId="bf5a98ea-52ea-4349-8746-51f8ee9e2fcc" providerId="ADAL" clId="{89F89FDA-C075-4F73-A3DD-C670F589E032}" dt="2022-03-24T04:25:31.426" v="421"/>
          <ac:spMkLst>
            <pc:docMk/>
            <pc:sldMk cId="1426397011" sldId="467"/>
            <ac:spMk id="11" creationId="{36FE0F8D-8952-40B9-8142-D8F73F58242C}"/>
          </ac:spMkLst>
        </pc:spChg>
        <pc:spChg chg="mod">
          <ac:chgData name="Liu, Zikun" userId="bf5a98ea-52ea-4349-8746-51f8ee9e2fcc" providerId="ADAL" clId="{89F89FDA-C075-4F73-A3DD-C670F589E032}" dt="2022-03-24T04:25:31.426" v="421"/>
          <ac:spMkLst>
            <pc:docMk/>
            <pc:sldMk cId="1426397011" sldId="467"/>
            <ac:spMk id="12" creationId="{2945DB00-6735-4530-869A-F5ECB4E26FF2}"/>
          </ac:spMkLst>
        </pc:spChg>
        <pc:spChg chg="mod">
          <ac:chgData name="Liu, Zikun" userId="bf5a98ea-52ea-4349-8746-51f8ee9e2fcc" providerId="ADAL" clId="{89F89FDA-C075-4F73-A3DD-C670F589E032}" dt="2022-03-24T04:25:31.426" v="421"/>
          <ac:spMkLst>
            <pc:docMk/>
            <pc:sldMk cId="1426397011" sldId="467"/>
            <ac:spMk id="14" creationId="{78DD6223-6760-40EB-B4A8-060569C61113}"/>
          </ac:spMkLst>
        </pc:spChg>
        <pc:spChg chg="mod">
          <ac:chgData name="Liu, Zikun" userId="bf5a98ea-52ea-4349-8746-51f8ee9e2fcc" providerId="ADAL" clId="{89F89FDA-C075-4F73-A3DD-C670F589E032}" dt="2022-03-24T04:25:31.426" v="421"/>
          <ac:spMkLst>
            <pc:docMk/>
            <pc:sldMk cId="1426397011" sldId="467"/>
            <ac:spMk id="15" creationId="{F3E2AD20-15E5-4777-97BE-88559CE3BEF7}"/>
          </ac:spMkLst>
        </pc:spChg>
        <pc:spChg chg="mod">
          <ac:chgData name="Liu, Zikun" userId="bf5a98ea-52ea-4349-8746-51f8ee9e2fcc" providerId="ADAL" clId="{89F89FDA-C075-4F73-A3DD-C670F589E032}" dt="2022-03-24T04:25:31.426" v="421"/>
          <ac:spMkLst>
            <pc:docMk/>
            <pc:sldMk cId="1426397011" sldId="467"/>
            <ac:spMk id="17" creationId="{6CD8ED3D-EF8D-4137-905A-519DD7E5139B}"/>
          </ac:spMkLst>
        </pc:spChg>
        <pc:spChg chg="mod">
          <ac:chgData name="Liu, Zikun" userId="bf5a98ea-52ea-4349-8746-51f8ee9e2fcc" providerId="ADAL" clId="{89F89FDA-C075-4F73-A3DD-C670F589E032}" dt="2022-03-24T04:25:31.426" v="421"/>
          <ac:spMkLst>
            <pc:docMk/>
            <pc:sldMk cId="1426397011" sldId="467"/>
            <ac:spMk id="18" creationId="{B0BD17CB-D450-4F5C-9804-FAC847EE5A2D}"/>
          </ac:spMkLst>
        </pc:spChg>
        <pc:spChg chg="mod">
          <ac:chgData name="Liu, Zikun" userId="bf5a98ea-52ea-4349-8746-51f8ee9e2fcc" providerId="ADAL" clId="{89F89FDA-C075-4F73-A3DD-C670F589E032}" dt="2022-03-24T04:25:31.426" v="421"/>
          <ac:spMkLst>
            <pc:docMk/>
            <pc:sldMk cId="1426397011" sldId="467"/>
            <ac:spMk id="20" creationId="{C63945A9-517F-43FD-BE88-144DE260067B}"/>
          </ac:spMkLst>
        </pc:spChg>
        <pc:spChg chg="mod">
          <ac:chgData name="Liu, Zikun" userId="bf5a98ea-52ea-4349-8746-51f8ee9e2fcc" providerId="ADAL" clId="{89F89FDA-C075-4F73-A3DD-C670F589E032}" dt="2022-03-24T04:25:31.426" v="421"/>
          <ac:spMkLst>
            <pc:docMk/>
            <pc:sldMk cId="1426397011" sldId="467"/>
            <ac:spMk id="21" creationId="{7184379E-3C2D-4F57-9C90-01EC95A02173}"/>
          </ac:spMkLst>
        </pc:spChg>
        <pc:grpChg chg="add del mod">
          <ac:chgData name="Liu, Zikun" userId="bf5a98ea-52ea-4349-8746-51f8ee9e2fcc" providerId="ADAL" clId="{89F89FDA-C075-4F73-A3DD-C670F589E032}" dt="2022-03-24T04:26:17.159" v="467"/>
          <ac:grpSpMkLst>
            <pc:docMk/>
            <pc:sldMk cId="1426397011" sldId="467"/>
            <ac:grpSpMk id="3" creationId="{4459D8F1-6A16-455C-AE73-752BFEE8BD70}"/>
          </ac:grpSpMkLst>
        </pc:grpChg>
        <pc:grpChg chg="add del mod">
          <ac:chgData name="Liu, Zikun" userId="bf5a98ea-52ea-4349-8746-51f8ee9e2fcc" providerId="ADAL" clId="{89F89FDA-C075-4F73-A3DD-C670F589E032}" dt="2022-03-24T04:26:17.159" v="467"/>
          <ac:grpSpMkLst>
            <pc:docMk/>
            <pc:sldMk cId="1426397011" sldId="467"/>
            <ac:grpSpMk id="10" creationId="{32A78496-8B97-413D-A64B-F0C2D8AE59A7}"/>
          </ac:grpSpMkLst>
        </pc:grpChg>
        <pc:grpChg chg="mod">
          <ac:chgData name="Liu, Zikun" userId="bf5a98ea-52ea-4349-8746-51f8ee9e2fcc" providerId="ADAL" clId="{89F89FDA-C075-4F73-A3DD-C670F589E032}" dt="2022-03-24T04:25:31.426" v="421"/>
          <ac:grpSpMkLst>
            <pc:docMk/>
            <pc:sldMk cId="1426397011" sldId="467"/>
            <ac:grpSpMk id="13" creationId="{D1E947A9-C0CE-43F4-B3EB-09D52E758865}"/>
          </ac:grpSpMkLst>
        </pc:grpChg>
        <pc:grpChg chg="add del mod">
          <ac:chgData name="Liu, Zikun" userId="bf5a98ea-52ea-4349-8746-51f8ee9e2fcc" providerId="ADAL" clId="{89F89FDA-C075-4F73-A3DD-C670F589E032}" dt="2022-03-24T04:26:17.159" v="467"/>
          <ac:grpSpMkLst>
            <pc:docMk/>
            <pc:sldMk cId="1426397011" sldId="467"/>
            <ac:grpSpMk id="16" creationId="{983AA391-1D35-4E95-BEEA-7FE1DEDD3582}"/>
          </ac:grpSpMkLst>
        </pc:grpChg>
        <pc:grpChg chg="mod">
          <ac:chgData name="Liu, Zikun" userId="bf5a98ea-52ea-4349-8746-51f8ee9e2fcc" providerId="ADAL" clId="{89F89FDA-C075-4F73-A3DD-C670F589E032}" dt="2022-03-24T04:25:31.426" v="421"/>
          <ac:grpSpMkLst>
            <pc:docMk/>
            <pc:sldMk cId="1426397011" sldId="467"/>
            <ac:grpSpMk id="19" creationId="{D7DBE7D3-1B1D-4794-9B84-6CA828FDA146}"/>
          </ac:grpSpMkLst>
        </pc:grpChg>
      </pc:sldChg>
      <pc:sldChg chg="addSp modSp add mod">
        <pc:chgData name="Liu, Zikun" userId="bf5a98ea-52ea-4349-8746-51f8ee9e2fcc" providerId="ADAL" clId="{89F89FDA-C075-4F73-A3DD-C670F589E032}" dt="2022-03-24T04:42:41.177" v="865" actId="1035"/>
        <pc:sldMkLst>
          <pc:docMk/>
          <pc:sldMk cId="1702972693" sldId="467"/>
        </pc:sldMkLst>
        <pc:spChg chg="add mod">
          <ac:chgData name="Liu, Zikun" userId="bf5a98ea-52ea-4349-8746-51f8ee9e2fcc" providerId="ADAL" clId="{89F89FDA-C075-4F73-A3DD-C670F589E032}" dt="2022-03-24T04:42:41.177" v="865" actId="1035"/>
          <ac:spMkLst>
            <pc:docMk/>
            <pc:sldMk cId="1702972693" sldId="467"/>
            <ac:spMk id="8" creationId="{24A9EB11-EDCA-4A66-BBDF-D7A25657A970}"/>
          </ac:spMkLst>
        </pc:spChg>
      </pc:sldChg>
      <pc:sldChg chg="add">
        <pc:chgData name="Liu, Zikun" userId="bf5a98ea-52ea-4349-8746-51f8ee9e2fcc" providerId="ADAL" clId="{89F89FDA-C075-4F73-A3DD-C670F589E032}" dt="2022-03-24T04:42:17.971" v="854"/>
        <pc:sldMkLst>
          <pc:docMk/>
          <pc:sldMk cId="1350366246" sldId="468"/>
        </pc:sldMkLst>
      </pc:sldChg>
      <pc:sldChg chg="delSp modSp add del mod">
        <pc:chgData name="Liu, Zikun" userId="bf5a98ea-52ea-4349-8746-51f8ee9e2fcc" providerId="ADAL" clId="{89F89FDA-C075-4F73-A3DD-C670F589E032}" dt="2022-03-24T04:43:42.989" v="884" actId="47"/>
        <pc:sldMkLst>
          <pc:docMk/>
          <pc:sldMk cId="110324264" sldId="469"/>
        </pc:sldMkLst>
        <pc:spChg chg="mod">
          <ac:chgData name="Liu, Zikun" userId="bf5a98ea-52ea-4349-8746-51f8ee9e2fcc" providerId="ADAL" clId="{89F89FDA-C075-4F73-A3DD-C670F589E032}" dt="2022-03-24T04:43:27.867" v="877" actId="165"/>
          <ac:spMkLst>
            <pc:docMk/>
            <pc:sldMk cId="110324264" sldId="469"/>
            <ac:spMk id="29" creationId="{181F9F74-45CC-44FF-AA59-1B90CCBF8336}"/>
          </ac:spMkLst>
        </pc:spChg>
        <pc:spChg chg="mod">
          <ac:chgData name="Liu, Zikun" userId="bf5a98ea-52ea-4349-8746-51f8ee9e2fcc" providerId="ADAL" clId="{89F89FDA-C075-4F73-A3DD-C670F589E032}" dt="2022-03-24T04:43:27.867" v="877" actId="165"/>
          <ac:spMkLst>
            <pc:docMk/>
            <pc:sldMk cId="110324264" sldId="469"/>
            <ac:spMk id="30" creationId="{1E277660-CE83-45FC-8055-3EF326A29D42}"/>
          </ac:spMkLst>
        </pc:spChg>
        <pc:spChg chg="mod">
          <ac:chgData name="Liu, Zikun" userId="bf5a98ea-52ea-4349-8746-51f8ee9e2fcc" providerId="ADAL" clId="{89F89FDA-C075-4F73-A3DD-C670F589E032}" dt="2022-03-24T04:43:27.867" v="877" actId="165"/>
          <ac:spMkLst>
            <pc:docMk/>
            <pc:sldMk cId="110324264" sldId="469"/>
            <ac:spMk id="31" creationId="{35107315-3496-415E-9308-768FA0CF7FB1}"/>
          </ac:spMkLst>
        </pc:spChg>
        <pc:spChg chg="mod">
          <ac:chgData name="Liu, Zikun" userId="bf5a98ea-52ea-4349-8746-51f8ee9e2fcc" providerId="ADAL" clId="{89F89FDA-C075-4F73-A3DD-C670F589E032}" dt="2022-03-24T04:43:27.867" v="877" actId="165"/>
          <ac:spMkLst>
            <pc:docMk/>
            <pc:sldMk cId="110324264" sldId="469"/>
            <ac:spMk id="32" creationId="{8E33228D-1C15-4F2B-907B-016133D87C2A}"/>
          </ac:spMkLst>
        </pc:spChg>
        <pc:spChg chg="mod">
          <ac:chgData name="Liu, Zikun" userId="bf5a98ea-52ea-4349-8746-51f8ee9e2fcc" providerId="ADAL" clId="{89F89FDA-C075-4F73-A3DD-C670F589E032}" dt="2022-03-24T04:43:27.867" v="877" actId="165"/>
          <ac:spMkLst>
            <pc:docMk/>
            <pc:sldMk cId="110324264" sldId="469"/>
            <ac:spMk id="34" creationId="{67CC4C97-DCAD-4948-A589-AF7041F37026}"/>
          </ac:spMkLst>
        </pc:spChg>
        <pc:spChg chg="mod">
          <ac:chgData name="Liu, Zikun" userId="bf5a98ea-52ea-4349-8746-51f8ee9e2fcc" providerId="ADAL" clId="{89F89FDA-C075-4F73-A3DD-C670F589E032}" dt="2022-03-24T04:43:27.867" v="877" actId="165"/>
          <ac:spMkLst>
            <pc:docMk/>
            <pc:sldMk cId="110324264" sldId="469"/>
            <ac:spMk id="36" creationId="{220F2116-7895-4C29-8F3D-E70B7F1D2CF7}"/>
          </ac:spMkLst>
        </pc:spChg>
        <pc:grpChg chg="del">
          <ac:chgData name="Liu, Zikun" userId="bf5a98ea-52ea-4349-8746-51f8ee9e2fcc" providerId="ADAL" clId="{89F89FDA-C075-4F73-A3DD-C670F589E032}" dt="2022-03-24T04:43:27.867" v="877" actId="165"/>
          <ac:grpSpMkLst>
            <pc:docMk/>
            <pc:sldMk cId="110324264" sldId="469"/>
            <ac:grpSpMk id="12" creationId="{76C2467F-2518-442F-9A55-07E8D80B873C}"/>
          </ac:grpSpMkLst>
        </pc:grpChg>
        <pc:grpChg chg="mod topLvl">
          <ac:chgData name="Liu, Zikun" userId="bf5a98ea-52ea-4349-8746-51f8ee9e2fcc" providerId="ADAL" clId="{89F89FDA-C075-4F73-A3DD-C670F589E032}" dt="2022-03-24T04:43:27.867" v="877" actId="165"/>
          <ac:grpSpMkLst>
            <pc:docMk/>
            <pc:sldMk cId="110324264" sldId="469"/>
            <ac:grpSpMk id="13" creationId="{687E26A1-B3A7-407C-BA3A-7B69A378235F}"/>
          </ac:grpSpMkLst>
        </pc:grpChg>
        <pc:grpChg chg="mod topLvl">
          <ac:chgData name="Liu, Zikun" userId="bf5a98ea-52ea-4349-8746-51f8ee9e2fcc" providerId="ADAL" clId="{89F89FDA-C075-4F73-A3DD-C670F589E032}" dt="2022-03-24T04:43:29.097" v="878" actId="1076"/>
          <ac:grpSpMkLst>
            <pc:docMk/>
            <pc:sldMk cId="110324264" sldId="469"/>
            <ac:grpSpMk id="14" creationId="{84503701-5316-4D75-9CD7-78E1CA3A9654}"/>
          </ac:grpSpMkLst>
        </pc:grpChg>
        <pc:grpChg chg="mod">
          <ac:chgData name="Liu, Zikun" userId="bf5a98ea-52ea-4349-8746-51f8ee9e2fcc" providerId="ADAL" clId="{89F89FDA-C075-4F73-A3DD-C670F589E032}" dt="2022-03-24T04:43:27.867" v="877" actId="165"/>
          <ac:grpSpMkLst>
            <pc:docMk/>
            <pc:sldMk cId="110324264" sldId="469"/>
            <ac:grpSpMk id="27" creationId="{4D03C2C1-DCD4-4C77-B0AC-DBAA6B2119FF}"/>
          </ac:grpSpMkLst>
        </pc:grpChg>
        <pc:grpChg chg="mod">
          <ac:chgData name="Liu, Zikun" userId="bf5a98ea-52ea-4349-8746-51f8ee9e2fcc" providerId="ADAL" clId="{89F89FDA-C075-4F73-A3DD-C670F589E032}" dt="2022-03-24T04:43:27.867" v="877" actId="165"/>
          <ac:grpSpMkLst>
            <pc:docMk/>
            <pc:sldMk cId="110324264" sldId="469"/>
            <ac:grpSpMk id="28" creationId="{F18513C1-1AD9-4329-A426-ADFF87DD6FB3}"/>
          </ac:grpSpMkLst>
        </pc:grpChg>
        <pc:grpChg chg="mod">
          <ac:chgData name="Liu, Zikun" userId="bf5a98ea-52ea-4349-8746-51f8ee9e2fcc" providerId="ADAL" clId="{89F89FDA-C075-4F73-A3DD-C670F589E032}" dt="2022-03-24T04:43:27.867" v="877" actId="165"/>
          <ac:grpSpMkLst>
            <pc:docMk/>
            <pc:sldMk cId="110324264" sldId="469"/>
            <ac:grpSpMk id="33" creationId="{53D57C6D-3DE8-4629-9D65-5D765A5EC3E8}"/>
          </ac:grpSpMkLst>
        </pc:grpChg>
        <pc:picChg chg="mod topLvl">
          <ac:chgData name="Liu, Zikun" userId="bf5a98ea-52ea-4349-8746-51f8ee9e2fcc" providerId="ADAL" clId="{89F89FDA-C075-4F73-A3DD-C670F589E032}" dt="2022-03-24T04:43:27.867" v="877" actId="165"/>
          <ac:picMkLst>
            <pc:docMk/>
            <pc:sldMk cId="110324264" sldId="469"/>
            <ac:picMk id="15" creationId="{5A153C4D-DC46-41A8-B17F-37F8A9793430}"/>
          </ac:picMkLst>
        </pc:picChg>
        <pc:picChg chg="mod">
          <ac:chgData name="Liu, Zikun" userId="bf5a98ea-52ea-4349-8746-51f8ee9e2fcc" providerId="ADAL" clId="{89F89FDA-C075-4F73-A3DD-C670F589E032}" dt="2022-03-24T04:43:27.867" v="877" actId="165"/>
          <ac:picMkLst>
            <pc:docMk/>
            <pc:sldMk cId="110324264" sldId="469"/>
            <ac:picMk id="35" creationId="{C84B4537-1A0C-4D5C-9A8B-6FD9663DCAF1}"/>
          </ac:picMkLst>
        </pc:picChg>
        <pc:picChg chg="mod">
          <ac:chgData name="Liu, Zikun" userId="bf5a98ea-52ea-4349-8746-51f8ee9e2fcc" providerId="ADAL" clId="{89F89FDA-C075-4F73-A3DD-C670F589E032}" dt="2022-03-24T04:43:27.867" v="877" actId="165"/>
          <ac:picMkLst>
            <pc:docMk/>
            <pc:sldMk cId="110324264" sldId="469"/>
            <ac:picMk id="37" creationId="{0AD11AE7-F406-420F-9858-17BEF331BC0E}"/>
          </ac:picMkLst>
        </pc:picChg>
        <pc:cxnChg chg="mod topLvl">
          <ac:chgData name="Liu, Zikun" userId="bf5a98ea-52ea-4349-8746-51f8ee9e2fcc" providerId="ADAL" clId="{89F89FDA-C075-4F73-A3DD-C670F589E032}" dt="2022-03-24T04:43:27.867" v="877" actId="165"/>
          <ac:cxnSpMkLst>
            <pc:docMk/>
            <pc:sldMk cId="110324264" sldId="469"/>
            <ac:cxnSpMk id="16" creationId="{1649E254-D69C-495C-86B8-865FF4B9C48B}"/>
          </ac:cxnSpMkLst>
        </pc:cxnChg>
        <pc:cxnChg chg="mod topLvl">
          <ac:chgData name="Liu, Zikun" userId="bf5a98ea-52ea-4349-8746-51f8ee9e2fcc" providerId="ADAL" clId="{89F89FDA-C075-4F73-A3DD-C670F589E032}" dt="2022-03-24T04:43:29.097" v="878" actId="1076"/>
          <ac:cxnSpMkLst>
            <pc:docMk/>
            <pc:sldMk cId="110324264" sldId="469"/>
            <ac:cxnSpMk id="17" creationId="{D1922994-39AA-4D66-8533-AABBA20BA506}"/>
          </ac:cxnSpMkLst>
        </pc:cxnChg>
        <pc:cxnChg chg="mod topLvl">
          <ac:chgData name="Liu, Zikun" userId="bf5a98ea-52ea-4349-8746-51f8ee9e2fcc" providerId="ADAL" clId="{89F89FDA-C075-4F73-A3DD-C670F589E032}" dt="2022-03-24T04:43:29.097" v="878" actId="1076"/>
          <ac:cxnSpMkLst>
            <pc:docMk/>
            <pc:sldMk cId="110324264" sldId="469"/>
            <ac:cxnSpMk id="18" creationId="{4CEBE95F-FA8B-49C5-BC27-0B9C9E5C3041}"/>
          </ac:cxnSpMkLst>
        </pc:cxnChg>
        <pc:cxnChg chg="mod topLvl">
          <ac:chgData name="Liu, Zikun" userId="bf5a98ea-52ea-4349-8746-51f8ee9e2fcc" providerId="ADAL" clId="{89F89FDA-C075-4F73-A3DD-C670F589E032}" dt="2022-03-24T04:43:27.867" v="877" actId="165"/>
          <ac:cxnSpMkLst>
            <pc:docMk/>
            <pc:sldMk cId="110324264" sldId="469"/>
            <ac:cxnSpMk id="19" creationId="{E0A2DE31-0BE1-4951-8DA7-436890D9EBD2}"/>
          </ac:cxnSpMkLst>
        </pc:cxnChg>
        <pc:cxnChg chg="mod topLvl">
          <ac:chgData name="Liu, Zikun" userId="bf5a98ea-52ea-4349-8746-51f8ee9e2fcc" providerId="ADAL" clId="{89F89FDA-C075-4F73-A3DD-C670F589E032}" dt="2022-03-24T04:43:29.097" v="878" actId="1076"/>
          <ac:cxnSpMkLst>
            <pc:docMk/>
            <pc:sldMk cId="110324264" sldId="469"/>
            <ac:cxnSpMk id="20" creationId="{C31C1104-1B9A-4E1E-A1E1-E320F0D95D31}"/>
          </ac:cxnSpMkLst>
        </pc:cxnChg>
      </pc:sldChg>
      <pc:sldChg chg="add del">
        <pc:chgData name="Liu, Zikun" userId="bf5a98ea-52ea-4349-8746-51f8ee9e2fcc" providerId="ADAL" clId="{89F89FDA-C075-4F73-A3DD-C670F589E032}" dt="2022-03-24T19:08:09.618" v="1674" actId="47"/>
        <pc:sldMkLst>
          <pc:docMk/>
          <pc:sldMk cId="2263286711" sldId="469"/>
        </pc:sldMkLst>
      </pc:sldChg>
      <pc:sldChg chg="addSp modSp add mod modNotesTx">
        <pc:chgData name="Liu, Zikun" userId="bf5a98ea-52ea-4349-8746-51f8ee9e2fcc" providerId="ADAL" clId="{89F89FDA-C075-4F73-A3DD-C670F589E032}" dt="2022-03-25T20:38:32.027" v="2770" actId="313"/>
        <pc:sldMkLst>
          <pc:docMk/>
          <pc:sldMk cId="608617775" sldId="470"/>
        </pc:sldMkLst>
        <pc:spChg chg="mod">
          <ac:chgData name="Liu, Zikun" userId="bf5a98ea-52ea-4349-8746-51f8ee9e2fcc" providerId="ADAL" clId="{89F89FDA-C075-4F73-A3DD-C670F589E032}" dt="2022-03-24T21:03:53.104" v="1915" actId="20577"/>
          <ac:spMkLst>
            <pc:docMk/>
            <pc:sldMk cId="608617775" sldId="470"/>
            <ac:spMk id="4" creationId="{5B395485-F02A-4638-8A52-C58D95220262}"/>
          </ac:spMkLst>
        </pc:spChg>
        <pc:spChg chg="add mod">
          <ac:chgData name="Liu, Zikun" userId="bf5a98ea-52ea-4349-8746-51f8ee9e2fcc" providerId="ADAL" clId="{89F89FDA-C075-4F73-A3DD-C670F589E032}" dt="2022-03-24T19:08:07.175" v="1673"/>
          <ac:spMkLst>
            <pc:docMk/>
            <pc:sldMk cId="608617775" sldId="470"/>
            <ac:spMk id="26" creationId="{75B841A8-EBCB-400E-B46F-6BEC21F433AA}"/>
          </ac:spMkLst>
        </pc:spChg>
      </pc:sldChg>
      <pc:sldChg chg="delSp modSp add mod">
        <pc:chgData name="Liu, Zikun" userId="bf5a98ea-52ea-4349-8746-51f8ee9e2fcc" providerId="ADAL" clId="{89F89FDA-C075-4F73-A3DD-C670F589E032}" dt="2022-03-24T23:05:55.005" v="2663" actId="14100"/>
        <pc:sldMkLst>
          <pc:docMk/>
          <pc:sldMk cId="2955310165" sldId="471"/>
        </pc:sldMkLst>
        <pc:spChg chg="del">
          <ac:chgData name="Liu, Zikun" userId="bf5a98ea-52ea-4349-8746-51f8ee9e2fcc" providerId="ADAL" clId="{89F89FDA-C075-4F73-A3DD-C670F589E032}" dt="2022-03-24T19:31:41.967" v="1885" actId="478"/>
          <ac:spMkLst>
            <pc:docMk/>
            <pc:sldMk cId="2955310165" sldId="471"/>
            <ac:spMk id="5" creationId="{2EA061A1-3F5E-4072-A489-B578335CF89A}"/>
          </ac:spMkLst>
        </pc:spChg>
        <pc:grpChg chg="mod">
          <ac:chgData name="Liu, Zikun" userId="bf5a98ea-52ea-4349-8746-51f8ee9e2fcc" providerId="ADAL" clId="{89F89FDA-C075-4F73-A3DD-C670F589E032}" dt="2022-03-24T23:05:55.005" v="2663" actId="14100"/>
          <ac:grpSpMkLst>
            <pc:docMk/>
            <pc:sldMk cId="2955310165" sldId="471"/>
            <ac:grpSpMk id="23" creationId="{B5C7A5D7-75D9-439E-AF4D-BC65BD4FF86B}"/>
          </ac:grpSpMkLst>
        </pc:grpChg>
      </pc:sldChg>
      <pc:sldChg chg="add mod modShow">
        <pc:chgData name="Liu, Zikun" userId="bf5a98ea-52ea-4349-8746-51f8ee9e2fcc" providerId="ADAL" clId="{89F89FDA-C075-4F73-A3DD-C670F589E032}" dt="2022-03-24T23:05:48.931" v="2661" actId="729"/>
        <pc:sldMkLst>
          <pc:docMk/>
          <pc:sldMk cId="2515951737" sldId="472"/>
        </pc:sldMkLst>
      </pc:sldChg>
    </pc:docChg>
  </pc:docChgLst>
  <pc:docChgLst>
    <pc:chgData name="Liu, Zikun" userId="bf5a98ea-52ea-4349-8746-51f8ee9e2fcc" providerId="ADAL" clId="{2C610E1F-A168-454E-8611-63F1578FA782}"/>
    <pc:docChg chg="undo custSel addSld delSld modSld">
      <pc:chgData name="Liu, Zikun" userId="bf5a98ea-52ea-4349-8746-51f8ee9e2fcc" providerId="ADAL" clId="{2C610E1F-A168-454E-8611-63F1578FA782}" dt="2022-03-29T05:37:24.188" v="394" actId="20577"/>
      <pc:docMkLst>
        <pc:docMk/>
      </pc:docMkLst>
      <pc:sldChg chg="modNotesTx">
        <pc:chgData name="Liu, Zikun" userId="bf5a98ea-52ea-4349-8746-51f8ee9e2fcc" providerId="ADAL" clId="{2C610E1F-A168-454E-8611-63F1578FA782}" dt="2022-03-29T05:37:17.437" v="384" actId="20577"/>
        <pc:sldMkLst>
          <pc:docMk/>
          <pc:sldMk cId="2709323105" sldId="264"/>
        </pc:sldMkLst>
      </pc:sldChg>
      <pc:sldChg chg="modNotesTx">
        <pc:chgData name="Liu, Zikun" userId="bf5a98ea-52ea-4349-8746-51f8ee9e2fcc" providerId="ADAL" clId="{2C610E1F-A168-454E-8611-63F1578FA782}" dt="2022-03-27T21:12:31.037" v="190" actId="20577"/>
        <pc:sldMkLst>
          <pc:docMk/>
          <pc:sldMk cId="2503445461" sldId="265"/>
        </pc:sldMkLst>
      </pc:sldChg>
      <pc:sldChg chg="modSp mod modNotesTx">
        <pc:chgData name="Liu, Zikun" userId="bf5a98ea-52ea-4349-8746-51f8ee9e2fcc" providerId="ADAL" clId="{2C610E1F-A168-454E-8611-63F1578FA782}" dt="2022-03-29T05:37:24.188" v="394" actId="20577"/>
        <pc:sldMkLst>
          <pc:docMk/>
          <pc:sldMk cId="2409546776" sldId="269"/>
        </pc:sldMkLst>
        <pc:spChg chg="mod">
          <ac:chgData name="Liu, Zikun" userId="bf5a98ea-52ea-4349-8746-51f8ee9e2fcc" providerId="ADAL" clId="{2C610E1F-A168-454E-8611-63F1578FA782}" dt="2022-03-29T05:37:24.188" v="394" actId="20577"/>
          <ac:spMkLst>
            <pc:docMk/>
            <pc:sldMk cId="2409546776" sldId="269"/>
            <ac:spMk id="3" creationId="{820199D2-E5BB-414A-8D3C-689385211EB6}"/>
          </ac:spMkLst>
        </pc:spChg>
      </pc:sldChg>
      <pc:sldChg chg="addSp delSp modSp mod delAnim modAnim modNotesTx">
        <pc:chgData name="Liu, Zikun" userId="bf5a98ea-52ea-4349-8746-51f8ee9e2fcc" providerId="ADAL" clId="{2C610E1F-A168-454E-8611-63F1578FA782}" dt="2022-03-29T01:20:55.213" v="255" actId="20577"/>
        <pc:sldMkLst>
          <pc:docMk/>
          <pc:sldMk cId="3914798651" sldId="417"/>
        </pc:sldMkLst>
        <pc:spChg chg="del">
          <ac:chgData name="Liu, Zikun" userId="bf5a98ea-52ea-4349-8746-51f8ee9e2fcc" providerId="ADAL" clId="{2C610E1F-A168-454E-8611-63F1578FA782}" dt="2022-03-27T00:15:27.381" v="8" actId="478"/>
          <ac:spMkLst>
            <pc:docMk/>
            <pc:sldMk cId="3914798651" sldId="417"/>
            <ac:spMk id="5" creationId="{023376E9-6B2A-36A3-FC6F-0DFFAAA646A7}"/>
          </ac:spMkLst>
        </pc:spChg>
        <pc:spChg chg="mod">
          <ac:chgData name="Liu, Zikun" userId="bf5a98ea-52ea-4349-8746-51f8ee9e2fcc" providerId="ADAL" clId="{2C610E1F-A168-454E-8611-63F1578FA782}" dt="2022-03-29T01:20:17.848" v="254" actId="207"/>
          <ac:spMkLst>
            <pc:docMk/>
            <pc:sldMk cId="3914798651" sldId="417"/>
            <ac:spMk id="6" creationId="{7051C6DB-A1E5-9C8B-B428-90445E23832F}"/>
          </ac:spMkLst>
        </pc:spChg>
        <pc:spChg chg="del mod">
          <ac:chgData name="Liu, Zikun" userId="bf5a98ea-52ea-4349-8746-51f8ee9e2fcc" providerId="ADAL" clId="{2C610E1F-A168-454E-8611-63F1578FA782}" dt="2022-03-27T00:15:24.022" v="7" actId="478"/>
          <ac:spMkLst>
            <pc:docMk/>
            <pc:sldMk cId="3914798651" sldId="417"/>
            <ac:spMk id="11" creationId="{10127845-6360-6893-98B4-3AA5C801148E}"/>
          </ac:spMkLst>
        </pc:spChg>
        <pc:spChg chg="add mod">
          <ac:chgData name="Liu, Zikun" userId="bf5a98ea-52ea-4349-8746-51f8ee9e2fcc" providerId="ADAL" clId="{2C610E1F-A168-454E-8611-63F1578FA782}" dt="2022-03-27T02:39:33.450" v="177"/>
          <ac:spMkLst>
            <pc:docMk/>
            <pc:sldMk cId="3914798651" sldId="417"/>
            <ac:spMk id="143" creationId="{33D28125-F018-4103-A322-D43D75810F6C}"/>
          </ac:spMkLst>
        </pc:spChg>
        <pc:spChg chg="add del mod">
          <ac:chgData name="Liu, Zikun" userId="bf5a98ea-52ea-4349-8746-51f8ee9e2fcc" providerId="ADAL" clId="{2C610E1F-A168-454E-8611-63F1578FA782}" dt="2022-03-29T01:19:42.848" v="249" actId="478"/>
          <ac:spMkLst>
            <pc:docMk/>
            <pc:sldMk cId="3914798651" sldId="417"/>
            <ac:spMk id="144" creationId="{D4B0E8D2-3D95-44BE-A687-B423765F2E7E}"/>
          </ac:spMkLst>
        </pc:spChg>
        <pc:grpChg chg="add del mod">
          <ac:chgData name="Liu, Zikun" userId="bf5a98ea-52ea-4349-8746-51f8ee9e2fcc" providerId="ADAL" clId="{2C610E1F-A168-454E-8611-63F1578FA782}" dt="2022-03-27T02:36:53.288" v="137"/>
          <ac:grpSpMkLst>
            <pc:docMk/>
            <pc:sldMk cId="3914798651" sldId="417"/>
            <ac:grpSpMk id="93" creationId="{E40DEBF9-D61C-4DA2-BDFA-EC2C8ED91796}"/>
          </ac:grpSpMkLst>
        </pc:grpChg>
        <pc:grpChg chg="add mod">
          <ac:chgData name="Liu, Zikun" userId="bf5a98ea-52ea-4349-8746-51f8ee9e2fcc" providerId="ADAL" clId="{2C610E1F-A168-454E-8611-63F1578FA782}" dt="2022-03-27T02:37:00.749" v="139" actId="1076"/>
          <ac:grpSpMkLst>
            <pc:docMk/>
            <pc:sldMk cId="3914798651" sldId="417"/>
            <ac:grpSpMk id="125" creationId="{D165A397-80ED-469C-838D-F766D461E53E}"/>
          </ac:grpSpMkLst>
        </pc:grpChg>
        <pc:cxnChg chg="add mod">
          <ac:chgData name="Liu, Zikun" userId="bf5a98ea-52ea-4349-8746-51f8ee9e2fcc" providerId="ADAL" clId="{2C610E1F-A168-454E-8611-63F1578FA782}" dt="2022-03-27T00:16:06.342" v="10" actId="1582"/>
          <ac:cxnSpMkLst>
            <pc:docMk/>
            <pc:sldMk cId="3914798651" sldId="417"/>
            <ac:cxnSpMk id="8" creationId="{B721B118-15D1-4B9D-8506-7DD6218DB6A6}"/>
          </ac:cxnSpMkLst>
        </pc:cxnChg>
        <pc:cxnChg chg="add mod">
          <ac:chgData name="Liu, Zikun" userId="bf5a98ea-52ea-4349-8746-51f8ee9e2fcc" providerId="ADAL" clId="{2C610E1F-A168-454E-8611-63F1578FA782}" dt="2022-03-27T00:17:28.569" v="13" actId="14100"/>
          <ac:cxnSpMkLst>
            <pc:docMk/>
            <pc:sldMk cId="3914798651" sldId="417"/>
            <ac:cxnSpMk id="50" creationId="{7BC2E778-E32B-44CD-9FDE-7DF48FD75819}"/>
          </ac:cxnSpMkLst>
        </pc:cxnChg>
        <pc:cxnChg chg="add mod">
          <ac:chgData name="Liu, Zikun" userId="bf5a98ea-52ea-4349-8746-51f8ee9e2fcc" providerId="ADAL" clId="{2C610E1F-A168-454E-8611-63F1578FA782}" dt="2022-03-27T00:17:33.054" v="16" actId="14100"/>
          <ac:cxnSpMkLst>
            <pc:docMk/>
            <pc:sldMk cId="3914798651" sldId="417"/>
            <ac:cxnSpMk id="52" creationId="{A568B721-90B2-4E6E-9C1E-1F6F9665E7E3}"/>
          </ac:cxnSpMkLst>
        </pc:cxnChg>
        <pc:cxnChg chg="add mod">
          <ac:chgData name="Liu, Zikun" userId="bf5a98ea-52ea-4349-8746-51f8ee9e2fcc" providerId="ADAL" clId="{2C610E1F-A168-454E-8611-63F1578FA782}" dt="2022-03-27T00:17:52.246" v="22" actId="14100"/>
          <ac:cxnSpMkLst>
            <pc:docMk/>
            <pc:sldMk cId="3914798651" sldId="417"/>
            <ac:cxnSpMk id="55" creationId="{755A8BA2-3582-46ED-9966-67A5271CA7A8}"/>
          </ac:cxnSpMkLst>
        </pc:cxnChg>
        <pc:cxnChg chg="add del mod">
          <ac:chgData name="Liu, Zikun" userId="bf5a98ea-52ea-4349-8746-51f8ee9e2fcc" providerId="ADAL" clId="{2C610E1F-A168-454E-8611-63F1578FA782}" dt="2022-03-27T02:35:13.907" v="116" actId="478"/>
          <ac:cxnSpMkLst>
            <pc:docMk/>
            <pc:sldMk cId="3914798651" sldId="417"/>
            <ac:cxnSpMk id="61" creationId="{8A5DBE8D-2B1D-41A3-89F6-FCBBF15B82FB}"/>
          </ac:cxnSpMkLst>
        </pc:cxnChg>
        <pc:cxnChg chg="add del mod">
          <ac:chgData name="Liu, Zikun" userId="bf5a98ea-52ea-4349-8746-51f8ee9e2fcc" providerId="ADAL" clId="{2C610E1F-A168-454E-8611-63F1578FA782}" dt="2022-03-27T02:35:17.822" v="120" actId="478"/>
          <ac:cxnSpMkLst>
            <pc:docMk/>
            <pc:sldMk cId="3914798651" sldId="417"/>
            <ac:cxnSpMk id="64" creationId="{F6F3EE2C-6DDF-40AB-898D-3CDB078C15BF}"/>
          </ac:cxnSpMkLst>
        </pc:cxnChg>
        <pc:cxnChg chg="add del mod">
          <ac:chgData name="Liu, Zikun" userId="bf5a98ea-52ea-4349-8746-51f8ee9e2fcc" providerId="ADAL" clId="{2C610E1F-A168-454E-8611-63F1578FA782}" dt="2022-03-27T02:35:19.089" v="122" actId="478"/>
          <ac:cxnSpMkLst>
            <pc:docMk/>
            <pc:sldMk cId="3914798651" sldId="417"/>
            <ac:cxnSpMk id="67" creationId="{3FA72F03-44E9-4D8E-B47A-78403B397BAF}"/>
          </ac:cxnSpMkLst>
        </pc:cxnChg>
        <pc:cxnChg chg="add del mod">
          <ac:chgData name="Liu, Zikun" userId="bf5a98ea-52ea-4349-8746-51f8ee9e2fcc" providerId="ADAL" clId="{2C610E1F-A168-454E-8611-63F1578FA782}" dt="2022-03-27T02:35:13.081" v="115" actId="478"/>
          <ac:cxnSpMkLst>
            <pc:docMk/>
            <pc:sldMk cId="3914798651" sldId="417"/>
            <ac:cxnSpMk id="70" creationId="{1A55CABD-A404-4190-86EE-624627CECBF4}"/>
          </ac:cxnSpMkLst>
        </pc:cxnChg>
        <pc:cxnChg chg="add del mod">
          <ac:chgData name="Liu, Zikun" userId="bf5a98ea-52ea-4349-8746-51f8ee9e2fcc" providerId="ADAL" clId="{2C610E1F-A168-454E-8611-63F1578FA782}" dt="2022-03-27T02:35:16.054" v="118" actId="478"/>
          <ac:cxnSpMkLst>
            <pc:docMk/>
            <pc:sldMk cId="3914798651" sldId="417"/>
            <ac:cxnSpMk id="73" creationId="{3A3E9D5A-DB8F-4395-BB06-8E3DF36418E4}"/>
          </ac:cxnSpMkLst>
        </pc:cxnChg>
        <pc:cxnChg chg="add del mod">
          <ac:chgData name="Liu, Zikun" userId="bf5a98ea-52ea-4349-8746-51f8ee9e2fcc" providerId="ADAL" clId="{2C610E1F-A168-454E-8611-63F1578FA782}" dt="2022-03-27T02:35:18.479" v="121" actId="478"/>
          <ac:cxnSpMkLst>
            <pc:docMk/>
            <pc:sldMk cId="3914798651" sldId="417"/>
            <ac:cxnSpMk id="76" creationId="{FD23C818-F2ED-4546-905F-212DFF82AA4E}"/>
          </ac:cxnSpMkLst>
        </pc:cxnChg>
        <pc:cxnChg chg="add del mod">
          <ac:chgData name="Liu, Zikun" userId="bf5a98ea-52ea-4349-8746-51f8ee9e2fcc" providerId="ADAL" clId="{2C610E1F-A168-454E-8611-63F1578FA782}" dt="2022-03-27T02:35:21.005" v="123" actId="478"/>
          <ac:cxnSpMkLst>
            <pc:docMk/>
            <pc:sldMk cId="3914798651" sldId="417"/>
            <ac:cxnSpMk id="79" creationId="{B8EC0B43-766F-4114-8453-EDEC96558C76}"/>
          </ac:cxnSpMkLst>
        </pc:cxnChg>
        <pc:cxnChg chg="add del mod">
          <ac:chgData name="Liu, Zikun" userId="bf5a98ea-52ea-4349-8746-51f8ee9e2fcc" providerId="ADAL" clId="{2C610E1F-A168-454E-8611-63F1578FA782}" dt="2022-03-27T02:35:15.042" v="117" actId="478"/>
          <ac:cxnSpMkLst>
            <pc:docMk/>
            <pc:sldMk cId="3914798651" sldId="417"/>
            <ac:cxnSpMk id="83" creationId="{7ADE8204-85E6-4909-871F-30E89D3A9945}"/>
          </ac:cxnSpMkLst>
        </pc:cxnChg>
        <pc:cxnChg chg="add del mod">
          <ac:chgData name="Liu, Zikun" userId="bf5a98ea-52ea-4349-8746-51f8ee9e2fcc" providerId="ADAL" clId="{2C610E1F-A168-454E-8611-63F1578FA782}" dt="2022-03-27T02:35:17.024" v="119" actId="478"/>
          <ac:cxnSpMkLst>
            <pc:docMk/>
            <pc:sldMk cId="3914798651" sldId="417"/>
            <ac:cxnSpMk id="87" creationId="{84C39802-BC88-4A1A-8CB3-231CE8558640}"/>
          </ac:cxnSpMkLst>
        </pc:cxnChg>
        <pc:cxnChg chg="add del mod">
          <ac:chgData name="Liu, Zikun" userId="bf5a98ea-52ea-4349-8746-51f8ee9e2fcc" providerId="ADAL" clId="{2C610E1F-A168-454E-8611-63F1578FA782}" dt="2022-03-27T00:19:07.790" v="57"/>
          <ac:cxnSpMkLst>
            <pc:docMk/>
            <pc:sldMk cId="3914798651" sldId="417"/>
            <ac:cxnSpMk id="88" creationId="{F3EB0DE0-DDD1-4E78-B674-38D9E4ADAB60}"/>
          </ac:cxnSpMkLst>
        </pc:cxnChg>
        <pc:cxnChg chg="add del mod">
          <ac:chgData name="Liu, Zikun" userId="bf5a98ea-52ea-4349-8746-51f8ee9e2fcc" providerId="ADAL" clId="{2C610E1F-A168-454E-8611-63F1578FA782}" dt="2022-03-27T00:19:30.227" v="59"/>
          <ac:cxnSpMkLst>
            <pc:docMk/>
            <pc:sldMk cId="3914798651" sldId="417"/>
            <ac:cxnSpMk id="92" creationId="{2C7DD142-4B5E-4F93-A37D-04D09BCD04B7}"/>
          </ac:cxnSpMkLst>
        </pc:cxnChg>
        <pc:cxnChg chg="mod">
          <ac:chgData name="Liu, Zikun" userId="bf5a98ea-52ea-4349-8746-51f8ee9e2fcc" providerId="ADAL" clId="{2C610E1F-A168-454E-8611-63F1578FA782}" dt="2022-03-27T02:36:50.391" v="136"/>
          <ac:cxnSpMkLst>
            <pc:docMk/>
            <pc:sldMk cId="3914798651" sldId="417"/>
            <ac:cxnSpMk id="94" creationId="{CB1D5680-352A-4E5B-92EB-0B06953C89B0}"/>
          </ac:cxnSpMkLst>
        </pc:cxnChg>
        <pc:cxnChg chg="mod">
          <ac:chgData name="Liu, Zikun" userId="bf5a98ea-52ea-4349-8746-51f8ee9e2fcc" providerId="ADAL" clId="{2C610E1F-A168-454E-8611-63F1578FA782}" dt="2022-03-27T02:36:50.391" v="136"/>
          <ac:cxnSpMkLst>
            <pc:docMk/>
            <pc:sldMk cId="3914798651" sldId="417"/>
            <ac:cxnSpMk id="117" creationId="{FF2AF52E-5C25-4C15-9EEF-918198150A44}"/>
          </ac:cxnSpMkLst>
        </pc:cxnChg>
        <pc:cxnChg chg="mod">
          <ac:chgData name="Liu, Zikun" userId="bf5a98ea-52ea-4349-8746-51f8ee9e2fcc" providerId="ADAL" clId="{2C610E1F-A168-454E-8611-63F1578FA782}" dt="2022-03-27T02:36:50.391" v="136"/>
          <ac:cxnSpMkLst>
            <pc:docMk/>
            <pc:sldMk cId="3914798651" sldId="417"/>
            <ac:cxnSpMk id="118" creationId="{890E574B-1504-4519-A50B-EE2162F02FCF}"/>
          </ac:cxnSpMkLst>
        </pc:cxnChg>
        <pc:cxnChg chg="mod">
          <ac:chgData name="Liu, Zikun" userId="bf5a98ea-52ea-4349-8746-51f8ee9e2fcc" providerId="ADAL" clId="{2C610E1F-A168-454E-8611-63F1578FA782}" dt="2022-03-27T02:36:50.391" v="136"/>
          <ac:cxnSpMkLst>
            <pc:docMk/>
            <pc:sldMk cId="3914798651" sldId="417"/>
            <ac:cxnSpMk id="119" creationId="{42BBF7B9-F3A1-4ED2-B7CD-0298A7374A24}"/>
          </ac:cxnSpMkLst>
        </pc:cxnChg>
        <pc:cxnChg chg="mod">
          <ac:chgData name="Liu, Zikun" userId="bf5a98ea-52ea-4349-8746-51f8ee9e2fcc" providerId="ADAL" clId="{2C610E1F-A168-454E-8611-63F1578FA782}" dt="2022-03-27T02:36:50.391" v="136"/>
          <ac:cxnSpMkLst>
            <pc:docMk/>
            <pc:sldMk cId="3914798651" sldId="417"/>
            <ac:cxnSpMk id="120" creationId="{B4A2883E-B2C5-434F-81A8-F5C3E9C41CD4}"/>
          </ac:cxnSpMkLst>
        </pc:cxnChg>
        <pc:cxnChg chg="mod">
          <ac:chgData name="Liu, Zikun" userId="bf5a98ea-52ea-4349-8746-51f8ee9e2fcc" providerId="ADAL" clId="{2C610E1F-A168-454E-8611-63F1578FA782}" dt="2022-03-27T02:36:50.391" v="136"/>
          <ac:cxnSpMkLst>
            <pc:docMk/>
            <pc:sldMk cId="3914798651" sldId="417"/>
            <ac:cxnSpMk id="121" creationId="{CC71552C-0A9E-4FAD-862D-C729D7EF96BE}"/>
          </ac:cxnSpMkLst>
        </pc:cxnChg>
        <pc:cxnChg chg="mod">
          <ac:chgData name="Liu, Zikun" userId="bf5a98ea-52ea-4349-8746-51f8ee9e2fcc" providerId="ADAL" clId="{2C610E1F-A168-454E-8611-63F1578FA782}" dt="2022-03-27T02:36:50.391" v="136"/>
          <ac:cxnSpMkLst>
            <pc:docMk/>
            <pc:sldMk cId="3914798651" sldId="417"/>
            <ac:cxnSpMk id="122" creationId="{876C281D-9035-435F-A709-E301A6A72E60}"/>
          </ac:cxnSpMkLst>
        </pc:cxnChg>
        <pc:cxnChg chg="mod">
          <ac:chgData name="Liu, Zikun" userId="bf5a98ea-52ea-4349-8746-51f8ee9e2fcc" providerId="ADAL" clId="{2C610E1F-A168-454E-8611-63F1578FA782}" dt="2022-03-27T02:36:50.391" v="136"/>
          <ac:cxnSpMkLst>
            <pc:docMk/>
            <pc:sldMk cId="3914798651" sldId="417"/>
            <ac:cxnSpMk id="123" creationId="{1DEDE9C0-CDA9-474C-9EE8-9AEF64FDF921}"/>
          </ac:cxnSpMkLst>
        </pc:cxnChg>
        <pc:cxnChg chg="mod">
          <ac:chgData name="Liu, Zikun" userId="bf5a98ea-52ea-4349-8746-51f8ee9e2fcc" providerId="ADAL" clId="{2C610E1F-A168-454E-8611-63F1578FA782}" dt="2022-03-27T02:36:50.391" v="136"/>
          <ac:cxnSpMkLst>
            <pc:docMk/>
            <pc:sldMk cId="3914798651" sldId="417"/>
            <ac:cxnSpMk id="124" creationId="{1661E3DD-6B92-49D7-9FC2-00C0CFA685CD}"/>
          </ac:cxnSpMkLst>
        </pc:cxnChg>
        <pc:cxnChg chg="mod">
          <ac:chgData name="Liu, Zikun" userId="bf5a98ea-52ea-4349-8746-51f8ee9e2fcc" providerId="ADAL" clId="{2C610E1F-A168-454E-8611-63F1578FA782}" dt="2022-03-27T02:36:56.262" v="138"/>
          <ac:cxnSpMkLst>
            <pc:docMk/>
            <pc:sldMk cId="3914798651" sldId="417"/>
            <ac:cxnSpMk id="126" creationId="{A90FE5B3-28D0-4DD7-84BC-C9B95F9E0580}"/>
          </ac:cxnSpMkLst>
        </pc:cxnChg>
        <pc:cxnChg chg="mod">
          <ac:chgData name="Liu, Zikun" userId="bf5a98ea-52ea-4349-8746-51f8ee9e2fcc" providerId="ADAL" clId="{2C610E1F-A168-454E-8611-63F1578FA782}" dt="2022-03-27T02:36:56.262" v="138"/>
          <ac:cxnSpMkLst>
            <pc:docMk/>
            <pc:sldMk cId="3914798651" sldId="417"/>
            <ac:cxnSpMk id="135" creationId="{53902F83-6745-46AF-BB1A-938D3CF8EBC6}"/>
          </ac:cxnSpMkLst>
        </pc:cxnChg>
        <pc:cxnChg chg="mod">
          <ac:chgData name="Liu, Zikun" userId="bf5a98ea-52ea-4349-8746-51f8ee9e2fcc" providerId="ADAL" clId="{2C610E1F-A168-454E-8611-63F1578FA782}" dt="2022-03-27T02:36:56.262" v="138"/>
          <ac:cxnSpMkLst>
            <pc:docMk/>
            <pc:sldMk cId="3914798651" sldId="417"/>
            <ac:cxnSpMk id="136" creationId="{426CCCB1-5994-4911-9553-B45322D21368}"/>
          </ac:cxnSpMkLst>
        </pc:cxnChg>
        <pc:cxnChg chg="mod">
          <ac:chgData name="Liu, Zikun" userId="bf5a98ea-52ea-4349-8746-51f8ee9e2fcc" providerId="ADAL" clId="{2C610E1F-A168-454E-8611-63F1578FA782}" dt="2022-03-27T02:36:56.262" v="138"/>
          <ac:cxnSpMkLst>
            <pc:docMk/>
            <pc:sldMk cId="3914798651" sldId="417"/>
            <ac:cxnSpMk id="137" creationId="{8E86D67B-C4B4-4F46-916E-DD9BFE3B9014}"/>
          </ac:cxnSpMkLst>
        </pc:cxnChg>
        <pc:cxnChg chg="mod">
          <ac:chgData name="Liu, Zikun" userId="bf5a98ea-52ea-4349-8746-51f8ee9e2fcc" providerId="ADAL" clId="{2C610E1F-A168-454E-8611-63F1578FA782}" dt="2022-03-27T02:36:56.262" v="138"/>
          <ac:cxnSpMkLst>
            <pc:docMk/>
            <pc:sldMk cId="3914798651" sldId="417"/>
            <ac:cxnSpMk id="138" creationId="{C03F3D44-50FC-4594-8B34-EB27008E57BC}"/>
          </ac:cxnSpMkLst>
        </pc:cxnChg>
        <pc:cxnChg chg="mod">
          <ac:chgData name="Liu, Zikun" userId="bf5a98ea-52ea-4349-8746-51f8ee9e2fcc" providerId="ADAL" clId="{2C610E1F-A168-454E-8611-63F1578FA782}" dt="2022-03-27T02:36:56.262" v="138"/>
          <ac:cxnSpMkLst>
            <pc:docMk/>
            <pc:sldMk cId="3914798651" sldId="417"/>
            <ac:cxnSpMk id="139" creationId="{5E52E203-BCA2-4358-B5A2-8AE3FD939A31}"/>
          </ac:cxnSpMkLst>
        </pc:cxnChg>
        <pc:cxnChg chg="mod">
          <ac:chgData name="Liu, Zikun" userId="bf5a98ea-52ea-4349-8746-51f8ee9e2fcc" providerId="ADAL" clId="{2C610E1F-A168-454E-8611-63F1578FA782}" dt="2022-03-27T02:36:56.262" v="138"/>
          <ac:cxnSpMkLst>
            <pc:docMk/>
            <pc:sldMk cId="3914798651" sldId="417"/>
            <ac:cxnSpMk id="140" creationId="{863E327B-D924-4B7C-8236-AC33E1CFB533}"/>
          </ac:cxnSpMkLst>
        </pc:cxnChg>
        <pc:cxnChg chg="mod">
          <ac:chgData name="Liu, Zikun" userId="bf5a98ea-52ea-4349-8746-51f8ee9e2fcc" providerId="ADAL" clId="{2C610E1F-A168-454E-8611-63F1578FA782}" dt="2022-03-27T02:36:56.262" v="138"/>
          <ac:cxnSpMkLst>
            <pc:docMk/>
            <pc:sldMk cId="3914798651" sldId="417"/>
            <ac:cxnSpMk id="141" creationId="{932DC9B8-6141-4788-8FEC-383803A6CF02}"/>
          </ac:cxnSpMkLst>
        </pc:cxnChg>
        <pc:cxnChg chg="mod">
          <ac:chgData name="Liu, Zikun" userId="bf5a98ea-52ea-4349-8746-51f8ee9e2fcc" providerId="ADAL" clId="{2C610E1F-A168-454E-8611-63F1578FA782}" dt="2022-03-27T02:36:56.262" v="138"/>
          <ac:cxnSpMkLst>
            <pc:docMk/>
            <pc:sldMk cId="3914798651" sldId="417"/>
            <ac:cxnSpMk id="142" creationId="{51DC2DF6-60B6-4691-AD5F-3116BEC74980}"/>
          </ac:cxnSpMkLst>
        </pc:cxnChg>
      </pc:sldChg>
      <pc:sldChg chg="addSp delSp mod">
        <pc:chgData name="Liu, Zikun" userId="bf5a98ea-52ea-4349-8746-51f8ee9e2fcc" providerId="ADAL" clId="{2C610E1F-A168-454E-8611-63F1578FA782}" dt="2022-03-29T01:14:31.984" v="193" actId="478"/>
        <pc:sldMkLst>
          <pc:docMk/>
          <pc:sldMk cId="3050689343" sldId="461"/>
        </pc:sldMkLst>
        <pc:spChg chg="add del">
          <ac:chgData name="Liu, Zikun" userId="bf5a98ea-52ea-4349-8746-51f8ee9e2fcc" providerId="ADAL" clId="{2C610E1F-A168-454E-8611-63F1578FA782}" dt="2022-03-29T01:14:31.984" v="193" actId="478"/>
          <ac:spMkLst>
            <pc:docMk/>
            <pc:sldMk cId="3050689343" sldId="461"/>
            <ac:spMk id="30" creationId="{A8AC69F2-167C-4540-81A0-D05B02C5954A}"/>
          </ac:spMkLst>
        </pc:spChg>
      </pc:sldChg>
      <pc:sldChg chg="modNotesTx">
        <pc:chgData name="Liu, Zikun" userId="bf5a98ea-52ea-4349-8746-51f8ee9e2fcc" providerId="ADAL" clId="{2C610E1F-A168-454E-8611-63F1578FA782}" dt="2022-03-27T21:19:14.625" v="191"/>
        <pc:sldMkLst>
          <pc:docMk/>
          <pc:sldMk cId="217938453" sldId="463"/>
        </pc:sldMkLst>
      </pc:sldChg>
      <pc:sldChg chg="addSp delSp modSp add del mod modAnim modShow">
        <pc:chgData name="Liu, Zikun" userId="bf5a98ea-52ea-4349-8746-51f8ee9e2fcc" providerId="ADAL" clId="{2C610E1F-A168-454E-8611-63F1578FA782}" dt="2022-03-27T02:40:12.002" v="183" actId="729"/>
        <pc:sldMkLst>
          <pc:docMk/>
          <pc:sldMk cId="229953317" sldId="474"/>
        </pc:sldMkLst>
        <pc:grpChg chg="add del mod">
          <ac:chgData name="Liu, Zikun" userId="bf5a98ea-52ea-4349-8746-51f8ee9e2fcc" providerId="ADAL" clId="{2C610E1F-A168-454E-8611-63F1578FA782}" dt="2022-03-27T02:39:19.771" v="167" actId="478"/>
          <ac:grpSpMkLst>
            <pc:docMk/>
            <pc:sldMk cId="229953317" sldId="474"/>
            <ac:grpSpMk id="52" creationId="{9F8C862F-84E8-4576-8C20-ABD830F75B82}"/>
          </ac:grpSpMkLst>
        </pc:grpChg>
        <pc:grpChg chg="add del mod">
          <ac:chgData name="Liu, Zikun" userId="bf5a98ea-52ea-4349-8746-51f8ee9e2fcc" providerId="ADAL" clId="{2C610E1F-A168-454E-8611-63F1578FA782}" dt="2022-03-27T02:39:18.454" v="166"/>
          <ac:grpSpMkLst>
            <pc:docMk/>
            <pc:sldMk cId="229953317" sldId="474"/>
            <ac:grpSpMk id="66" creationId="{3C258FB0-ADB6-42B1-9186-3AACE6174BDF}"/>
          </ac:grpSpMkLst>
        </pc:grpChg>
        <pc:grpChg chg="add mod">
          <ac:chgData name="Liu, Zikun" userId="bf5a98ea-52ea-4349-8746-51f8ee9e2fcc" providerId="ADAL" clId="{2C610E1F-A168-454E-8611-63F1578FA782}" dt="2022-03-27T02:39:22.144" v="171"/>
          <ac:grpSpMkLst>
            <pc:docMk/>
            <pc:sldMk cId="229953317" sldId="474"/>
            <ac:grpSpMk id="80" creationId="{F7D640B5-7514-490A-8190-A1EB4CA357A2}"/>
          </ac:grpSpMkLst>
        </pc:grpChg>
        <pc:cxnChg chg="add del mod">
          <ac:chgData name="Liu, Zikun" userId="bf5a98ea-52ea-4349-8746-51f8ee9e2fcc" providerId="ADAL" clId="{2C610E1F-A168-454E-8611-63F1578FA782}" dt="2022-03-27T02:39:21.875" v="170" actId="478"/>
          <ac:cxnSpMkLst>
            <pc:docMk/>
            <pc:sldMk cId="229953317" sldId="474"/>
            <ac:cxnSpMk id="48" creationId="{C59D43F6-39CA-467B-8905-FB9A8649711E}"/>
          </ac:cxnSpMkLst>
        </pc:cxnChg>
        <pc:cxnChg chg="add del mod">
          <ac:chgData name="Liu, Zikun" userId="bf5a98ea-52ea-4349-8746-51f8ee9e2fcc" providerId="ADAL" clId="{2C610E1F-A168-454E-8611-63F1578FA782}" dt="2022-03-27T02:39:21.301" v="169" actId="478"/>
          <ac:cxnSpMkLst>
            <pc:docMk/>
            <pc:sldMk cId="229953317" sldId="474"/>
            <ac:cxnSpMk id="50" creationId="{170BC087-CE07-4678-9279-49F927DBC512}"/>
          </ac:cxnSpMkLst>
        </pc:cxnChg>
        <pc:cxnChg chg="add del mod">
          <ac:chgData name="Liu, Zikun" userId="bf5a98ea-52ea-4349-8746-51f8ee9e2fcc" providerId="ADAL" clId="{2C610E1F-A168-454E-8611-63F1578FA782}" dt="2022-03-27T02:39:20.762" v="168" actId="478"/>
          <ac:cxnSpMkLst>
            <pc:docMk/>
            <pc:sldMk cId="229953317" sldId="474"/>
            <ac:cxnSpMk id="51" creationId="{7BE35C96-EB3D-4C92-98E4-BFFFCCD00C4A}"/>
          </ac:cxnSpMkLst>
        </pc:cxnChg>
        <pc:cxnChg chg="mod">
          <ac:chgData name="Liu, Zikun" userId="bf5a98ea-52ea-4349-8746-51f8ee9e2fcc" providerId="ADAL" clId="{2C610E1F-A168-454E-8611-63F1578FA782}" dt="2022-03-27T02:39:04.222" v="160"/>
          <ac:cxnSpMkLst>
            <pc:docMk/>
            <pc:sldMk cId="229953317" sldId="474"/>
            <ac:cxnSpMk id="53" creationId="{ECB9EAFB-65ED-4792-B7E5-45B6042F8BDF}"/>
          </ac:cxnSpMkLst>
        </pc:cxnChg>
        <pc:cxnChg chg="mod">
          <ac:chgData name="Liu, Zikun" userId="bf5a98ea-52ea-4349-8746-51f8ee9e2fcc" providerId="ADAL" clId="{2C610E1F-A168-454E-8611-63F1578FA782}" dt="2022-03-27T02:39:04.222" v="160"/>
          <ac:cxnSpMkLst>
            <pc:docMk/>
            <pc:sldMk cId="229953317" sldId="474"/>
            <ac:cxnSpMk id="54" creationId="{5FC001CD-49E4-4793-9DD6-7425AEE24C2B}"/>
          </ac:cxnSpMkLst>
        </pc:cxnChg>
        <pc:cxnChg chg="mod">
          <ac:chgData name="Liu, Zikun" userId="bf5a98ea-52ea-4349-8746-51f8ee9e2fcc" providerId="ADAL" clId="{2C610E1F-A168-454E-8611-63F1578FA782}" dt="2022-03-27T02:39:04.222" v="160"/>
          <ac:cxnSpMkLst>
            <pc:docMk/>
            <pc:sldMk cId="229953317" sldId="474"/>
            <ac:cxnSpMk id="55" creationId="{3D5BE060-664D-42DB-9736-A5397FE6BA3F}"/>
          </ac:cxnSpMkLst>
        </pc:cxnChg>
        <pc:cxnChg chg="mod">
          <ac:chgData name="Liu, Zikun" userId="bf5a98ea-52ea-4349-8746-51f8ee9e2fcc" providerId="ADAL" clId="{2C610E1F-A168-454E-8611-63F1578FA782}" dt="2022-03-27T02:39:04.222" v="160"/>
          <ac:cxnSpMkLst>
            <pc:docMk/>
            <pc:sldMk cId="229953317" sldId="474"/>
            <ac:cxnSpMk id="56" creationId="{1E7917CF-D7D8-4F32-BCBB-F77A025EC75E}"/>
          </ac:cxnSpMkLst>
        </pc:cxnChg>
        <pc:cxnChg chg="mod">
          <ac:chgData name="Liu, Zikun" userId="bf5a98ea-52ea-4349-8746-51f8ee9e2fcc" providerId="ADAL" clId="{2C610E1F-A168-454E-8611-63F1578FA782}" dt="2022-03-27T02:39:04.222" v="160"/>
          <ac:cxnSpMkLst>
            <pc:docMk/>
            <pc:sldMk cId="229953317" sldId="474"/>
            <ac:cxnSpMk id="57" creationId="{0ED543EC-0E0C-4FD6-8E29-5FD8E674F701}"/>
          </ac:cxnSpMkLst>
        </pc:cxnChg>
        <pc:cxnChg chg="mod">
          <ac:chgData name="Liu, Zikun" userId="bf5a98ea-52ea-4349-8746-51f8ee9e2fcc" providerId="ADAL" clId="{2C610E1F-A168-454E-8611-63F1578FA782}" dt="2022-03-27T02:39:04.222" v="160"/>
          <ac:cxnSpMkLst>
            <pc:docMk/>
            <pc:sldMk cId="229953317" sldId="474"/>
            <ac:cxnSpMk id="58" creationId="{51DD5E91-3AF2-42F0-B621-5EA23CC4CB7E}"/>
          </ac:cxnSpMkLst>
        </pc:cxnChg>
        <pc:cxnChg chg="mod">
          <ac:chgData name="Liu, Zikun" userId="bf5a98ea-52ea-4349-8746-51f8ee9e2fcc" providerId="ADAL" clId="{2C610E1F-A168-454E-8611-63F1578FA782}" dt="2022-03-27T02:39:04.222" v="160"/>
          <ac:cxnSpMkLst>
            <pc:docMk/>
            <pc:sldMk cId="229953317" sldId="474"/>
            <ac:cxnSpMk id="59" creationId="{EA54E465-05FD-4A0A-BB35-60E3B659CBB5}"/>
          </ac:cxnSpMkLst>
        </pc:cxnChg>
        <pc:cxnChg chg="mod">
          <ac:chgData name="Liu, Zikun" userId="bf5a98ea-52ea-4349-8746-51f8ee9e2fcc" providerId="ADAL" clId="{2C610E1F-A168-454E-8611-63F1578FA782}" dt="2022-03-27T02:39:04.222" v="160"/>
          <ac:cxnSpMkLst>
            <pc:docMk/>
            <pc:sldMk cId="229953317" sldId="474"/>
            <ac:cxnSpMk id="60" creationId="{51F2F4A8-A070-4B89-8916-4DA334E582B3}"/>
          </ac:cxnSpMkLst>
        </pc:cxnChg>
        <pc:cxnChg chg="mod">
          <ac:chgData name="Liu, Zikun" userId="bf5a98ea-52ea-4349-8746-51f8ee9e2fcc" providerId="ADAL" clId="{2C610E1F-A168-454E-8611-63F1578FA782}" dt="2022-03-27T02:39:04.222" v="160"/>
          <ac:cxnSpMkLst>
            <pc:docMk/>
            <pc:sldMk cId="229953317" sldId="474"/>
            <ac:cxnSpMk id="61" creationId="{6BACC8BD-8A81-41BE-8941-8794BC700C04}"/>
          </ac:cxnSpMkLst>
        </pc:cxnChg>
        <pc:cxnChg chg="add del mod">
          <ac:chgData name="Liu, Zikun" userId="bf5a98ea-52ea-4349-8746-51f8ee9e2fcc" providerId="ADAL" clId="{2C610E1F-A168-454E-8611-63F1578FA782}" dt="2022-03-27T02:39:18.454" v="166"/>
          <ac:cxnSpMkLst>
            <pc:docMk/>
            <pc:sldMk cId="229953317" sldId="474"/>
            <ac:cxnSpMk id="62" creationId="{D64DBB77-670C-417F-9CA0-E9330B25CF53}"/>
          </ac:cxnSpMkLst>
        </pc:cxnChg>
        <pc:cxnChg chg="add del mod">
          <ac:chgData name="Liu, Zikun" userId="bf5a98ea-52ea-4349-8746-51f8ee9e2fcc" providerId="ADAL" clId="{2C610E1F-A168-454E-8611-63F1578FA782}" dt="2022-03-27T02:39:18.454" v="166"/>
          <ac:cxnSpMkLst>
            <pc:docMk/>
            <pc:sldMk cId="229953317" sldId="474"/>
            <ac:cxnSpMk id="63" creationId="{8A41A910-059E-4038-80B2-EC21662F08F3}"/>
          </ac:cxnSpMkLst>
        </pc:cxnChg>
        <pc:cxnChg chg="add del mod">
          <ac:chgData name="Liu, Zikun" userId="bf5a98ea-52ea-4349-8746-51f8ee9e2fcc" providerId="ADAL" clId="{2C610E1F-A168-454E-8611-63F1578FA782}" dt="2022-03-27T02:39:18.454" v="166"/>
          <ac:cxnSpMkLst>
            <pc:docMk/>
            <pc:sldMk cId="229953317" sldId="474"/>
            <ac:cxnSpMk id="64" creationId="{CB396951-75C9-4136-94E2-EEF216C367F9}"/>
          </ac:cxnSpMkLst>
        </pc:cxnChg>
        <pc:cxnChg chg="add del mod">
          <ac:chgData name="Liu, Zikun" userId="bf5a98ea-52ea-4349-8746-51f8ee9e2fcc" providerId="ADAL" clId="{2C610E1F-A168-454E-8611-63F1578FA782}" dt="2022-03-27T02:39:18.454" v="166"/>
          <ac:cxnSpMkLst>
            <pc:docMk/>
            <pc:sldMk cId="229953317" sldId="474"/>
            <ac:cxnSpMk id="65" creationId="{9DEE6097-0F92-49F8-9BD8-FFE317B92AEF}"/>
          </ac:cxnSpMkLst>
        </pc:cxnChg>
        <pc:cxnChg chg="mod">
          <ac:chgData name="Liu, Zikun" userId="bf5a98ea-52ea-4349-8746-51f8ee9e2fcc" providerId="ADAL" clId="{2C610E1F-A168-454E-8611-63F1578FA782}" dt="2022-03-27T02:39:17.227" v="165"/>
          <ac:cxnSpMkLst>
            <pc:docMk/>
            <pc:sldMk cId="229953317" sldId="474"/>
            <ac:cxnSpMk id="67" creationId="{BE9C230E-6F78-4E48-AF92-56546E497998}"/>
          </ac:cxnSpMkLst>
        </pc:cxnChg>
        <pc:cxnChg chg="mod">
          <ac:chgData name="Liu, Zikun" userId="bf5a98ea-52ea-4349-8746-51f8ee9e2fcc" providerId="ADAL" clId="{2C610E1F-A168-454E-8611-63F1578FA782}" dt="2022-03-27T02:39:17.227" v="165"/>
          <ac:cxnSpMkLst>
            <pc:docMk/>
            <pc:sldMk cId="229953317" sldId="474"/>
            <ac:cxnSpMk id="68" creationId="{25726FCA-F16F-4CA4-8A48-8D2206D556C7}"/>
          </ac:cxnSpMkLst>
        </pc:cxnChg>
        <pc:cxnChg chg="mod">
          <ac:chgData name="Liu, Zikun" userId="bf5a98ea-52ea-4349-8746-51f8ee9e2fcc" providerId="ADAL" clId="{2C610E1F-A168-454E-8611-63F1578FA782}" dt="2022-03-27T02:39:17.227" v="165"/>
          <ac:cxnSpMkLst>
            <pc:docMk/>
            <pc:sldMk cId="229953317" sldId="474"/>
            <ac:cxnSpMk id="69" creationId="{F38A430B-F8C6-4198-B595-EB528C857756}"/>
          </ac:cxnSpMkLst>
        </pc:cxnChg>
        <pc:cxnChg chg="mod">
          <ac:chgData name="Liu, Zikun" userId="bf5a98ea-52ea-4349-8746-51f8ee9e2fcc" providerId="ADAL" clId="{2C610E1F-A168-454E-8611-63F1578FA782}" dt="2022-03-27T02:39:17.227" v="165"/>
          <ac:cxnSpMkLst>
            <pc:docMk/>
            <pc:sldMk cId="229953317" sldId="474"/>
            <ac:cxnSpMk id="70" creationId="{6A113596-42AD-461B-BE4E-A5309CF728F6}"/>
          </ac:cxnSpMkLst>
        </pc:cxnChg>
        <pc:cxnChg chg="mod">
          <ac:chgData name="Liu, Zikun" userId="bf5a98ea-52ea-4349-8746-51f8ee9e2fcc" providerId="ADAL" clId="{2C610E1F-A168-454E-8611-63F1578FA782}" dt="2022-03-27T02:39:17.227" v="165"/>
          <ac:cxnSpMkLst>
            <pc:docMk/>
            <pc:sldMk cId="229953317" sldId="474"/>
            <ac:cxnSpMk id="71" creationId="{EFDB2264-9835-4AC2-80B4-677948F6A699}"/>
          </ac:cxnSpMkLst>
        </pc:cxnChg>
        <pc:cxnChg chg="mod">
          <ac:chgData name="Liu, Zikun" userId="bf5a98ea-52ea-4349-8746-51f8ee9e2fcc" providerId="ADAL" clId="{2C610E1F-A168-454E-8611-63F1578FA782}" dt="2022-03-27T02:39:17.227" v="165"/>
          <ac:cxnSpMkLst>
            <pc:docMk/>
            <pc:sldMk cId="229953317" sldId="474"/>
            <ac:cxnSpMk id="72" creationId="{D8D44472-0FD8-4C69-99EB-9CAF06E62D74}"/>
          </ac:cxnSpMkLst>
        </pc:cxnChg>
        <pc:cxnChg chg="mod">
          <ac:chgData name="Liu, Zikun" userId="bf5a98ea-52ea-4349-8746-51f8ee9e2fcc" providerId="ADAL" clId="{2C610E1F-A168-454E-8611-63F1578FA782}" dt="2022-03-27T02:39:17.227" v="165"/>
          <ac:cxnSpMkLst>
            <pc:docMk/>
            <pc:sldMk cId="229953317" sldId="474"/>
            <ac:cxnSpMk id="73" creationId="{34F9D381-0535-4675-A768-CC8169BF32A7}"/>
          </ac:cxnSpMkLst>
        </pc:cxnChg>
        <pc:cxnChg chg="mod">
          <ac:chgData name="Liu, Zikun" userId="bf5a98ea-52ea-4349-8746-51f8ee9e2fcc" providerId="ADAL" clId="{2C610E1F-A168-454E-8611-63F1578FA782}" dt="2022-03-27T02:39:17.227" v="165"/>
          <ac:cxnSpMkLst>
            <pc:docMk/>
            <pc:sldMk cId="229953317" sldId="474"/>
            <ac:cxnSpMk id="74" creationId="{54847CA7-E479-410A-BC6F-C139E0CFBCC8}"/>
          </ac:cxnSpMkLst>
        </pc:cxnChg>
        <pc:cxnChg chg="mod">
          <ac:chgData name="Liu, Zikun" userId="bf5a98ea-52ea-4349-8746-51f8ee9e2fcc" providerId="ADAL" clId="{2C610E1F-A168-454E-8611-63F1578FA782}" dt="2022-03-27T02:39:17.227" v="165"/>
          <ac:cxnSpMkLst>
            <pc:docMk/>
            <pc:sldMk cId="229953317" sldId="474"/>
            <ac:cxnSpMk id="75" creationId="{33CA523D-2B2E-4985-91CA-A55575C8FCB0}"/>
          </ac:cxnSpMkLst>
        </pc:cxnChg>
        <pc:cxnChg chg="add mod">
          <ac:chgData name="Liu, Zikun" userId="bf5a98ea-52ea-4349-8746-51f8ee9e2fcc" providerId="ADAL" clId="{2C610E1F-A168-454E-8611-63F1578FA782}" dt="2022-03-27T02:39:22.144" v="171"/>
          <ac:cxnSpMkLst>
            <pc:docMk/>
            <pc:sldMk cId="229953317" sldId="474"/>
            <ac:cxnSpMk id="76" creationId="{A38F870C-7CE7-4AD1-83F0-485DCA41232D}"/>
          </ac:cxnSpMkLst>
        </pc:cxnChg>
        <pc:cxnChg chg="add mod">
          <ac:chgData name="Liu, Zikun" userId="bf5a98ea-52ea-4349-8746-51f8ee9e2fcc" providerId="ADAL" clId="{2C610E1F-A168-454E-8611-63F1578FA782}" dt="2022-03-27T02:39:22.144" v="171"/>
          <ac:cxnSpMkLst>
            <pc:docMk/>
            <pc:sldMk cId="229953317" sldId="474"/>
            <ac:cxnSpMk id="77" creationId="{274D186F-2B87-4CE8-9D1A-B2AEDCB7B206}"/>
          </ac:cxnSpMkLst>
        </pc:cxnChg>
        <pc:cxnChg chg="add mod">
          <ac:chgData name="Liu, Zikun" userId="bf5a98ea-52ea-4349-8746-51f8ee9e2fcc" providerId="ADAL" clId="{2C610E1F-A168-454E-8611-63F1578FA782}" dt="2022-03-27T02:39:22.144" v="171"/>
          <ac:cxnSpMkLst>
            <pc:docMk/>
            <pc:sldMk cId="229953317" sldId="474"/>
            <ac:cxnSpMk id="78" creationId="{66FBC8DF-71A6-40D7-B327-BD59044C45F9}"/>
          </ac:cxnSpMkLst>
        </pc:cxnChg>
        <pc:cxnChg chg="add mod">
          <ac:chgData name="Liu, Zikun" userId="bf5a98ea-52ea-4349-8746-51f8ee9e2fcc" providerId="ADAL" clId="{2C610E1F-A168-454E-8611-63F1578FA782}" dt="2022-03-27T02:39:22.144" v="171"/>
          <ac:cxnSpMkLst>
            <pc:docMk/>
            <pc:sldMk cId="229953317" sldId="474"/>
            <ac:cxnSpMk id="79" creationId="{920BADE5-E673-424A-9695-48ADE2AC7916}"/>
          </ac:cxnSpMkLst>
        </pc:cxnChg>
        <pc:cxnChg chg="mod">
          <ac:chgData name="Liu, Zikun" userId="bf5a98ea-52ea-4349-8746-51f8ee9e2fcc" providerId="ADAL" clId="{2C610E1F-A168-454E-8611-63F1578FA782}" dt="2022-03-27T02:39:22.144" v="171"/>
          <ac:cxnSpMkLst>
            <pc:docMk/>
            <pc:sldMk cId="229953317" sldId="474"/>
            <ac:cxnSpMk id="81" creationId="{A8552645-CEC3-4E73-BB9F-DA0A02CD75CD}"/>
          </ac:cxnSpMkLst>
        </pc:cxnChg>
        <pc:cxnChg chg="mod">
          <ac:chgData name="Liu, Zikun" userId="bf5a98ea-52ea-4349-8746-51f8ee9e2fcc" providerId="ADAL" clId="{2C610E1F-A168-454E-8611-63F1578FA782}" dt="2022-03-27T02:39:22.144" v="171"/>
          <ac:cxnSpMkLst>
            <pc:docMk/>
            <pc:sldMk cId="229953317" sldId="474"/>
            <ac:cxnSpMk id="83" creationId="{EEF6242F-C70A-497B-A767-CAEEBDD47FE1}"/>
          </ac:cxnSpMkLst>
        </pc:cxnChg>
        <pc:cxnChg chg="mod">
          <ac:chgData name="Liu, Zikun" userId="bf5a98ea-52ea-4349-8746-51f8ee9e2fcc" providerId="ADAL" clId="{2C610E1F-A168-454E-8611-63F1578FA782}" dt="2022-03-27T02:39:22.144" v="171"/>
          <ac:cxnSpMkLst>
            <pc:docMk/>
            <pc:sldMk cId="229953317" sldId="474"/>
            <ac:cxnSpMk id="84" creationId="{84EED341-32AA-4373-B34C-C362591698FB}"/>
          </ac:cxnSpMkLst>
        </pc:cxnChg>
        <pc:cxnChg chg="mod">
          <ac:chgData name="Liu, Zikun" userId="bf5a98ea-52ea-4349-8746-51f8ee9e2fcc" providerId="ADAL" clId="{2C610E1F-A168-454E-8611-63F1578FA782}" dt="2022-03-27T02:39:22.144" v="171"/>
          <ac:cxnSpMkLst>
            <pc:docMk/>
            <pc:sldMk cId="229953317" sldId="474"/>
            <ac:cxnSpMk id="87" creationId="{A773320B-C5DC-4F04-B174-D19B9D9CAE90}"/>
          </ac:cxnSpMkLst>
        </pc:cxnChg>
        <pc:cxnChg chg="mod">
          <ac:chgData name="Liu, Zikun" userId="bf5a98ea-52ea-4349-8746-51f8ee9e2fcc" providerId="ADAL" clId="{2C610E1F-A168-454E-8611-63F1578FA782}" dt="2022-03-27T02:39:22.144" v="171"/>
          <ac:cxnSpMkLst>
            <pc:docMk/>
            <pc:sldMk cId="229953317" sldId="474"/>
            <ac:cxnSpMk id="88" creationId="{436982FF-F4CC-4827-BE92-285ADF0EEB77}"/>
          </ac:cxnSpMkLst>
        </pc:cxnChg>
        <pc:cxnChg chg="mod">
          <ac:chgData name="Liu, Zikun" userId="bf5a98ea-52ea-4349-8746-51f8ee9e2fcc" providerId="ADAL" clId="{2C610E1F-A168-454E-8611-63F1578FA782}" dt="2022-03-27T02:39:22.144" v="171"/>
          <ac:cxnSpMkLst>
            <pc:docMk/>
            <pc:sldMk cId="229953317" sldId="474"/>
            <ac:cxnSpMk id="89" creationId="{54605910-B4EC-4B07-952A-6C29B3A308CD}"/>
          </ac:cxnSpMkLst>
        </pc:cxnChg>
        <pc:cxnChg chg="mod">
          <ac:chgData name="Liu, Zikun" userId="bf5a98ea-52ea-4349-8746-51f8ee9e2fcc" providerId="ADAL" clId="{2C610E1F-A168-454E-8611-63F1578FA782}" dt="2022-03-27T02:39:22.144" v="171"/>
          <ac:cxnSpMkLst>
            <pc:docMk/>
            <pc:sldMk cId="229953317" sldId="474"/>
            <ac:cxnSpMk id="90" creationId="{3C2D7960-7DAA-4945-9609-26B66D94DB61}"/>
          </ac:cxnSpMkLst>
        </pc:cxnChg>
        <pc:cxnChg chg="mod">
          <ac:chgData name="Liu, Zikun" userId="bf5a98ea-52ea-4349-8746-51f8ee9e2fcc" providerId="ADAL" clId="{2C610E1F-A168-454E-8611-63F1578FA782}" dt="2022-03-27T02:39:22.144" v="171"/>
          <ac:cxnSpMkLst>
            <pc:docMk/>
            <pc:sldMk cId="229953317" sldId="474"/>
            <ac:cxnSpMk id="92" creationId="{16DC5F2D-B94F-4C1C-BD99-5F4FB84CD0C5}"/>
          </ac:cxnSpMkLst>
        </pc:cxnChg>
        <pc:cxnChg chg="mod">
          <ac:chgData name="Liu, Zikun" userId="bf5a98ea-52ea-4349-8746-51f8ee9e2fcc" providerId="ADAL" clId="{2C610E1F-A168-454E-8611-63F1578FA782}" dt="2022-03-27T02:39:22.144" v="171"/>
          <ac:cxnSpMkLst>
            <pc:docMk/>
            <pc:sldMk cId="229953317" sldId="474"/>
            <ac:cxnSpMk id="93" creationId="{623BB4A9-ED4B-49B0-889B-37EAFC1BC7BF}"/>
          </ac:cxnSpMkLst>
        </pc:cxnChg>
      </pc:sldChg>
      <pc:sldChg chg="add del">
        <pc:chgData name="Liu, Zikun" userId="bf5a98ea-52ea-4349-8746-51f8ee9e2fcc" providerId="ADAL" clId="{2C610E1F-A168-454E-8611-63F1578FA782}" dt="2022-03-27T00:15:19.999" v="5" actId="47"/>
        <pc:sldMkLst>
          <pc:docMk/>
          <pc:sldMk cId="3137672504" sldId="474"/>
        </pc:sldMkLst>
      </pc:sldChg>
      <pc:sldChg chg="addSp delSp modSp add del mod modAnim">
        <pc:chgData name="Liu, Zikun" userId="bf5a98ea-52ea-4349-8746-51f8ee9e2fcc" providerId="ADAL" clId="{2C610E1F-A168-454E-8611-63F1578FA782}" dt="2022-03-27T02:38:53.507" v="159" actId="47"/>
        <pc:sldMkLst>
          <pc:docMk/>
          <pc:sldMk cId="2143342971" sldId="475"/>
        </pc:sldMkLst>
        <pc:cxnChg chg="del mod">
          <ac:chgData name="Liu, Zikun" userId="bf5a98ea-52ea-4349-8746-51f8ee9e2fcc" providerId="ADAL" clId="{2C610E1F-A168-454E-8611-63F1578FA782}" dt="2022-03-27T00:19:35.562" v="61" actId="478"/>
          <ac:cxnSpMkLst>
            <pc:docMk/>
            <pc:sldMk cId="2143342971" sldId="475"/>
            <ac:cxnSpMk id="8" creationId="{B721B118-15D1-4B9D-8506-7DD6218DB6A6}"/>
          </ac:cxnSpMkLst>
        </pc:cxnChg>
        <pc:cxnChg chg="mod">
          <ac:chgData name="Liu, Zikun" userId="bf5a98ea-52ea-4349-8746-51f8ee9e2fcc" providerId="ADAL" clId="{2C610E1F-A168-454E-8611-63F1578FA782}" dt="2022-03-27T00:24:50.382" v="113" actId="208"/>
          <ac:cxnSpMkLst>
            <pc:docMk/>
            <pc:sldMk cId="2143342971" sldId="475"/>
            <ac:cxnSpMk id="50" creationId="{7BC2E778-E32B-44CD-9FDE-7DF48FD75819}"/>
          </ac:cxnSpMkLst>
        </pc:cxnChg>
        <pc:cxnChg chg="del mod">
          <ac:chgData name="Liu, Zikun" userId="bf5a98ea-52ea-4349-8746-51f8ee9e2fcc" providerId="ADAL" clId="{2C610E1F-A168-454E-8611-63F1578FA782}" dt="2022-03-27T00:19:41.659" v="71" actId="478"/>
          <ac:cxnSpMkLst>
            <pc:docMk/>
            <pc:sldMk cId="2143342971" sldId="475"/>
            <ac:cxnSpMk id="52" creationId="{A568B721-90B2-4E6E-9C1E-1F6F9665E7E3}"/>
          </ac:cxnSpMkLst>
        </pc:cxnChg>
        <pc:cxnChg chg="del mod">
          <ac:chgData name="Liu, Zikun" userId="bf5a98ea-52ea-4349-8746-51f8ee9e2fcc" providerId="ADAL" clId="{2C610E1F-A168-454E-8611-63F1578FA782}" dt="2022-03-27T00:19:40.690" v="70" actId="478"/>
          <ac:cxnSpMkLst>
            <pc:docMk/>
            <pc:sldMk cId="2143342971" sldId="475"/>
            <ac:cxnSpMk id="55" creationId="{755A8BA2-3582-46ED-9966-67A5271CA7A8}"/>
          </ac:cxnSpMkLst>
        </pc:cxnChg>
        <pc:cxnChg chg="add mod">
          <ac:chgData name="Liu, Zikun" userId="bf5a98ea-52ea-4349-8746-51f8ee9e2fcc" providerId="ADAL" clId="{2C610E1F-A168-454E-8611-63F1578FA782}" dt="2022-03-27T00:24:50.382" v="113" actId="208"/>
          <ac:cxnSpMkLst>
            <pc:docMk/>
            <pc:sldMk cId="2143342971" sldId="475"/>
            <ac:cxnSpMk id="58" creationId="{C62C2A62-2B49-4AB3-9E1C-A3CDA4125E61}"/>
          </ac:cxnSpMkLst>
        </pc:cxnChg>
        <pc:cxnChg chg="del mod">
          <ac:chgData name="Liu, Zikun" userId="bf5a98ea-52ea-4349-8746-51f8ee9e2fcc" providerId="ADAL" clId="{2C610E1F-A168-454E-8611-63F1578FA782}" dt="2022-03-27T00:19:42.691" v="72" actId="478"/>
          <ac:cxnSpMkLst>
            <pc:docMk/>
            <pc:sldMk cId="2143342971" sldId="475"/>
            <ac:cxnSpMk id="61" creationId="{8A5DBE8D-2B1D-41A3-89F6-FCBBF15B82FB}"/>
          </ac:cxnSpMkLst>
        </pc:cxnChg>
        <pc:cxnChg chg="add mod">
          <ac:chgData name="Liu, Zikun" userId="bf5a98ea-52ea-4349-8746-51f8ee9e2fcc" providerId="ADAL" clId="{2C610E1F-A168-454E-8611-63F1578FA782}" dt="2022-03-27T00:24:50.382" v="113" actId="208"/>
          <ac:cxnSpMkLst>
            <pc:docMk/>
            <pc:sldMk cId="2143342971" sldId="475"/>
            <ac:cxnSpMk id="62" creationId="{EFF52C32-D8F4-498C-A270-11E16FEFF692}"/>
          </ac:cxnSpMkLst>
        </pc:cxnChg>
        <pc:cxnChg chg="del mod">
          <ac:chgData name="Liu, Zikun" userId="bf5a98ea-52ea-4349-8746-51f8ee9e2fcc" providerId="ADAL" clId="{2C610E1F-A168-454E-8611-63F1578FA782}" dt="2022-03-27T00:19:39.549" v="68" actId="478"/>
          <ac:cxnSpMkLst>
            <pc:docMk/>
            <pc:sldMk cId="2143342971" sldId="475"/>
            <ac:cxnSpMk id="64" creationId="{F6F3EE2C-6DDF-40AB-898D-3CDB078C15BF}"/>
          </ac:cxnSpMkLst>
        </pc:cxnChg>
        <pc:cxnChg chg="add mod">
          <ac:chgData name="Liu, Zikun" userId="bf5a98ea-52ea-4349-8746-51f8ee9e2fcc" providerId="ADAL" clId="{2C610E1F-A168-454E-8611-63F1578FA782}" dt="2022-03-27T00:24:50.382" v="113" actId="208"/>
          <ac:cxnSpMkLst>
            <pc:docMk/>
            <pc:sldMk cId="2143342971" sldId="475"/>
            <ac:cxnSpMk id="65" creationId="{6C1B4FE7-F426-4AD5-83CB-A001A99E7591}"/>
          </ac:cxnSpMkLst>
        </pc:cxnChg>
        <pc:cxnChg chg="del mod">
          <ac:chgData name="Liu, Zikun" userId="bf5a98ea-52ea-4349-8746-51f8ee9e2fcc" providerId="ADAL" clId="{2C610E1F-A168-454E-8611-63F1578FA782}" dt="2022-03-27T00:19:37.672" v="65" actId="478"/>
          <ac:cxnSpMkLst>
            <pc:docMk/>
            <pc:sldMk cId="2143342971" sldId="475"/>
            <ac:cxnSpMk id="67" creationId="{3FA72F03-44E9-4D8E-B47A-78403B397BAF}"/>
          </ac:cxnSpMkLst>
        </pc:cxnChg>
        <pc:cxnChg chg="del mod">
          <ac:chgData name="Liu, Zikun" userId="bf5a98ea-52ea-4349-8746-51f8ee9e2fcc" providerId="ADAL" clId="{2C610E1F-A168-454E-8611-63F1578FA782}" dt="2022-03-27T00:19:40.065" v="69" actId="478"/>
          <ac:cxnSpMkLst>
            <pc:docMk/>
            <pc:sldMk cId="2143342971" sldId="475"/>
            <ac:cxnSpMk id="70" creationId="{1A55CABD-A404-4190-86EE-624627CECBF4}"/>
          </ac:cxnSpMkLst>
        </pc:cxnChg>
        <pc:cxnChg chg="del mod">
          <ac:chgData name="Liu, Zikun" userId="bf5a98ea-52ea-4349-8746-51f8ee9e2fcc" providerId="ADAL" clId="{2C610E1F-A168-454E-8611-63F1578FA782}" dt="2022-03-27T00:19:38.736" v="67" actId="478"/>
          <ac:cxnSpMkLst>
            <pc:docMk/>
            <pc:sldMk cId="2143342971" sldId="475"/>
            <ac:cxnSpMk id="73" creationId="{3A3E9D5A-DB8F-4395-BB06-8E3DF36418E4}"/>
          </ac:cxnSpMkLst>
        </pc:cxnChg>
        <pc:cxnChg chg="del mod">
          <ac:chgData name="Liu, Zikun" userId="bf5a98ea-52ea-4349-8746-51f8ee9e2fcc" providerId="ADAL" clId="{2C610E1F-A168-454E-8611-63F1578FA782}" dt="2022-03-27T00:19:38.234" v="66" actId="478"/>
          <ac:cxnSpMkLst>
            <pc:docMk/>
            <pc:sldMk cId="2143342971" sldId="475"/>
            <ac:cxnSpMk id="76" creationId="{FD23C818-F2ED-4546-905F-212DFF82AA4E}"/>
          </ac:cxnSpMkLst>
        </pc:cxnChg>
        <pc:cxnChg chg="del mod">
          <ac:chgData name="Liu, Zikun" userId="bf5a98ea-52ea-4349-8746-51f8ee9e2fcc" providerId="ADAL" clId="{2C610E1F-A168-454E-8611-63F1578FA782}" dt="2022-03-27T00:19:36.219" v="62" actId="478"/>
          <ac:cxnSpMkLst>
            <pc:docMk/>
            <pc:sldMk cId="2143342971" sldId="475"/>
            <ac:cxnSpMk id="79" creationId="{B8EC0B43-766F-4114-8453-EDEC96558C76}"/>
          </ac:cxnSpMkLst>
        </pc:cxnChg>
        <pc:cxnChg chg="del mod">
          <ac:chgData name="Liu, Zikun" userId="bf5a98ea-52ea-4349-8746-51f8ee9e2fcc" providerId="ADAL" clId="{2C610E1F-A168-454E-8611-63F1578FA782}" dt="2022-03-27T00:19:36.688" v="63" actId="478"/>
          <ac:cxnSpMkLst>
            <pc:docMk/>
            <pc:sldMk cId="2143342971" sldId="475"/>
            <ac:cxnSpMk id="83" creationId="{7ADE8204-85E6-4909-871F-30E89D3A9945}"/>
          </ac:cxnSpMkLst>
        </pc:cxnChg>
        <pc:cxnChg chg="del mod">
          <ac:chgData name="Liu, Zikun" userId="bf5a98ea-52ea-4349-8746-51f8ee9e2fcc" providerId="ADAL" clId="{2C610E1F-A168-454E-8611-63F1578FA782}" dt="2022-03-27T00:19:37.140" v="64" actId="478"/>
          <ac:cxnSpMkLst>
            <pc:docMk/>
            <pc:sldMk cId="2143342971" sldId="475"/>
            <ac:cxnSpMk id="87" creationId="{84C39802-BC88-4A1A-8CB3-231CE8558640}"/>
          </ac:cxnSpMkLst>
        </pc:cxnChg>
      </pc:sldChg>
      <pc:sldChg chg="addSp delSp modSp add del mod">
        <pc:chgData name="Liu, Zikun" userId="bf5a98ea-52ea-4349-8746-51f8ee9e2fcc" providerId="ADAL" clId="{2C610E1F-A168-454E-8611-63F1578FA782}" dt="2022-03-27T02:38:46.853" v="158" actId="47"/>
        <pc:sldMkLst>
          <pc:docMk/>
          <pc:sldMk cId="3050533406" sldId="476"/>
        </pc:sldMkLst>
        <pc:grpChg chg="add mod">
          <ac:chgData name="Liu, Zikun" userId="bf5a98ea-52ea-4349-8746-51f8ee9e2fcc" providerId="ADAL" clId="{2C610E1F-A168-454E-8611-63F1578FA782}" dt="2022-03-27T02:36:46.397" v="135" actId="164"/>
          <ac:grpSpMkLst>
            <pc:docMk/>
            <pc:sldMk cId="3050533406" sldId="476"/>
            <ac:grpSpMk id="5" creationId="{6AA45E25-79D0-4721-A4DD-5572D8527575}"/>
          </ac:grpSpMkLst>
        </pc:grpChg>
        <pc:cxnChg chg="del mod">
          <ac:chgData name="Liu, Zikun" userId="bf5a98ea-52ea-4349-8746-51f8ee9e2fcc" providerId="ADAL" clId="{2C610E1F-A168-454E-8611-63F1578FA782}" dt="2022-03-27T02:36:28.936" v="134" actId="478"/>
          <ac:cxnSpMkLst>
            <pc:docMk/>
            <pc:sldMk cId="3050533406" sldId="476"/>
            <ac:cxnSpMk id="8" creationId="{B721B118-15D1-4B9D-8506-7DD6218DB6A6}"/>
          </ac:cxnSpMkLst>
        </pc:cxnChg>
        <pc:cxnChg chg="del mod">
          <ac:chgData name="Liu, Zikun" userId="bf5a98ea-52ea-4349-8746-51f8ee9e2fcc" providerId="ADAL" clId="{2C610E1F-A168-454E-8611-63F1578FA782}" dt="2022-03-27T02:36:28.936" v="134" actId="478"/>
          <ac:cxnSpMkLst>
            <pc:docMk/>
            <pc:sldMk cId="3050533406" sldId="476"/>
            <ac:cxnSpMk id="50" creationId="{7BC2E778-E32B-44CD-9FDE-7DF48FD75819}"/>
          </ac:cxnSpMkLst>
        </pc:cxnChg>
        <pc:cxnChg chg="del mod">
          <ac:chgData name="Liu, Zikun" userId="bf5a98ea-52ea-4349-8746-51f8ee9e2fcc" providerId="ADAL" clId="{2C610E1F-A168-454E-8611-63F1578FA782}" dt="2022-03-27T02:36:28.936" v="134" actId="478"/>
          <ac:cxnSpMkLst>
            <pc:docMk/>
            <pc:sldMk cId="3050533406" sldId="476"/>
            <ac:cxnSpMk id="52" creationId="{A568B721-90B2-4E6E-9C1E-1F6F9665E7E3}"/>
          </ac:cxnSpMkLst>
        </pc:cxnChg>
        <pc:cxnChg chg="del mod">
          <ac:chgData name="Liu, Zikun" userId="bf5a98ea-52ea-4349-8746-51f8ee9e2fcc" providerId="ADAL" clId="{2C610E1F-A168-454E-8611-63F1578FA782}" dt="2022-03-27T02:36:28.936" v="134" actId="478"/>
          <ac:cxnSpMkLst>
            <pc:docMk/>
            <pc:sldMk cId="3050533406" sldId="476"/>
            <ac:cxnSpMk id="55" creationId="{755A8BA2-3582-46ED-9966-67A5271CA7A8}"/>
          </ac:cxnSpMkLst>
        </pc:cxnChg>
        <pc:cxnChg chg="mod">
          <ac:chgData name="Liu, Zikun" userId="bf5a98ea-52ea-4349-8746-51f8ee9e2fcc" providerId="ADAL" clId="{2C610E1F-A168-454E-8611-63F1578FA782}" dt="2022-03-27T02:36:46.397" v="135" actId="164"/>
          <ac:cxnSpMkLst>
            <pc:docMk/>
            <pc:sldMk cId="3050533406" sldId="476"/>
            <ac:cxnSpMk id="61" creationId="{8A5DBE8D-2B1D-41A3-89F6-FCBBF15B82FB}"/>
          </ac:cxnSpMkLst>
        </pc:cxnChg>
        <pc:cxnChg chg="mod">
          <ac:chgData name="Liu, Zikun" userId="bf5a98ea-52ea-4349-8746-51f8ee9e2fcc" providerId="ADAL" clId="{2C610E1F-A168-454E-8611-63F1578FA782}" dt="2022-03-27T02:36:46.397" v="135" actId="164"/>
          <ac:cxnSpMkLst>
            <pc:docMk/>
            <pc:sldMk cId="3050533406" sldId="476"/>
            <ac:cxnSpMk id="64" creationId="{F6F3EE2C-6DDF-40AB-898D-3CDB078C15BF}"/>
          </ac:cxnSpMkLst>
        </pc:cxnChg>
        <pc:cxnChg chg="mod">
          <ac:chgData name="Liu, Zikun" userId="bf5a98ea-52ea-4349-8746-51f8ee9e2fcc" providerId="ADAL" clId="{2C610E1F-A168-454E-8611-63F1578FA782}" dt="2022-03-27T02:36:46.397" v="135" actId="164"/>
          <ac:cxnSpMkLst>
            <pc:docMk/>
            <pc:sldMk cId="3050533406" sldId="476"/>
            <ac:cxnSpMk id="67" creationId="{3FA72F03-44E9-4D8E-B47A-78403B397BAF}"/>
          </ac:cxnSpMkLst>
        </pc:cxnChg>
        <pc:cxnChg chg="mod">
          <ac:chgData name="Liu, Zikun" userId="bf5a98ea-52ea-4349-8746-51f8ee9e2fcc" providerId="ADAL" clId="{2C610E1F-A168-454E-8611-63F1578FA782}" dt="2022-03-27T02:36:46.397" v="135" actId="164"/>
          <ac:cxnSpMkLst>
            <pc:docMk/>
            <pc:sldMk cId="3050533406" sldId="476"/>
            <ac:cxnSpMk id="70" creationId="{1A55CABD-A404-4190-86EE-624627CECBF4}"/>
          </ac:cxnSpMkLst>
        </pc:cxnChg>
        <pc:cxnChg chg="mod">
          <ac:chgData name="Liu, Zikun" userId="bf5a98ea-52ea-4349-8746-51f8ee9e2fcc" providerId="ADAL" clId="{2C610E1F-A168-454E-8611-63F1578FA782}" dt="2022-03-27T02:36:46.397" v="135" actId="164"/>
          <ac:cxnSpMkLst>
            <pc:docMk/>
            <pc:sldMk cId="3050533406" sldId="476"/>
            <ac:cxnSpMk id="73" creationId="{3A3E9D5A-DB8F-4395-BB06-8E3DF36418E4}"/>
          </ac:cxnSpMkLst>
        </pc:cxnChg>
        <pc:cxnChg chg="mod">
          <ac:chgData name="Liu, Zikun" userId="bf5a98ea-52ea-4349-8746-51f8ee9e2fcc" providerId="ADAL" clId="{2C610E1F-A168-454E-8611-63F1578FA782}" dt="2022-03-27T02:36:46.397" v="135" actId="164"/>
          <ac:cxnSpMkLst>
            <pc:docMk/>
            <pc:sldMk cId="3050533406" sldId="476"/>
            <ac:cxnSpMk id="76" creationId="{FD23C818-F2ED-4546-905F-212DFF82AA4E}"/>
          </ac:cxnSpMkLst>
        </pc:cxnChg>
        <pc:cxnChg chg="mod">
          <ac:chgData name="Liu, Zikun" userId="bf5a98ea-52ea-4349-8746-51f8ee9e2fcc" providerId="ADAL" clId="{2C610E1F-A168-454E-8611-63F1578FA782}" dt="2022-03-27T02:36:46.397" v="135" actId="164"/>
          <ac:cxnSpMkLst>
            <pc:docMk/>
            <pc:sldMk cId="3050533406" sldId="476"/>
            <ac:cxnSpMk id="79" creationId="{B8EC0B43-766F-4114-8453-EDEC96558C76}"/>
          </ac:cxnSpMkLst>
        </pc:cxnChg>
        <pc:cxnChg chg="mod">
          <ac:chgData name="Liu, Zikun" userId="bf5a98ea-52ea-4349-8746-51f8ee9e2fcc" providerId="ADAL" clId="{2C610E1F-A168-454E-8611-63F1578FA782}" dt="2022-03-27T02:36:46.397" v="135" actId="164"/>
          <ac:cxnSpMkLst>
            <pc:docMk/>
            <pc:sldMk cId="3050533406" sldId="476"/>
            <ac:cxnSpMk id="83" creationId="{7ADE8204-85E6-4909-871F-30E89D3A9945}"/>
          </ac:cxnSpMkLst>
        </pc:cxnChg>
        <pc:cxnChg chg="mod">
          <ac:chgData name="Liu, Zikun" userId="bf5a98ea-52ea-4349-8746-51f8ee9e2fcc" providerId="ADAL" clId="{2C610E1F-A168-454E-8611-63F1578FA782}" dt="2022-03-27T02:36:46.397" v="135" actId="164"/>
          <ac:cxnSpMkLst>
            <pc:docMk/>
            <pc:sldMk cId="3050533406" sldId="476"/>
            <ac:cxnSpMk id="87" creationId="{84C39802-BC88-4A1A-8CB3-231CE855864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illinoisedu-my.sharepoint.com/personal/zikunliu_illinois_edu/Documents/Mobicom21/Pics/data/all.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uillinoisedu-my.sharepoint.com/personal/zikunliu_illinois_edu/Documents/Mobicom21/Pics/data/al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uillinoisedu-my.sharepoint.com/personal/zikunliu_illinois_edu/Documents/Mobicom21/Pics/data/al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Sheet1!$H$1</c:f>
              <c:strCache>
                <c:ptCount val="1"/>
                <c:pt idx="0">
                  <c:v>R2F2</c:v>
                </c:pt>
              </c:strCache>
            </c:strRef>
          </c:tx>
          <c:spPr>
            <a:ln w="38100" cap="rnd">
              <a:solidFill>
                <a:srgbClr val="FFC000"/>
              </a:solidFill>
              <a:round/>
            </a:ln>
            <a:effectLst/>
          </c:spPr>
          <c:marker>
            <c:symbol val="none"/>
          </c:marker>
          <c:xVal>
            <c:numRef>
              <c:f>Sheet1!$C$2:$C$335</c:f>
              <c:numCache>
                <c:formatCode>0.00</c:formatCode>
                <c:ptCount val="334"/>
                <c:pt idx="0">
                  <c:v>2.6648554661102701</c:v>
                </c:pt>
                <c:pt idx="1">
                  <c:v>3.2805930374283601</c:v>
                </c:pt>
                <c:pt idx="2">
                  <c:v>3.3400105906448201</c:v>
                </c:pt>
                <c:pt idx="3">
                  <c:v>3.3550707366959398</c:v>
                </c:pt>
                <c:pt idx="4">
                  <c:v>3.3843757622778301</c:v>
                </c:pt>
                <c:pt idx="5">
                  <c:v>3.4941977393734001</c:v>
                </c:pt>
                <c:pt idx="6">
                  <c:v>3.6519833310699199</c:v>
                </c:pt>
                <c:pt idx="7">
                  <c:v>3.7609965035843298</c:v>
                </c:pt>
                <c:pt idx="8">
                  <c:v>3.7782423928570901</c:v>
                </c:pt>
                <c:pt idx="9">
                  <c:v>3.7942902862747601</c:v>
                </c:pt>
                <c:pt idx="10">
                  <c:v>3.8297739535063999</c:v>
                </c:pt>
                <c:pt idx="11">
                  <c:v>3.8580947313774199</c:v>
                </c:pt>
                <c:pt idx="12">
                  <c:v>3.8736274980051699</c:v>
                </c:pt>
                <c:pt idx="13">
                  <c:v>3.8768557819440401</c:v>
                </c:pt>
                <c:pt idx="14">
                  <c:v>3.8866473204958298</c:v>
                </c:pt>
                <c:pt idx="15">
                  <c:v>3.9233512537634398</c:v>
                </c:pt>
                <c:pt idx="16">
                  <c:v>3.9288193787494601</c:v>
                </c:pt>
                <c:pt idx="17">
                  <c:v>3.9412561767627099</c:v>
                </c:pt>
                <c:pt idx="18">
                  <c:v>3.97370739932924</c:v>
                </c:pt>
                <c:pt idx="19">
                  <c:v>4.0419274299728301</c:v>
                </c:pt>
                <c:pt idx="20">
                  <c:v>4.0677859458592502</c:v>
                </c:pt>
                <c:pt idx="21">
                  <c:v>4.0689339759016701</c:v>
                </c:pt>
                <c:pt idx="22">
                  <c:v>4.08366385219297</c:v>
                </c:pt>
                <c:pt idx="23">
                  <c:v>4.09920152620073</c:v>
                </c:pt>
                <c:pt idx="24">
                  <c:v>4.1149156477419302</c:v>
                </c:pt>
                <c:pt idx="25">
                  <c:v>4.1201434913583403</c:v>
                </c:pt>
                <c:pt idx="26">
                  <c:v>4.1956994864474098</c:v>
                </c:pt>
                <c:pt idx="27">
                  <c:v>4.2256436101845098</c:v>
                </c:pt>
                <c:pt idx="28">
                  <c:v>4.24460007848828</c:v>
                </c:pt>
                <c:pt idx="29">
                  <c:v>4.2893501569090002</c:v>
                </c:pt>
                <c:pt idx="30">
                  <c:v>4.3128403207647201</c:v>
                </c:pt>
                <c:pt idx="31">
                  <c:v>4.34393904739823</c:v>
                </c:pt>
                <c:pt idx="32">
                  <c:v>4.41153414688746</c:v>
                </c:pt>
                <c:pt idx="33">
                  <c:v>4.44747454308441</c:v>
                </c:pt>
                <c:pt idx="34">
                  <c:v>4.4714121557153703</c:v>
                </c:pt>
                <c:pt idx="35">
                  <c:v>4.4908077642054298</c:v>
                </c:pt>
                <c:pt idx="36">
                  <c:v>4.5388675978970703</c:v>
                </c:pt>
                <c:pt idx="37">
                  <c:v>4.6075742794237904</c:v>
                </c:pt>
                <c:pt idx="38">
                  <c:v>4.6510592640472401</c:v>
                </c:pt>
                <c:pt idx="39">
                  <c:v>4.6557859943839004</c:v>
                </c:pt>
                <c:pt idx="40">
                  <c:v>4.7218943949041199</c:v>
                </c:pt>
                <c:pt idx="41">
                  <c:v>5.0682230892114699</c:v>
                </c:pt>
                <c:pt idx="42">
                  <c:v>5.5445004424395004</c:v>
                </c:pt>
                <c:pt idx="43">
                  <c:v>5.5670028592541403</c:v>
                </c:pt>
                <c:pt idx="44">
                  <c:v>5.6025087309849102</c:v>
                </c:pt>
                <c:pt idx="45">
                  <c:v>5.6502397432520102</c:v>
                </c:pt>
                <c:pt idx="46">
                  <c:v>5.6596134219708496</c:v>
                </c:pt>
                <c:pt idx="47">
                  <c:v>5.7575352141337</c:v>
                </c:pt>
                <c:pt idx="48">
                  <c:v>5.80310377595488</c:v>
                </c:pt>
                <c:pt idx="49">
                  <c:v>5.8696889813675002</c:v>
                </c:pt>
                <c:pt idx="50">
                  <c:v>5.8700323005742199</c:v>
                </c:pt>
                <c:pt idx="51">
                  <c:v>5.8865883220803497</c:v>
                </c:pt>
                <c:pt idx="52">
                  <c:v>5.9597720093610498</c:v>
                </c:pt>
                <c:pt idx="53">
                  <c:v>6.1127905532208704</c:v>
                </c:pt>
                <c:pt idx="54">
                  <c:v>6.1785483595595903</c:v>
                </c:pt>
                <c:pt idx="55">
                  <c:v>6.19234272959382</c:v>
                </c:pt>
                <c:pt idx="56">
                  <c:v>6.2086340550199797</c:v>
                </c:pt>
                <c:pt idx="57">
                  <c:v>6.2856873733929204</c:v>
                </c:pt>
                <c:pt idx="58">
                  <c:v>6.2904512307988503</c:v>
                </c:pt>
                <c:pt idx="59">
                  <c:v>6.3137627070369202</c:v>
                </c:pt>
                <c:pt idx="60">
                  <c:v>6.3296942982199802</c:v>
                </c:pt>
                <c:pt idx="61">
                  <c:v>6.3335899254936203</c:v>
                </c:pt>
                <c:pt idx="62">
                  <c:v>6.3356471429753896</c:v>
                </c:pt>
                <c:pt idx="63">
                  <c:v>6.3360862019252702</c:v>
                </c:pt>
                <c:pt idx="64">
                  <c:v>6.3869026584526303</c:v>
                </c:pt>
                <c:pt idx="65">
                  <c:v>6.4704248789368402</c:v>
                </c:pt>
                <c:pt idx="66">
                  <c:v>6.5045260051811304</c:v>
                </c:pt>
                <c:pt idx="67">
                  <c:v>6.5860528971483498</c:v>
                </c:pt>
                <c:pt idx="68">
                  <c:v>6.5903333761228398</c:v>
                </c:pt>
                <c:pt idx="69">
                  <c:v>6.6424795797638696</c:v>
                </c:pt>
                <c:pt idx="70">
                  <c:v>6.66042907033603</c:v>
                </c:pt>
                <c:pt idx="71">
                  <c:v>6.6683262969395098</c:v>
                </c:pt>
                <c:pt idx="72">
                  <c:v>6.6877398415496296</c:v>
                </c:pt>
                <c:pt idx="73">
                  <c:v>6.7135951254403201</c:v>
                </c:pt>
                <c:pt idx="74">
                  <c:v>6.7721891472273601</c:v>
                </c:pt>
                <c:pt idx="75">
                  <c:v>6.7864035377029204</c:v>
                </c:pt>
                <c:pt idx="76">
                  <c:v>6.7939603201400702</c:v>
                </c:pt>
                <c:pt idx="77">
                  <c:v>6.8156538023552304</c:v>
                </c:pt>
                <c:pt idx="78">
                  <c:v>6.8662766533628297</c:v>
                </c:pt>
                <c:pt idx="79">
                  <c:v>6.8685638751599498</c:v>
                </c:pt>
                <c:pt idx="80">
                  <c:v>6.8731131751828896</c:v>
                </c:pt>
                <c:pt idx="81">
                  <c:v>6.8782264661783703</c:v>
                </c:pt>
                <c:pt idx="82">
                  <c:v>6.8831028631306097</c:v>
                </c:pt>
                <c:pt idx="83">
                  <c:v>6.8836173900602997</c:v>
                </c:pt>
                <c:pt idx="84">
                  <c:v>6.9382125798656498</c:v>
                </c:pt>
                <c:pt idx="85">
                  <c:v>6.9435417299301596</c:v>
                </c:pt>
                <c:pt idx="86">
                  <c:v>6.9589601820979698</c:v>
                </c:pt>
                <c:pt idx="87">
                  <c:v>6.9626892718222297</c:v>
                </c:pt>
                <c:pt idx="88">
                  <c:v>6.9676202801532101</c:v>
                </c:pt>
                <c:pt idx="89">
                  <c:v>7.0126095291453598</c:v>
                </c:pt>
                <c:pt idx="90">
                  <c:v>7.0311656011385999</c:v>
                </c:pt>
                <c:pt idx="91">
                  <c:v>7.0759998385343099</c:v>
                </c:pt>
                <c:pt idx="92">
                  <c:v>7.0762465823988796</c:v>
                </c:pt>
                <c:pt idx="93">
                  <c:v>7.1085721838748599</c:v>
                </c:pt>
                <c:pt idx="94">
                  <c:v>7.1516718889101796</c:v>
                </c:pt>
                <c:pt idx="95">
                  <c:v>7.1530922026076196</c:v>
                </c:pt>
                <c:pt idx="96">
                  <c:v>7.1666698171257401</c:v>
                </c:pt>
                <c:pt idx="97">
                  <c:v>7.1749781193171698</c:v>
                </c:pt>
                <c:pt idx="98">
                  <c:v>7.1776403339079602</c:v>
                </c:pt>
                <c:pt idx="99">
                  <c:v>7.1957914315623999</c:v>
                </c:pt>
                <c:pt idx="100">
                  <c:v>7.19973911617158</c:v>
                </c:pt>
                <c:pt idx="101">
                  <c:v>7.2006027452673802</c:v>
                </c:pt>
                <c:pt idx="102">
                  <c:v>7.2089588933897</c:v>
                </c:pt>
                <c:pt idx="103">
                  <c:v>7.2101263906914497</c:v>
                </c:pt>
                <c:pt idx="104">
                  <c:v>7.2146527352833303</c:v>
                </c:pt>
                <c:pt idx="105">
                  <c:v>7.2171307717099999</c:v>
                </c:pt>
                <c:pt idx="106">
                  <c:v>7.2394930991154496</c:v>
                </c:pt>
                <c:pt idx="107">
                  <c:v>7.2607703782839002</c:v>
                </c:pt>
                <c:pt idx="108">
                  <c:v>7.2693518577101699</c:v>
                </c:pt>
                <c:pt idx="109">
                  <c:v>7.2936241566943902</c:v>
                </c:pt>
                <c:pt idx="110">
                  <c:v>7.32686819442727</c:v>
                </c:pt>
                <c:pt idx="111">
                  <c:v>7.3510948477281701</c:v>
                </c:pt>
                <c:pt idx="112">
                  <c:v>7.3516778745145404</c:v>
                </c:pt>
                <c:pt idx="113">
                  <c:v>7.3532942492429498</c:v>
                </c:pt>
                <c:pt idx="114">
                  <c:v>7.3535696534340804</c:v>
                </c:pt>
                <c:pt idx="115">
                  <c:v>7.3772437929152899</c:v>
                </c:pt>
                <c:pt idx="116">
                  <c:v>7.3920007276389903</c:v>
                </c:pt>
                <c:pt idx="117">
                  <c:v>7.4416119850387101</c:v>
                </c:pt>
                <c:pt idx="118">
                  <c:v>7.4552845131647798</c:v>
                </c:pt>
                <c:pt idx="119">
                  <c:v>7.4674515023766999</c:v>
                </c:pt>
                <c:pt idx="120">
                  <c:v>7.4689069180790604</c:v>
                </c:pt>
                <c:pt idx="121">
                  <c:v>7.4844295705590698</c:v>
                </c:pt>
                <c:pt idx="122">
                  <c:v>7.4907430632245502</c:v>
                </c:pt>
                <c:pt idx="123">
                  <c:v>7.4924234330553503</c:v>
                </c:pt>
                <c:pt idx="124">
                  <c:v>7.5215110770595404</c:v>
                </c:pt>
                <c:pt idx="125">
                  <c:v>7.5245831338640699</c:v>
                </c:pt>
                <c:pt idx="126">
                  <c:v>7.5274771314289897</c:v>
                </c:pt>
                <c:pt idx="127">
                  <c:v>7.5329736470827804</c:v>
                </c:pt>
                <c:pt idx="128">
                  <c:v>7.5340354166751302</c:v>
                </c:pt>
                <c:pt idx="129">
                  <c:v>7.5344746286342597</c:v>
                </c:pt>
                <c:pt idx="130">
                  <c:v>7.5432141844467901</c:v>
                </c:pt>
                <c:pt idx="131">
                  <c:v>7.5752632391264196</c:v>
                </c:pt>
                <c:pt idx="132">
                  <c:v>7.5952898567332001</c:v>
                </c:pt>
                <c:pt idx="133">
                  <c:v>7.5979626633243997</c:v>
                </c:pt>
                <c:pt idx="134">
                  <c:v>7.6182044141381402</c:v>
                </c:pt>
                <c:pt idx="135">
                  <c:v>7.6201960994503599</c:v>
                </c:pt>
                <c:pt idx="136">
                  <c:v>7.6224035533565297</c:v>
                </c:pt>
                <c:pt idx="137">
                  <c:v>7.6765443919865604</c:v>
                </c:pt>
                <c:pt idx="138">
                  <c:v>7.6865458023352504</c:v>
                </c:pt>
                <c:pt idx="139">
                  <c:v>7.6922995166718096</c:v>
                </c:pt>
                <c:pt idx="140">
                  <c:v>7.7009707907584701</c:v>
                </c:pt>
                <c:pt idx="141">
                  <c:v>7.7057084916928797</c:v>
                </c:pt>
                <c:pt idx="142">
                  <c:v>7.7108430982882403</c:v>
                </c:pt>
                <c:pt idx="143">
                  <c:v>7.7116840768121104</c:v>
                </c:pt>
                <c:pt idx="144">
                  <c:v>7.7310455294966003</c:v>
                </c:pt>
                <c:pt idx="145">
                  <c:v>7.7326725999727799</c:v>
                </c:pt>
                <c:pt idx="146">
                  <c:v>7.7507576040842503</c:v>
                </c:pt>
                <c:pt idx="147">
                  <c:v>7.7519342233585098</c:v>
                </c:pt>
                <c:pt idx="148">
                  <c:v>7.7689896440271902</c:v>
                </c:pt>
                <c:pt idx="149">
                  <c:v>7.7908080412252403</c:v>
                </c:pt>
                <c:pt idx="150">
                  <c:v>7.8032013354243803</c:v>
                </c:pt>
                <c:pt idx="151">
                  <c:v>7.8197956727861904</c:v>
                </c:pt>
                <c:pt idx="152">
                  <c:v>7.8255766720687996</c:v>
                </c:pt>
                <c:pt idx="153">
                  <c:v>7.8360211594281903</c:v>
                </c:pt>
                <c:pt idx="154">
                  <c:v>7.8448625377549197</c:v>
                </c:pt>
                <c:pt idx="155">
                  <c:v>7.8512850607050497</c:v>
                </c:pt>
                <c:pt idx="156">
                  <c:v>7.8716264266280698</c:v>
                </c:pt>
                <c:pt idx="157">
                  <c:v>7.8844781042878198</c:v>
                </c:pt>
                <c:pt idx="158">
                  <c:v>7.8880320446211201</c:v>
                </c:pt>
                <c:pt idx="159">
                  <c:v>7.9049633304715101</c:v>
                </c:pt>
                <c:pt idx="160">
                  <c:v>7.9081495621684601</c:v>
                </c:pt>
                <c:pt idx="161">
                  <c:v>7.9194697664574303</c:v>
                </c:pt>
                <c:pt idx="162">
                  <c:v>7.9354888146695703</c:v>
                </c:pt>
                <c:pt idx="163">
                  <c:v>7.9591853200204303</c:v>
                </c:pt>
                <c:pt idx="164">
                  <c:v>7.9601919490172204</c:v>
                </c:pt>
                <c:pt idx="165">
                  <c:v>7.9803219233387201</c:v>
                </c:pt>
                <c:pt idx="166">
                  <c:v>7.9809590201850504</c:v>
                </c:pt>
                <c:pt idx="167">
                  <c:v>7.9815934096141596</c:v>
                </c:pt>
                <c:pt idx="168">
                  <c:v>7.9816344466954003</c:v>
                </c:pt>
                <c:pt idx="169">
                  <c:v>7.9840873419224296</c:v>
                </c:pt>
                <c:pt idx="170">
                  <c:v>7.9869781366972497</c:v>
                </c:pt>
                <c:pt idx="171">
                  <c:v>7.9944446949164201</c:v>
                </c:pt>
                <c:pt idx="172">
                  <c:v>8.0628402249545701</c:v>
                </c:pt>
                <c:pt idx="173">
                  <c:v>8.0630317061090402</c:v>
                </c:pt>
                <c:pt idx="174">
                  <c:v>8.0679464524027402</c:v>
                </c:pt>
                <c:pt idx="175">
                  <c:v>8.0905302298145703</c:v>
                </c:pt>
                <c:pt idx="176">
                  <c:v>8.0942412671622002</c:v>
                </c:pt>
                <c:pt idx="177">
                  <c:v>8.0984931059129792</c:v>
                </c:pt>
                <c:pt idx="178">
                  <c:v>8.1017954415487008</c:v>
                </c:pt>
                <c:pt idx="179">
                  <c:v>8.1447510667621206</c:v>
                </c:pt>
                <c:pt idx="180">
                  <c:v>8.2068648764048895</c:v>
                </c:pt>
                <c:pt idx="181">
                  <c:v>8.2157163470638093</c:v>
                </c:pt>
                <c:pt idx="182">
                  <c:v>8.2588789308517097</c:v>
                </c:pt>
                <c:pt idx="183">
                  <c:v>8.29394768816395</c:v>
                </c:pt>
                <c:pt idx="184">
                  <c:v>8.3326978716381603</c:v>
                </c:pt>
                <c:pt idx="185">
                  <c:v>8.3742958894644808</c:v>
                </c:pt>
                <c:pt idx="186">
                  <c:v>8.3755381629565804</c:v>
                </c:pt>
                <c:pt idx="187">
                  <c:v>8.3840920228076801</c:v>
                </c:pt>
                <c:pt idx="188">
                  <c:v>8.3902801269997997</c:v>
                </c:pt>
                <c:pt idx="189">
                  <c:v>8.4132568090433093</c:v>
                </c:pt>
                <c:pt idx="190">
                  <c:v>8.4186833993423207</c:v>
                </c:pt>
                <c:pt idx="191">
                  <c:v>8.4210752203074701</c:v>
                </c:pt>
                <c:pt idx="192">
                  <c:v>8.4244670413810905</c:v>
                </c:pt>
                <c:pt idx="193">
                  <c:v>8.4470551643839809</c:v>
                </c:pt>
                <c:pt idx="194">
                  <c:v>8.4536821640403996</c:v>
                </c:pt>
                <c:pt idx="195">
                  <c:v>8.4711755495816696</c:v>
                </c:pt>
                <c:pt idx="196">
                  <c:v>8.4952152631427609</c:v>
                </c:pt>
                <c:pt idx="197">
                  <c:v>8.4980959250147805</c:v>
                </c:pt>
                <c:pt idx="198">
                  <c:v>8.5118759953416703</c:v>
                </c:pt>
                <c:pt idx="199">
                  <c:v>8.5166115245185807</c:v>
                </c:pt>
                <c:pt idx="200">
                  <c:v>8.5718240856031702</c:v>
                </c:pt>
                <c:pt idx="201">
                  <c:v>8.6011360385691198</c:v>
                </c:pt>
                <c:pt idx="202">
                  <c:v>8.6031774358670106</c:v>
                </c:pt>
                <c:pt idx="203">
                  <c:v>8.6066898343060707</c:v>
                </c:pt>
                <c:pt idx="204">
                  <c:v>8.6125013510962507</c:v>
                </c:pt>
                <c:pt idx="205">
                  <c:v>8.6148383355433094</c:v>
                </c:pt>
                <c:pt idx="206">
                  <c:v>8.6432026045943999</c:v>
                </c:pt>
                <c:pt idx="207">
                  <c:v>8.6522226891877096</c:v>
                </c:pt>
                <c:pt idx="208">
                  <c:v>8.6523284685291095</c:v>
                </c:pt>
                <c:pt idx="209">
                  <c:v>8.6591756540437004</c:v>
                </c:pt>
                <c:pt idx="210">
                  <c:v>8.6715095782056508</c:v>
                </c:pt>
                <c:pt idx="211">
                  <c:v>8.6805230477567701</c:v>
                </c:pt>
                <c:pt idx="212">
                  <c:v>8.7231275159739603</c:v>
                </c:pt>
                <c:pt idx="213">
                  <c:v>8.7609777965725204</c:v>
                </c:pt>
                <c:pt idx="214">
                  <c:v>8.7772697235236006</c:v>
                </c:pt>
                <c:pt idx="215">
                  <c:v>8.7887169307735409</c:v>
                </c:pt>
                <c:pt idx="216">
                  <c:v>8.7969483951954395</c:v>
                </c:pt>
                <c:pt idx="217">
                  <c:v>8.8198431399568893</c:v>
                </c:pt>
                <c:pt idx="218">
                  <c:v>8.8381172271225203</c:v>
                </c:pt>
                <c:pt idx="219">
                  <c:v>8.8384293865238703</c:v>
                </c:pt>
                <c:pt idx="220">
                  <c:v>8.8440972978633106</c:v>
                </c:pt>
                <c:pt idx="221">
                  <c:v>8.8464824190491402</c:v>
                </c:pt>
                <c:pt idx="222">
                  <c:v>8.84925774772233</c:v>
                </c:pt>
                <c:pt idx="223">
                  <c:v>8.8939387847381806</c:v>
                </c:pt>
                <c:pt idx="224">
                  <c:v>8.9194545527589302</c:v>
                </c:pt>
                <c:pt idx="225">
                  <c:v>8.9296189167008304</c:v>
                </c:pt>
                <c:pt idx="226">
                  <c:v>9.0209414009627</c:v>
                </c:pt>
                <c:pt idx="227">
                  <c:v>9.0666803529562507</c:v>
                </c:pt>
                <c:pt idx="228">
                  <c:v>9.0944533068160496</c:v>
                </c:pt>
                <c:pt idx="229">
                  <c:v>9.0999667498051409</c:v>
                </c:pt>
                <c:pt idx="230">
                  <c:v>9.1164118729345702</c:v>
                </c:pt>
                <c:pt idx="231">
                  <c:v>9.1186803479808205</c:v>
                </c:pt>
                <c:pt idx="232">
                  <c:v>9.1323208757285901</c:v>
                </c:pt>
                <c:pt idx="233">
                  <c:v>9.1837680264723005</c:v>
                </c:pt>
                <c:pt idx="234">
                  <c:v>9.1929360403964306</c:v>
                </c:pt>
                <c:pt idx="235">
                  <c:v>9.2200183087986591</c:v>
                </c:pt>
                <c:pt idx="236">
                  <c:v>9.2275878236053508</c:v>
                </c:pt>
                <c:pt idx="237">
                  <c:v>9.2542673001565596</c:v>
                </c:pt>
                <c:pt idx="238">
                  <c:v>9.3150664147141899</c:v>
                </c:pt>
                <c:pt idx="239">
                  <c:v>9.3269475195472094</c:v>
                </c:pt>
                <c:pt idx="240">
                  <c:v>9.3774577020658807</c:v>
                </c:pt>
                <c:pt idx="241">
                  <c:v>9.4017088043955699</c:v>
                </c:pt>
                <c:pt idx="242">
                  <c:v>9.4129883307123503</c:v>
                </c:pt>
                <c:pt idx="243">
                  <c:v>9.5304221799694098</c:v>
                </c:pt>
                <c:pt idx="244">
                  <c:v>9.5537430822322307</c:v>
                </c:pt>
                <c:pt idx="245">
                  <c:v>9.5598586266498593</c:v>
                </c:pt>
                <c:pt idx="246">
                  <c:v>9.60905011430137</c:v>
                </c:pt>
                <c:pt idx="247">
                  <c:v>9.6402342521630704</c:v>
                </c:pt>
                <c:pt idx="248">
                  <c:v>9.6515143390212206</c:v>
                </c:pt>
                <c:pt idx="249">
                  <c:v>9.6516134745677</c:v>
                </c:pt>
                <c:pt idx="250">
                  <c:v>9.7088820295315994</c:v>
                </c:pt>
                <c:pt idx="251">
                  <c:v>9.8368338059543596</c:v>
                </c:pt>
                <c:pt idx="252">
                  <c:v>9.8994105775101708</c:v>
                </c:pt>
                <c:pt idx="253">
                  <c:v>9.9055401133345207</c:v>
                </c:pt>
                <c:pt idx="254">
                  <c:v>9.9314357622620708</c:v>
                </c:pt>
                <c:pt idx="255">
                  <c:v>9.9740099243756006</c:v>
                </c:pt>
                <c:pt idx="256">
                  <c:v>10.017436027792501</c:v>
                </c:pt>
                <c:pt idx="257">
                  <c:v>10.068515269037601</c:v>
                </c:pt>
                <c:pt idx="258">
                  <c:v>10.131170366903699</c:v>
                </c:pt>
                <c:pt idx="259">
                  <c:v>10.169722230979501</c:v>
                </c:pt>
                <c:pt idx="260">
                  <c:v>10.201119877490401</c:v>
                </c:pt>
                <c:pt idx="261">
                  <c:v>10.2347953098889</c:v>
                </c:pt>
                <c:pt idx="262">
                  <c:v>10.3007782196375</c:v>
                </c:pt>
                <c:pt idx="263">
                  <c:v>10.3052094540038</c:v>
                </c:pt>
                <c:pt idx="264">
                  <c:v>10.35762942431</c:v>
                </c:pt>
                <c:pt idx="265">
                  <c:v>10.490975441622099</c:v>
                </c:pt>
                <c:pt idx="266">
                  <c:v>10.5048648879394</c:v>
                </c:pt>
                <c:pt idx="267">
                  <c:v>10.5050922636394</c:v>
                </c:pt>
                <c:pt idx="268">
                  <c:v>10.6137481433539</c:v>
                </c:pt>
                <c:pt idx="269">
                  <c:v>10.687781722418199</c:v>
                </c:pt>
                <c:pt idx="270">
                  <c:v>10.6897540399021</c:v>
                </c:pt>
                <c:pt idx="271">
                  <c:v>10.697046450455799</c:v>
                </c:pt>
                <c:pt idx="272">
                  <c:v>10.7268057845505</c:v>
                </c:pt>
                <c:pt idx="273">
                  <c:v>10.789102718714</c:v>
                </c:pt>
                <c:pt idx="274">
                  <c:v>10.801473234743</c:v>
                </c:pt>
                <c:pt idx="275">
                  <c:v>10.8798526994042</c:v>
                </c:pt>
                <c:pt idx="276">
                  <c:v>10.921224076637801</c:v>
                </c:pt>
                <c:pt idx="277">
                  <c:v>11.060470126607401</c:v>
                </c:pt>
                <c:pt idx="278">
                  <c:v>11.069836207666301</c:v>
                </c:pt>
                <c:pt idx="279">
                  <c:v>11.073088623016099</c:v>
                </c:pt>
                <c:pt idx="280">
                  <c:v>11.122652301068699</c:v>
                </c:pt>
                <c:pt idx="281">
                  <c:v>11.1633584319021</c:v>
                </c:pt>
                <c:pt idx="282">
                  <c:v>11.180042826989</c:v>
                </c:pt>
                <c:pt idx="283">
                  <c:v>11.184183445274501</c:v>
                </c:pt>
                <c:pt idx="284">
                  <c:v>11.226586429727501</c:v>
                </c:pt>
                <c:pt idx="285">
                  <c:v>11.3402142541212</c:v>
                </c:pt>
                <c:pt idx="286">
                  <c:v>11.451260066508</c:v>
                </c:pt>
                <c:pt idx="287">
                  <c:v>11.727573777806899</c:v>
                </c:pt>
                <c:pt idx="288">
                  <c:v>11.7710683228498</c:v>
                </c:pt>
                <c:pt idx="289">
                  <c:v>11.7824143094166</c:v>
                </c:pt>
                <c:pt idx="290">
                  <c:v>11.8284040256076</c:v>
                </c:pt>
                <c:pt idx="291">
                  <c:v>12.0168154150333</c:v>
                </c:pt>
                <c:pt idx="292">
                  <c:v>12.027554482639999</c:v>
                </c:pt>
                <c:pt idx="293">
                  <c:v>12.0723915755172</c:v>
                </c:pt>
                <c:pt idx="294">
                  <c:v>12.253342521808101</c:v>
                </c:pt>
                <c:pt idx="295">
                  <c:v>12.2843363456065</c:v>
                </c:pt>
                <c:pt idx="296">
                  <c:v>12.294734810608601</c:v>
                </c:pt>
                <c:pt idx="297">
                  <c:v>12.4948523920963</c:v>
                </c:pt>
                <c:pt idx="298">
                  <c:v>12.5333772959246</c:v>
                </c:pt>
                <c:pt idx="299">
                  <c:v>12.603814435393</c:v>
                </c:pt>
                <c:pt idx="300">
                  <c:v>12.615426589319</c:v>
                </c:pt>
                <c:pt idx="301">
                  <c:v>12.6658613719013</c:v>
                </c:pt>
                <c:pt idx="302">
                  <c:v>12.6934226426529</c:v>
                </c:pt>
                <c:pt idx="303">
                  <c:v>12.7905409748982</c:v>
                </c:pt>
                <c:pt idx="304">
                  <c:v>12.8371948347187</c:v>
                </c:pt>
                <c:pt idx="305">
                  <c:v>12.8537650731559</c:v>
                </c:pt>
                <c:pt idx="306">
                  <c:v>12.859715562545899</c:v>
                </c:pt>
                <c:pt idx="307">
                  <c:v>12.873064162223001</c:v>
                </c:pt>
                <c:pt idx="308">
                  <c:v>12.8890219011097</c:v>
                </c:pt>
                <c:pt idx="309">
                  <c:v>12.951768952557</c:v>
                </c:pt>
                <c:pt idx="310">
                  <c:v>12.974581264893899</c:v>
                </c:pt>
                <c:pt idx="311">
                  <c:v>12.9948385388224</c:v>
                </c:pt>
                <c:pt idx="312">
                  <c:v>13.057926392141001</c:v>
                </c:pt>
                <c:pt idx="313">
                  <c:v>13.3179789662356</c:v>
                </c:pt>
                <c:pt idx="314">
                  <c:v>13.345148551112599</c:v>
                </c:pt>
                <c:pt idx="315">
                  <c:v>13.6078822048818</c:v>
                </c:pt>
                <c:pt idx="316">
                  <c:v>13.720316551725899</c:v>
                </c:pt>
                <c:pt idx="317">
                  <c:v>13.797116347956299</c:v>
                </c:pt>
                <c:pt idx="318">
                  <c:v>13.972049042062601</c:v>
                </c:pt>
                <c:pt idx="319">
                  <c:v>14.075175777082499</c:v>
                </c:pt>
                <c:pt idx="320">
                  <c:v>14.302596736146301</c:v>
                </c:pt>
                <c:pt idx="321">
                  <c:v>14.317200029166999</c:v>
                </c:pt>
                <c:pt idx="322">
                  <c:v>14.3187863020396</c:v>
                </c:pt>
                <c:pt idx="323">
                  <c:v>14.423629388528299</c:v>
                </c:pt>
                <c:pt idx="324">
                  <c:v>14.931630441356001</c:v>
                </c:pt>
                <c:pt idx="325">
                  <c:v>14.9721751145424</c:v>
                </c:pt>
                <c:pt idx="326">
                  <c:v>15.0160908425913</c:v>
                </c:pt>
                <c:pt idx="327">
                  <c:v>15.1430333155499</c:v>
                </c:pt>
                <c:pt idx="328">
                  <c:v>15.271227827771201</c:v>
                </c:pt>
                <c:pt idx="329">
                  <c:v>15.2900145665688</c:v>
                </c:pt>
                <c:pt idx="330">
                  <c:v>15.667634430313001</c:v>
                </c:pt>
                <c:pt idx="331">
                  <c:v>15.765827020319</c:v>
                </c:pt>
                <c:pt idx="332">
                  <c:v>16.087110411028199</c:v>
                </c:pt>
                <c:pt idx="333">
                  <c:v>16.735039217834501</c:v>
                </c:pt>
              </c:numCache>
            </c:numRef>
          </c:xVal>
          <c:yVal>
            <c:numRef>
              <c:f>Sheet1!$A$2:$A$335</c:f>
              <c:numCache>
                <c:formatCode>General</c:formatCode>
                <c:ptCount val="334"/>
                <c:pt idx="0">
                  <c:v>2.9940119760479044E-3</c:v>
                </c:pt>
                <c:pt idx="1">
                  <c:v>5.9880239520958087E-3</c:v>
                </c:pt>
                <c:pt idx="2">
                  <c:v>8.9820359281437123E-3</c:v>
                </c:pt>
                <c:pt idx="3">
                  <c:v>1.1976047904191617E-2</c:v>
                </c:pt>
                <c:pt idx="4">
                  <c:v>1.4970059880239521E-2</c:v>
                </c:pt>
                <c:pt idx="5">
                  <c:v>1.7964071856287425E-2</c:v>
                </c:pt>
                <c:pt idx="6">
                  <c:v>2.0958083832335328E-2</c:v>
                </c:pt>
                <c:pt idx="7">
                  <c:v>2.3952095808383235E-2</c:v>
                </c:pt>
                <c:pt idx="8">
                  <c:v>2.6946107784431138E-2</c:v>
                </c:pt>
                <c:pt idx="9">
                  <c:v>2.9940119760479042E-2</c:v>
                </c:pt>
                <c:pt idx="10">
                  <c:v>3.2934131736526949E-2</c:v>
                </c:pt>
                <c:pt idx="11">
                  <c:v>3.5928143712574849E-2</c:v>
                </c:pt>
                <c:pt idx="12">
                  <c:v>3.8922155688622756E-2</c:v>
                </c:pt>
                <c:pt idx="13">
                  <c:v>4.1916167664670656E-2</c:v>
                </c:pt>
                <c:pt idx="14">
                  <c:v>4.4910179640718563E-2</c:v>
                </c:pt>
                <c:pt idx="15">
                  <c:v>4.790419161676647E-2</c:v>
                </c:pt>
                <c:pt idx="16">
                  <c:v>5.089820359281437E-2</c:v>
                </c:pt>
                <c:pt idx="17">
                  <c:v>5.3892215568862277E-2</c:v>
                </c:pt>
                <c:pt idx="18">
                  <c:v>5.6886227544910177E-2</c:v>
                </c:pt>
                <c:pt idx="19">
                  <c:v>5.9880239520958084E-2</c:v>
                </c:pt>
                <c:pt idx="20">
                  <c:v>6.2874251497005984E-2</c:v>
                </c:pt>
                <c:pt idx="21">
                  <c:v>6.5868263473053898E-2</c:v>
                </c:pt>
                <c:pt idx="22">
                  <c:v>6.8862275449101798E-2</c:v>
                </c:pt>
                <c:pt idx="23">
                  <c:v>7.1856287425149698E-2</c:v>
                </c:pt>
                <c:pt idx="24">
                  <c:v>7.4850299401197598E-2</c:v>
                </c:pt>
                <c:pt idx="25">
                  <c:v>7.7844311377245512E-2</c:v>
                </c:pt>
                <c:pt idx="26">
                  <c:v>8.0838323353293412E-2</c:v>
                </c:pt>
                <c:pt idx="27">
                  <c:v>8.3832335329341312E-2</c:v>
                </c:pt>
                <c:pt idx="28">
                  <c:v>8.6826347305389226E-2</c:v>
                </c:pt>
                <c:pt idx="29">
                  <c:v>8.9820359281437126E-2</c:v>
                </c:pt>
                <c:pt idx="30">
                  <c:v>9.2814371257485026E-2</c:v>
                </c:pt>
                <c:pt idx="31">
                  <c:v>9.580838323353294E-2</c:v>
                </c:pt>
                <c:pt idx="32">
                  <c:v>9.880239520958084E-2</c:v>
                </c:pt>
                <c:pt idx="33">
                  <c:v>0.10179640718562874</c:v>
                </c:pt>
                <c:pt idx="34">
                  <c:v>0.10479041916167664</c:v>
                </c:pt>
                <c:pt idx="35">
                  <c:v>0.10778443113772455</c:v>
                </c:pt>
                <c:pt idx="36">
                  <c:v>0.11077844311377245</c:v>
                </c:pt>
                <c:pt idx="37">
                  <c:v>0.11377245508982035</c:v>
                </c:pt>
                <c:pt idx="38">
                  <c:v>0.11676646706586827</c:v>
                </c:pt>
                <c:pt idx="39">
                  <c:v>0.11976047904191617</c:v>
                </c:pt>
                <c:pt idx="40">
                  <c:v>0.12275449101796407</c:v>
                </c:pt>
                <c:pt idx="41">
                  <c:v>0.12574850299401197</c:v>
                </c:pt>
                <c:pt idx="42">
                  <c:v>0.12874251497005987</c:v>
                </c:pt>
                <c:pt idx="43">
                  <c:v>0.1317365269461078</c:v>
                </c:pt>
                <c:pt idx="44">
                  <c:v>0.1347305389221557</c:v>
                </c:pt>
                <c:pt idx="45">
                  <c:v>0.1377245508982036</c:v>
                </c:pt>
                <c:pt idx="46">
                  <c:v>0.1407185628742515</c:v>
                </c:pt>
                <c:pt idx="47">
                  <c:v>0.1437125748502994</c:v>
                </c:pt>
                <c:pt idx="48">
                  <c:v>0.1467065868263473</c:v>
                </c:pt>
                <c:pt idx="49">
                  <c:v>0.1497005988023952</c:v>
                </c:pt>
                <c:pt idx="50">
                  <c:v>0.15269461077844312</c:v>
                </c:pt>
                <c:pt idx="51">
                  <c:v>0.15568862275449102</c:v>
                </c:pt>
                <c:pt idx="52">
                  <c:v>0.15868263473053892</c:v>
                </c:pt>
                <c:pt idx="53">
                  <c:v>0.16167664670658682</c:v>
                </c:pt>
                <c:pt idx="54">
                  <c:v>0.16467065868263472</c:v>
                </c:pt>
                <c:pt idx="55">
                  <c:v>0.16766467065868262</c:v>
                </c:pt>
                <c:pt idx="56">
                  <c:v>0.17065868263473055</c:v>
                </c:pt>
                <c:pt idx="57">
                  <c:v>0.17365269461077845</c:v>
                </c:pt>
                <c:pt idx="58">
                  <c:v>0.17664670658682635</c:v>
                </c:pt>
                <c:pt idx="59">
                  <c:v>0.17964071856287425</c:v>
                </c:pt>
                <c:pt idx="60">
                  <c:v>0.18263473053892215</c:v>
                </c:pt>
                <c:pt idx="61">
                  <c:v>0.18562874251497005</c:v>
                </c:pt>
                <c:pt idx="62">
                  <c:v>0.18862275449101795</c:v>
                </c:pt>
                <c:pt idx="63">
                  <c:v>0.19161676646706588</c:v>
                </c:pt>
                <c:pt idx="64">
                  <c:v>0.19461077844311378</c:v>
                </c:pt>
                <c:pt idx="65">
                  <c:v>0.19760479041916168</c:v>
                </c:pt>
                <c:pt idx="66">
                  <c:v>0.20059880239520958</c:v>
                </c:pt>
                <c:pt idx="67">
                  <c:v>0.20359281437125748</c:v>
                </c:pt>
                <c:pt idx="68">
                  <c:v>0.20658682634730538</c:v>
                </c:pt>
                <c:pt idx="69">
                  <c:v>0.20958083832335328</c:v>
                </c:pt>
                <c:pt idx="70">
                  <c:v>0.21257485029940121</c:v>
                </c:pt>
                <c:pt idx="71">
                  <c:v>0.21556886227544911</c:v>
                </c:pt>
                <c:pt idx="72">
                  <c:v>0.21856287425149701</c:v>
                </c:pt>
                <c:pt idx="73">
                  <c:v>0.22155688622754491</c:v>
                </c:pt>
                <c:pt idx="74">
                  <c:v>0.22455089820359281</c:v>
                </c:pt>
                <c:pt idx="75">
                  <c:v>0.22754491017964071</c:v>
                </c:pt>
                <c:pt idx="76">
                  <c:v>0.23053892215568864</c:v>
                </c:pt>
                <c:pt idx="77">
                  <c:v>0.23353293413173654</c:v>
                </c:pt>
                <c:pt idx="78">
                  <c:v>0.23652694610778444</c:v>
                </c:pt>
                <c:pt idx="79">
                  <c:v>0.23952095808383234</c:v>
                </c:pt>
                <c:pt idx="80">
                  <c:v>0.24251497005988024</c:v>
                </c:pt>
                <c:pt idx="81">
                  <c:v>0.24550898203592814</c:v>
                </c:pt>
                <c:pt idx="82">
                  <c:v>0.24850299401197604</c:v>
                </c:pt>
                <c:pt idx="83">
                  <c:v>0.25149700598802394</c:v>
                </c:pt>
                <c:pt idx="84">
                  <c:v>0.25449101796407186</c:v>
                </c:pt>
                <c:pt idx="85">
                  <c:v>0.25748502994011974</c:v>
                </c:pt>
                <c:pt idx="86">
                  <c:v>0.26047904191616766</c:v>
                </c:pt>
                <c:pt idx="87">
                  <c:v>0.26347305389221559</c:v>
                </c:pt>
                <c:pt idx="88">
                  <c:v>0.26646706586826346</c:v>
                </c:pt>
                <c:pt idx="89">
                  <c:v>0.26946107784431139</c:v>
                </c:pt>
                <c:pt idx="90">
                  <c:v>0.27245508982035926</c:v>
                </c:pt>
                <c:pt idx="91">
                  <c:v>0.27544910179640719</c:v>
                </c:pt>
                <c:pt idx="92">
                  <c:v>0.27844311377245506</c:v>
                </c:pt>
                <c:pt idx="93">
                  <c:v>0.28143712574850299</c:v>
                </c:pt>
                <c:pt idx="94">
                  <c:v>0.28443113772455092</c:v>
                </c:pt>
                <c:pt idx="95">
                  <c:v>0.28742514970059879</c:v>
                </c:pt>
                <c:pt idx="96">
                  <c:v>0.29041916167664672</c:v>
                </c:pt>
                <c:pt idx="97">
                  <c:v>0.29341317365269459</c:v>
                </c:pt>
                <c:pt idx="98">
                  <c:v>0.29640718562874252</c:v>
                </c:pt>
                <c:pt idx="99">
                  <c:v>0.29940119760479039</c:v>
                </c:pt>
                <c:pt idx="100">
                  <c:v>0.30239520958083832</c:v>
                </c:pt>
                <c:pt idx="101">
                  <c:v>0.30538922155688625</c:v>
                </c:pt>
                <c:pt idx="102">
                  <c:v>0.30838323353293412</c:v>
                </c:pt>
                <c:pt idx="103">
                  <c:v>0.31137724550898205</c:v>
                </c:pt>
                <c:pt idx="104">
                  <c:v>0.31437125748502992</c:v>
                </c:pt>
                <c:pt idx="105">
                  <c:v>0.31736526946107785</c:v>
                </c:pt>
                <c:pt idx="106">
                  <c:v>0.32035928143712578</c:v>
                </c:pt>
                <c:pt idx="107">
                  <c:v>0.32335329341317365</c:v>
                </c:pt>
                <c:pt idx="108">
                  <c:v>0.32634730538922158</c:v>
                </c:pt>
                <c:pt idx="109">
                  <c:v>0.32934131736526945</c:v>
                </c:pt>
                <c:pt idx="110">
                  <c:v>0.33233532934131738</c:v>
                </c:pt>
                <c:pt idx="111">
                  <c:v>0.33532934131736525</c:v>
                </c:pt>
                <c:pt idx="112">
                  <c:v>0.33832335329341318</c:v>
                </c:pt>
                <c:pt idx="113">
                  <c:v>0.3413173652694611</c:v>
                </c:pt>
                <c:pt idx="114">
                  <c:v>0.34431137724550898</c:v>
                </c:pt>
                <c:pt idx="115">
                  <c:v>0.3473053892215569</c:v>
                </c:pt>
                <c:pt idx="116">
                  <c:v>0.35029940119760478</c:v>
                </c:pt>
                <c:pt idx="117">
                  <c:v>0.3532934131736527</c:v>
                </c:pt>
                <c:pt idx="118">
                  <c:v>0.35628742514970058</c:v>
                </c:pt>
                <c:pt idx="119">
                  <c:v>0.3592814371257485</c:v>
                </c:pt>
                <c:pt idx="120">
                  <c:v>0.36227544910179643</c:v>
                </c:pt>
                <c:pt idx="121">
                  <c:v>0.3652694610778443</c:v>
                </c:pt>
                <c:pt idx="122">
                  <c:v>0.36826347305389223</c:v>
                </c:pt>
                <c:pt idx="123">
                  <c:v>0.3712574850299401</c:v>
                </c:pt>
                <c:pt idx="124">
                  <c:v>0.37425149700598803</c:v>
                </c:pt>
                <c:pt idx="125">
                  <c:v>0.3772455089820359</c:v>
                </c:pt>
                <c:pt idx="126">
                  <c:v>0.38023952095808383</c:v>
                </c:pt>
                <c:pt idx="127">
                  <c:v>0.38323353293413176</c:v>
                </c:pt>
                <c:pt idx="128">
                  <c:v>0.38622754491017963</c:v>
                </c:pt>
                <c:pt idx="129">
                  <c:v>0.38922155688622756</c:v>
                </c:pt>
                <c:pt idx="130">
                  <c:v>0.39221556886227543</c:v>
                </c:pt>
                <c:pt idx="131">
                  <c:v>0.39520958083832336</c:v>
                </c:pt>
                <c:pt idx="132">
                  <c:v>0.39820359281437123</c:v>
                </c:pt>
                <c:pt idx="133">
                  <c:v>0.40119760479041916</c:v>
                </c:pt>
                <c:pt idx="134">
                  <c:v>0.40419161676646709</c:v>
                </c:pt>
                <c:pt idx="135">
                  <c:v>0.40718562874251496</c:v>
                </c:pt>
                <c:pt idx="136">
                  <c:v>0.41017964071856289</c:v>
                </c:pt>
                <c:pt idx="137">
                  <c:v>0.41317365269461076</c:v>
                </c:pt>
                <c:pt idx="138">
                  <c:v>0.41616766467065869</c:v>
                </c:pt>
                <c:pt idx="139">
                  <c:v>0.41916167664670656</c:v>
                </c:pt>
                <c:pt idx="140">
                  <c:v>0.42215568862275449</c:v>
                </c:pt>
                <c:pt idx="141">
                  <c:v>0.42514970059880242</c:v>
                </c:pt>
                <c:pt idx="142">
                  <c:v>0.42814371257485029</c:v>
                </c:pt>
                <c:pt idx="143">
                  <c:v>0.43113772455089822</c:v>
                </c:pt>
                <c:pt idx="144">
                  <c:v>0.43413173652694609</c:v>
                </c:pt>
                <c:pt idx="145">
                  <c:v>0.43712574850299402</c:v>
                </c:pt>
                <c:pt idx="146">
                  <c:v>0.44011976047904194</c:v>
                </c:pt>
                <c:pt idx="147">
                  <c:v>0.44311377245508982</c:v>
                </c:pt>
                <c:pt idx="148">
                  <c:v>0.44610778443113774</c:v>
                </c:pt>
                <c:pt idx="149">
                  <c:v>0.44910179640718562</c:v>
                </c:pt>
                <c:pt idx="150">
                  <c:v>0.45209580838323354</c:v>
                </c:pt>
                <c:pt idx="151">
                  <c:v>0.45508982035928142</c:v>
                </c:pt>
                <c:pt idx="152">
                  <c:v>0.45808383233532934</c:v>
                </c:pt>
                <c:pt idx="153">
                  <c:v>0.46107784431137727</c:v>
                </c:pt>
                <c:pt idx="154">
                  <c:v>0.46407185628742514</c:v>
                </c:pt>
                <c:pt idx="155">
                  <c:v>0.46706586826347307</c:v>
                </c:pt>
                <c:pt idx="156">
                  <c:v>0.47005988023952094</c:v>
                </c:pt>
                <c:pt idx="157">
                  <c:v>0.47305389221556887</c:v>
                </c:pt>
                <c:pt idx="158">
                  <c:v>0.47604790419161674</c:v>
                </c:pt>
                <c:pt idx="159">
                  <c:v>0.47904191616766467</c:v>
                </c:pt>
                <c:pt idx="160">
                  <c:v>0.4820359281437126</c:v>
                </c:pt>
                <c:pt idx="161">
                  <c:v>0.48502994011976047</c:v>
                </c:pt>
                <c:pt idx="162">
                  <c:v>0.4880239520958084</c:v>
                </c:pt>
                <c:pt idx="163">
                  <c:v>0.49101796407185627</c:v>
                </c:pt>
                <c:pt idx="164">
                  <c:v>0.4940119760479042</c:v>
                </c:pt>
                <c:pt idx="165">
                  <c:v>0.49700598802395207</c:v>
                </c:pt>
                <c:pt idx="166">
                  <c:v>0.5</c:v>
                </c:pt>
                <c:pt idx="167">
                  <c:v>0.50299401197604787</c:v>
                </c:pt>
                <c:pt idx="168">
                  <c:v>0.50598802395209586</c:v>
                </c:pt>
                <c:pt idx="169">
                  <c:v>0.50898203592814373</c:v>
                </c:pt>
                <c:pt idx="170">
                  <c:v>0.5119760479041916</c:v>
                </c:pt>
                <c:pt idx="171">
                  <c:v>0.51497005988023947</c:v>
                </c:pt>
                <c:pt idx="172">
                  <c:v>0.51796407185628746</c:v>
                </c:pt>
                <c:pt idx="173">
                  <c:v>0.52095808383233533</c:v>
                </c:pt>
                <c:pt idx="174">
                  <c:v>0.5239520958083832</c:v>
                </c:pt>
                <c:pt idx="175">
                  <c:v>0.52694610778443118</c:v>
                </c:pt>
                <c:pt idx="176">
                  <c:v>0.52994011976047906</c:v>
                </c:pt>
                <c:pt idx="177">
                  <c:v>0.53293413173652693</c:v>
                </c:pt>
                <c:pt idx="178">
                  <c:v>0.5359281437125748</c:v>
                </c:pt>
                <c:pt idx="179">
                  <c:v>0.53892215568862278</c:v>
                </c:pt>
                <c:pt idx="180">
                  <c:v>0.54191616766467066</c:v>
                </c:pt>
                <c:pt idx="181">
                  <c:v>0.54491017964071853</c:v>
                </c:pt>
                <c:pt idx="182">
                  <c:v>0.54790419161676651</c:v>
                </c:pt>
                <c:pt idx="183">
                  <c:v>0.55089820359281438</c:v>
                </c:pt>
                <c:pt idx="184">
                  <c:v>0.55389221556886226</c:v>
                </c:pt>
                <c:pt idx="185">
                  <c:v>0.55688622754491013</c:v>
                </c:pt>
                <c:pt idx="186">
                  <c:v>0.55988023952095811</c:v>
                </c:pt>
                <c:pt idx="187">
                  <c:v>0.56287425149700598</c:v>
                </c:pt>
                <c:pt idx="188">
                  <c:v>0.56586826347305386</c:v>
                </c:pt>
                <c:pt idx="189">
                  <c:v>0.56886227544910184</c:v>
                </c:pt>
                <c:pt idx="190">
                  <c:v>0.57185628742514971</c:v>
                </c:pt>
                <c:pt idx="191">
                  <c:v>0.57485029940119758</c:v>
                </c:pt>
                <c:pt idx="192">
                  <c:v>0.57784431137724546</c:v>
                </c:pt>
                <c:pt idx="193">
                  <c:v>0.58083832335329344</c:v>
                </c:pt>
                <c:pt idx="194">
                  <c:v>0.58383233532934131</c:v>
                </c:pt>
                <c:pt idx="195">
                  <c:v>0.58682634730538918</c:v>
                </c:pt>
                <c:pt idx="196">
                  <c:v>0.58982035928143717</c:v>
                </c:pt>
                <c:pt idx="197">
                  <c:v>0.59281437125748504</c:v>
                </c:pt>
                <c:pt idx="198">
                  <c:v>0.59580838323353291</c:v>
                </c:pt>
                <c:pt idx="199">
                  <c:v>0.59880239520958078</c:v>
                </c:pt>
                <c:pt idx="200">
                  <c:v>0.60179640718562877</c:v>
                </c:pt>
                <c:pt idx="201">
                  <c:v>0.60479041916167664</c:v>
                </c:pt>
                <c:pt idx="202">
                  <c:v>0.60778443113772451</c:v>
                </c:pt>
                <c:pt idx="203">
                  <c:v>0.6107784431137725</c:v>
                </c:pt>
                <c:pt idx="204">
                  <c:v>0.61377245508982037</c:v>
                </c:pt>
                <c:pt idx="205">
                  <c:v>0.61676646706586824</c:v>
                </c:pt>
                <c:pt idx="206">
                  <c:v>0.61976047904191611</c:v>
                </c:pt>
                <c:pt idx="207">
                  <c:v>0.6227544910179641</c:v>
                </c:pt>
                <c:pt idx="208">
                  <c:v>0.62574850299401197</c:v>
                </c:pt>
                <c:pt idx="209">
                  <c:v>0.62874251497005984</c:v>
                </c:pt>
                <c:pt idx="210">
                  <c:v>0.63173652694610782</c:v>
                </c:pt>
                <c:pt idx="211">
                  <c:v>0.6347305389221557</c:v>
                </c:pt>
                <c:pt idx="212">
                  <c:v>0.63772455089820357</c:v>
                </c:pt>
                <c:pt idx="213">
                  <c:v>0.64071856287425155</c:v>
                </c:pt>
                <c:pt idx="214">
                  <c:v>0.64371257485029942</c:v>
                </c:pt>
                <c:pt idx="215">
                  <c:v>0.6467065868263473</c:v>
                </c:pt>
                <c:pt idx="216">
                  <c:v>0.64970059880239517</c:v>
                </c:pt>
                <c:pt idx="217">
                  <c:v>0.65269461077844315</c:v>
                </c:pt>
                <c:pt idx="218">
                  <c:v>0.65568862275449102</c:v>
                </c:pt>
                <c:pt idx="219">
                  <c:v>0.6586826347305389</c:v>
                </c:pt>
                <c:pt idx="220">
                  <c:v>0.66167664670658688</c:v>
                </c:pt>
                <c:pt idx="221">
                  <c:v>0.66467065868263475</c:v>
                </c:pt>
                <c:pt idx="222">
                  <c:v>0.66766467065868262</c:v>
                </c:pt>
                <c:pt idx="223">
                  <c:v>0.6706586826347305</c:v>
                </c:pt>
                <c:pt idx="224">
                  <c:v>0.67365269461077848</c:v>
                </c:pt>
                <c:pt idx="225">
                  <c:v>0.67664670658682635</c:v>
                </c:pt>
                <c:pt idx="226">
                  <c:v>0.67964071856287422</c:v>
                </c:pt>
                <c:pt idx="227">
                  <c:v>0.68263473053892221</c:v>
                </c:pt>
                <c:pt idx="228">
                  <c:v>0.68562874251497008</c:v>
                </c:pt>
                <c:pt idx="229">
                  <c:v>0.68862275449101795</c:v>
                </c:pt>
                <c:pt idx="230">
                  <c:v>0.69161676646706582</c:v>
                </c:pt>
                <c:pt idx="231">
                  <c:v>0.69461077844311381</c:v>
                </c:pt>
                <c:pt idx="232">
                  <c:v>0.69760479041916168</c:v>
                </c:pt>
                <c:pt idx="233">
                  <c:v>0.70059880239520955</c:v>
                </c:pt>
                <c:pt idx="234">
                  <c:v>0.70359281437125754</c:v>
                </c:pt>
                <c:pt idx="235">
                  <c:v>0.70658682634730541</c:v>
                </c:pt>
                <c:pt idx="236">
                  <c:v>0.70958083832335328</c:v>
                </c:pt>
                <c:pt idx="237">
                  <c:v>0.71257485029940115</c:v>
                </c:pt>
                <c:pt idx="238">
                  <c:v>0.71556886227544914</c:v>
                </c:pt>
                <c:pt idx="239">
                  <c:v>0.71856287425149701</c:v>
                </c:pt>
                <c:pt idx="240">
                  <c:v>0.72155688622754488</c:v>
                </c:pt>
                <c:pt idx="241">
                  <c:v>0.72455089820359286</c:v>
                </c:pt>
                <c:pt idx="242">
                  <c:v>0.72754491017964074</c:v>
                </c:pt>
                <c:pt idx="243">
                  <c:v>0.73053892215568861</c:v>
                </c:pt>
                <c:pt idx="244">
                  <c:v>0.73353293413173648</c:v>
                </c:pt>
                <c:pt idx="245">
                  <c:v>0.73652694610778446</c:v>
                </c:pt>
                <c:pt idx="246">
                  <c:v>0.73952095808383234</c:v>
                </c:pt>
                <c:pt idx="247">
                  <c:v>0.74251497005988021</c:v>
                </c:pt>
                <c:pt idx="248">
                  <c:v>0.74550898203592819</c:v>
                </c:pt>
                <c:pt idx="249">
                  <c:v>0.74850299401197606</c:v>
                </c:pt>
                <c:pt idx="250">
                  <c:v>0.75149700598802394</c:v>
                </c:pt>
                <c:pt idx="251">
                  <c:v>0.75449101796407181</c:v>
                </c:pt>
                <c:pt idx="252">
                  <c:v>0.75748502994011979</c:v>
                </c:pt>
                <c:pt idx="253">
                  <c:v>0.76047904191616766</c:v>
                </c:pt>
                <c:pt idx="254">
                  <c:v>0.76347305389221554</c:v>
                </c:pt>
                <c:pt idx="255">
                  <c:v>0.76646706586826352</c:v>
                </c:pt>
                <c:pt idx="256">
                  <c:v>0.76946107784431139</c:v>
                </c:pt>
                <c:pt idx="257">
                  <c:v>0.77245508982035926</c:v>
                </c:pt>
                <c:pt idx="258">
                  <c:v>0.77544910179640714</c:v>
                </c:pt>
                <c:pt idx="259">
                  <c:v>0.77844311377245512</c:v>
                </c:pt>
                <c:pt idx="260">
                  <c:v>0.78143712574850299</c:v>
                </c:pt>
                <c:pt idx="261">
                  <c:v>0.78443113772455086</c:v>
                </c:pt>
                <c:pt idx="262">
                  <c:v>0.78742514970059885</c:v>
                </c:pt>
                <c:pt idx="263">
                  <c:v>0.79041916167664672</c:v>
                </c:pt>
                <c:pt idx="264">
                  <c:v>0.79341317365269459</c:v>
                </c:pt>
                <c:pt idx="265">
                  <c:v>0.79640718562874246</c:v>
                </c:pt>
                <c:pt idx="266">
                  <c:v>0.79940119760479045</c:v>
                </c:pt>
                <c:pt idx="267">
                  <c:v>0.80239520958083832</c:v>
                </c:pt>
                <c:pt idx="268">
                  <c:v>0.80538922155688619</c:v>
                </c:pt>
                <c:pt idx="269">
                  <c:v>0.80838323353293418</c:v>
                </c:pt>
                <c:pt idx="270">
                  <c:v>0.81137724550898205</c:v>
                </c:pt>
                <c:pt idx="271">
                  <c:v>0.81437125748502992</c:v>
                </c:pt>
                <c:pt idx="272">
                  <c:v>0.81736526946107779</c:v>
                </c:pt>
                <c:pt idx="273">
                  <c:v>0.82035928143712578</c:v>
                </c:pt>
                <c:pt idx="274">
                  <c:v>0.82335329341317365</c:v>
                </c:pt>
                <c:pt idx="275">
                  <c:v>0.82634730538922152</c:v>
                </c:pt>
                <c:pt idx="276">
                  <c:v>0.8293413173652695</c:v>
                </c:pt>
                <c:pt idx="277">
                  <c:v>0.83233532934131738</c:v>
                </c:pt>
                <c:pt idx="278">
                  <c:v>0.83532934131736525</c:v>
                </c:pt>
                <c:pt idx="279">
                  <c:v>0.83832335329341312</c:v>
                </c:pt>
                <c:pt idx="280">
                  <c:v>0.8413173652694611</c:v>
                </c:pt>
                <c:pt idx="281">
                  <c:v>0.84431137724550898</c:v>
                </c:pt>
                <c:pt idx="282">
                  <c:v>0.84730538922155685</c:v>
                </c:pt>
                <c:pt idx="283">
                  <c:v>0.85029940119760483</c:v>
                </c:pt>
                <c:pt idx="284">
                  <c:v>0.8532934131736527</c:v>
                </c:pt>
                <c:pt idx="285">
                  <c:v>0.85628742514970058</c:v>
                </c:pt>
                <c:pt idx="286">
                  <c:v>0.85928143712574845</c:v>
                </c:pt>
                <c:pt idx="287">
                  <c:v>0.86227544910179643</c:v>
                </c:pt>
                <c:pt idx="288">
                  <c:v>0.8652694610778443</c:v>
                </c:pt>
                <c:pt idx="289">
                  <c:v>0.86826347305389218</c:v>
                </c:pt>
                <c:pt idx="290">
                  <c:v>0.87125748502994016</c:v>
                </c:pt>
                <c:pt idx="291">
                  <c:v>0.87425149700598803</c:v>
                </c:pt>
                <c:pt idx="292">
                  <c:v>0.8772455089820359</c:v>
                </c:pt>
                <c:pt idx="293">
                  <c:v>0.88023952095808389</c:v>
                </c:pt>
                <c:pt idx="294">
                  <c:v>0.88323353293413176</c:v>
                </c:pt>
                <c:pt idx="295">
                  <c:v>0.88622754491017963</c:v>
                </c:pt>
                <c:pt idx="296">
                  <c:v>0.8892215568862275</c:v>
                </c:pt>
                <c:pt idx="297">
                  <c:v>0.89221556886227549</c:v>
                </c:pt>
                <c:pt idx="298">
                  <c:v>0.89520958083832336</c:v>
                </c:pt>
                <c:pt idx="299">
                  <c:v>0.89820359281437123</c:v>
                </c:pt>
                <c:pt idx="300">
                  <c:v>0.90119760479041922</c:v>
                </c:pt>
                <c:pt idx="301">
                  <c:v>0.90419161676646709</c:v>
                </c:pt>
                <c:pt idx="302">
                  <c:v>0.90718562874251496</c:v>
                </c:pt>
                <c:pt idx="303">
                  <c:v>0.91017964071856283</c:v>
                </c:pt>
                <c:pt idx="304">
                  <c:v>0.91317365269461082</c:v>
                </c:pt>
                <c:pt idx="305">
                  <c:v>0.91616766467065869</c:v>
                </c:pt>
                <c:pt idx="306">
                  <c:v>0.91916167664670656</c:v>
                </c:pt>
                <c:pt idx="307">
                  <c:v>0.92215568862275454</c:v>
                </c:pt>
                <c:pt idx="308">
                  <c:v>0.92514970059880242</c:v>
                </c:pt>
                <c:pt idx="309">
                  <c:v>0.92814371257485029</c:v>
                </c:pt>
                <c:pt idx="310">
                  <c:v>0.93113772455089816</c:v>
                </c:pt>
                <c:pt idx="311">
                  <c:v>0.93413173652694614</c:v>
                </c:pt>
                <c:pt idx="312">
                  <c:v>0.93712574850299402</c:v>
                </c:pt>
                <c:pt idx="313">
                  <c:v>0.94011976047904189</c:v>
                </c:pt>
                <c:pt idx="314">
                  <c:v>0.94311377245508987</c:v>
                </c:pt>
                <c:pt idx="315">
                  <c:v>0.94610778443113774</c:v>
                </c:pt>
                <c:pt idx="316">
                  <c:v>0.94910179640718562</c:v>
                </c:pt>
                <c:pt idx="317">
                  <c:v>0.95209580838323349</c:v>
                </c:pt>
                <c:pt idx="318">
                  <c:v>0.95508982035928147</c:v>
                </c:pt>
                <c:pt idx="319">
                  <c:v>0.95808383233532934</c:v>
                </c:pt>
                <c:pt idx="320">
                  <c:v>0.96107784431137722</c:v>
                </c:pt>
                <c:pt idx="321">
                  <c:v>0.9640718562874252</c:v>
                </c:pt>
                <c:pt idx="322">
                  <c:v>0.96706586826347307</c:v>
                </c:pt>
                <c:pt idx="323">
                  <c:v>0.97005988023952094</c:v>
                </c:pt>
                <c:pt idx="324">
                  <c:v>0.97305389221556882</c:v>
                </c:pt>
                <c:pt idx="325">
                  <c:v>0.9760479041916168</c:v>
                </c:pt>
                <c:pt idx="326">
                  <c:v>0.97904191616766467</c:v>
                </c:pt>
                <c:pt idx="327">
                  <c:v>0.98203592814371254</c:v>
                </c:pt>
                <c:pt idx="328">
                  <c:v>0.98502994011976053</c:v>
                </c:pt>
                <c:pt idx="329">
                  <c:v>0.9880239520958084</c:v>
                </c:pt>
                <c:pt idx="330">
                  <c:v>0.99101796407185627</c:v>
                </c:pt>
                <c:pt idx="331">
                  <c:v>0.99401197604790414</c:v>
                </c:pt>
                <c:pt idx="332">
                  <c:v>0.99700598802395213</c:v>
                </c:pt>
                <c:pt idx="333">
                  <c:v>1</c:v>
                </c:pt>
              </c:numCache>
            </c:numRef>
          </c:yVal>
          <c:smooth val="1"/>
          <c:extLst>
            <c:ext xmlns:c16="http://schemas.microsoft.com/office/drawing/2014/chart" uri="{C3380CC4-5D6E-409C-BE32-E72D297353CC}">
              <c16:uniqueId val="{00000000-8503-4173-AE81-786D696183D9}"/>
            </c:ext>
          </c:extLst>
        </c:ser>
        <c:ser>
          <c:idx val="1"/>
          <c:order val="1"/>
          <c:tx>
            <c:strRef>
              <c:f>Sheet1!$D$1</c:f>
              <c:strCache>
                <c:ptCount val="1"/>
                <c:pt idx="0">
                  <c:v>OptML</c:v>
                </c:pt>
              </c:strCache>
            </c:strRef>
          </c:tx>
          <c:spPr>
            <a:ln w="38100" cap="rnd">
              <a:solidFill>
                <a:schemeClr val="accent1"/>
              </a:solidFill>
              <a:round/>
            </a:ln>
            <a:effectLst/>
          </c:spPr>
          <c:marker>
            <c:symbol val="none"/>
          </c:marker>
          <c:xVal>
            <c:numRef>
              <c:f>Sheet1!$D$2:$D$335</c:f>
              <c:numCache>
                <c:formatCode>0.00</c:formatCode>
                <c:ptCount val="334"/>
                <c:pt idx="0">
                  <c:v>2.4790874208022902</c:v>
                </c:pt>
                <c:pt idx="1">
                  <c:v>2.7030800175531402</c:v>
                </c:pt>
                <c:pt idx="2">
                  <c:v>2.7246436835095298</c:v>
                </c:pt>
                <c:pt idx="3">
                  <c:v>2.7543919981728999</c:v>
                </c:pt>
                <c:pt idx="4">
                  <c:v>3.01433123412605</c:v>
                </c:pt>
                <c:pt idx="5">
                  <c:v>3.0629266545076401</c:v>
                </c:pt>
                <c:pt idx="6">
                  <c:v>3.1466956418010401</c:v>
                </c:pt>
                <c:pt idx="7">
                  <c:v>3.16626818169332</c:v>
                </c:pt>
                <c:pt idx="8">
                  <c:v>3.2312912697101499</c:v>
                </c:pt>
                <c:pt idx="9">
                  <c:v>3.2889064120559799</c:v>
                </c:pt>
                <c:pt idx="10">
                  <c:v>3.34298201722833</c:v>
                </c:pt>
                <c:pt idx="11">
                  <c:v>3.36342931878101</c:v>
                </c:pt>
                <c:pt idx="12">
                  <c:v>3.3999941154948199</c:v>
                </c:pt>
                <c:pt idx="13">
                  <c:v>3.4329787400395202</c:v>
                </c:pt>
                <c:pt idx="14">
                  <c:v>3.4442185618905299</c:v>
                </c:pt>
                <c:pt idx="15">
                  <c:v>3.4730036398523598</c:v>
                </c:pt>
                <c:pt idx="16">
                  <c:v>3.48113578004451</c:v>
                </c:pt>
                <c:pt idx="17">
                  <c:v>3.4962907545698401</c:v>
                </c:pt>
                <c:pt idx="18">
                  <c:v>3.5202060228224799</c:v>
                </c:pt>
                <c:pt idx="19">
                  <c:v>3.5526712499000599</c:v>
                </c:pt>
                <c:pt idx="20">
                  <c:v>3.55336305597358</c:v>
                </c:pt>
                <c:pt idx="21">
                  <c:v>3.55943905856947</c:v>
                </c:pt>
                <c:pt idx="22">
                  <c:v>3.5602910519383699</c:v>
                </c:pt>
                <c:pt idx="23">
                  <c:v>3.6953486168189298</c:v>
                </c:pt>
                <c:pt idx="24">
                  <c:v>3.7526093244260998</c:v>
                </c:pt>
                <c:pt idx="25">
                  <c:v>3.7572377586469301</c:v>
                </c:pt>
                <c:pt idx="26">
                  <c:v>3.7817937435200601</c:v>
                </c:pt>
                <c:pt idx="27">
                  <c:v>3.7822910999687598</c:v>
                </c:pt>
                <c:pt idx="28">
                  <c:v>3.8028959145379999</c:v>
                </c:pt>
                <c:pt idx="29">
                  <c:v>3.8966685176626799</c:v>
                </c:pt>
                <c:pt idx="30">
                  <c:v>3.94325545446554</c:v>
                </c:pt>
                <c:pt idx="31">
                  <c:v>3.9743048311092202</c:v>
                </c:pt>
                <c:pt idx="32">
                  <c:v>3.9748336776720601</c:v>
                </c:pt>
                <c:pt idx="33">
                  <c:v>4.0298272216960802</c:v>
                </c:pt>
                <c:pt idx="34">
                  <c:v>4.2461855914058901</c:v>
                </c:pt>
                <c:pt idx="35">
                  <c:v>4.2479518753417196</c:v>
                </c:pt>
                <c:pt idx="36">
                  <c:v>4.2712209068564997</c:v>
                </c:pt>
                <c:pt idx="37">
                  <c:v>4.2785338153033896</c:v>
                </c:pt>
                <c:pt idx="38">
                  <c:v>4.3240285490705599</c:v>
                </c:pt>
                <c:pt idx="39">
                  <c:v>4.3706302465642102</c:v>
                </c:pt>
                <c:pt idx="40">
                  <c:v>4.4737692749549796</c:v>
                </c:pt>
                <c:pt idx="41">
                  <c:v>4.4919983569993702</c:v>
                </c:pt>
                <c:pt idx="42">
                  <c:v>4.5397685531543797</c:v>
                </c:pt>
                <c:pt idx="43">
                  <c:v>4.7153254469984898</c:v>
                </c:pt>
                <c:pt idx="44">
                  <c:v>4.7323818081249902</c:v>
                </c:pt>
                <c:pt idx="45">
                  <c:v>4.8220474641498701</c:v>
                </c:pt>
                <c:pt idx="46">
                  <c:v>5.0977338860469796</c:v>
                </c:pt>
                <c:pt idx="47">
                  <c:v>5.18524080486395</c:v>
                </c:pt>
                <c:pt idx="48">
                  <c:v>5.1923513687590397</c:v>
                </c:pt>
                <c:pt idx="49">
                  <c:v>5.2241186445596197</c:v>
                </c:pt>
                <c:pt idx="50">
                  <c:v>5.24959469457957</c:v>
                </c:pt>
                <c:pt idx="51">
                  <c:v>5.3126071574690901</c:v>
                </c:pt>
                <c:pt idx="52">
                  <c:v>5.3310898665288899</c:v>
                </c:pt>
                <c:pt idx="53">
                  <c:v>5.3444250668123603</c:v>
                </c:pt>
                <c:pt idx="54">
                  <c:v>5.3658484184307804</c:v>
                </c:pt>
                <c:pt idx="55">
                  <c:v>5.3753280979638296</c:v>
                </c:pt>
                <c:pt idx="56">
                  <c:v>5.5521460590447598</c:v>
                </c:pt>
                <c:pt idx="57">
                  <c:v>5.5625476921212504</c:v>
                </c:pt>
                <c:pt idx="58">
                  <c:v>5.5733108292863296</c:v>
                </c:pt>
                <c:pt idx="59">
                  <c:v>5.5849992696531601</c:v>
                </c:pt>
                <c:pt idx="60">
                  <c:v>5.5969821261943897</c:v>
                </c:pt>
                <c:pt idx="61">
                  <c:v>5.6178737637560996</c:v>
                </c:pt>
                <c:pt idx="62">
                  <c:v>5.6582898912254498</c:v>
                </c:pt>
                <c:pt idx="63">
                  <c:v>5.6606695015996102</c:v>
                </c:pt>
                <c:pt idx="64">
                  <c:v>5.6630457861152701</c:v>
                </c:pt>
                <c:pt idx="65">
                  <c:v>5.7075216267522402</c:v>
                </c:pt>
                <c:pt idx="66">
                  <c:v>5.7107929155346202</c:v>
                </c:pt>
                <c:pt idx="67">
                  <c:v>5.7361973714529197</c:v>
                </c:pt>
                <c:pt idx="68">
                  <c:v>5.7364120934335103</c:v>
                </c:pt>
                <c:pt idx="69">
                  <c:v>5.7436144388017798</c:v>
                </c:pt>
                <c:pt idx="70">
                  <c:v>5.7474355314311998</c:v>
                </c:pt>
                <c:pt idx="71">
                  <c:v>5.7765783229547401</c:v>
                </c:pt>
                <c:pt idx="72">
                  <c:v>5.7969515790125099</c:v>
                </c:pt>
                <c:pt idx="73">
                  <c:v>5.7990949942966799</c:v>
                </c:pt>
                <c:pt idx="74">
                  <c:v>5.8280642292565297</c:v>
                </c:pt>
                <c:pt idx="75">
                  <c:v>5.8461973935042604</c:v>
                </c:pt>
                <c:pt idx="76">
                  <c:v>5.8812769562543998</c:v>
                </c:pt>
                <c:pt idx="77">
                  <c:v>5.9046642476753801</c:v>
                </c:pt>
                <c:pt idx="78">
                  <c:v>5.90577238099194</c:v>
                </c:pt>
                <c:pt idx="79">
                  <c:v>5.9092584908903998</c:v>
                </c:pt>
                <c:pt idx="80">
                  <c:v>5.9141218310060699</c:v>
                </c:pt>
                <c:pt idx="81">
                  <c:v>5.9209003773320799</c:v>
                </c:pt>
                <c:pt idx="82">
                  <c:v>5.9231532515827201</c:v>
                </c:pt>
                <c:pt idx="83">
                  <c:v>5.9765775886595298</c:v>
                </c:pt>
                <c:pt idx="84">
                  <c:v>6.00309860228018</c:v>
                </c:pt>
                <c:pt idx="85">
                  <c:v>6.0096823079899</c:v>
                </c:pt>
                <c:pt idx="86">
                  <c:v>6.0122406297395798</c:v>
                </c:pt>
                <c:pt idx="87">
                  <c:v>6.0245549664012001</c:v>
                </c:pt>
                <c:pt idx="88">
                  <c:v>6.0265219740703699</c:v>
                </c:pt>
                <c:pt idx="89">
                  <c:v>6.0319950100325901</c:v>
                </c:pt>
                <c:pt idx="90">
                  <c:v>6.0325781622024799</c:v>
                </c:pt>
                <c:pt idx="91">
                  <c:v>6.0352626608725704</c:v>
                </c:pt>
                <c:pt idx="92">
                  <c:v>6.0414354040944502</c:v>
                </c:pt>
                <c:pt idx="93">
                  <c:v>6.0530277225814899</c:v>
                </c:pt>
                <c:pt idx="94">
                  <c:v>6.0619642709983497</c:v>
                </c:pt>
                <c:pt idx="95">
                  <c:v>6.0688075045789196</c:v>
                </c:pt>
                <c:pt idx="96">
                  <c:v>6.07136836551744</c:v>
                </c:pt>
                <c:pt idx="97">
                  <c:v>6.0851744270296599</c:v>
                </c:pt>
                <c:pt idx="98">
                  <c:v>6.0932274799700101</c:v>
                </c:pt>
                <c:pt idx="99">
                  <c:v>6.0953228993702604</c:v>
                </c:pt>
                <c:pt idx="100">
                  <c:v>6.1646188632210404</c:v>
                </c:pt>
                <c:pt idx="101">
                  <c:v>6.1787473866526303</c:v>
                </c:pt>
                <c:pt idx="102">
                  <c:v>6.21396984464024</c:v>
                </c:pt>
                <c:pt idx="103">
                  <c:v>6.2227926336882096</c:v>
                </c:pt>
                <c:pt idx="104">
                  <c:v>6.2289693665532297</c:v>
                </c:pt>
                <c:pt idx="105">
                  <c:v>6.2355773104240297</c:v>
                </c:pt>
                <c:pt idx="106">
                  <c:v>6.2568118872005201</c:v>
                </c:pt>
                <c:pt idx="107">
                  <c:v>6.2588374825739201</c:v>
                </c:pt>
                <c:pt idx="108">
                  <c:v>6.2802212878187698</c:v>
                </c:pt>
                <c:pt idx="109">
                  <c:v>6.33123489304913</c:v>
                </c:pt>
                <c:pt idx="110">
                  <c:v>6.35472250172662</c:v>
                </c:pt>
                <c:pt idx="111">
                  <c:v>6.3967314824281098</c:v>
                </c:pt>
                <c:pt idx="112">
                  <c:v>6.39867612617918</c:v>
                </c:pt>
                <c:pt idx="113">
                  <c:v>6.4059305562659103</c:v>
                </c:pt>
                <c:pt idx="114">
                  <c:v>6.41419003706923</c:v>
                </c:pt>
                <c:pt idx="115">
                  <c:v>6.4294969012508298</c:v>
                </c:pt>
                <c:pt idx="116">
                  <c:v>6.4492923263483801</c:v>
                </c:pt>
                <c:pt idx="117">
                  <c:v>6.4680577964231203</c:v>
                </c:pt>
                <c:pt idx="118">
                  <c:v>6.4808617083391598</c:v>
                </c:pt>
                <c:pt idx="119">
                  <c:v>6.4880701691738603</c:v>
                </c:pt>
                <c:pt idx="120">
                  <c:v>6.4970383845416704</c:v>
                </c:pt>
                <c:pt idx="121">
                  <c:v>6.5003007148704199</c:v>
                </c:pt>
                <c:pt idx="122">
                  <c:v>6.5016125128361404</c:v>
                </c:pt>
                <c:pt idx="123">
                  <c:v>6.5029006518280497</c:v>
                </c:pt>
                <c:pt idx="124">
                  <c:v>6.5029611683653803</c:v>
                </c:pt>
                <c:pt idx="125">
                  <c:v>6.5084393127482603</c:v>
                </c:pt>
                <c:pt idx="126">
                  <c:v>6.5248887343144197</c:v>
                </c:pt>
                <c:pt idx="127">
                  <c:v>6.5461114615173397</c:v>
                </c:pt>
                <c:pt idx="128">
                  <c:v>6.5485532179568704</c:v>
                </c:pt>
                <c:pt idx="129">
                  <c:v>6.5515982374989203</c:v>
                </c:pt>
                <c:pt idx="130">
                  <c:v>6.5575456966662804</c:v>
                </c:pt>
                <c:pt idx="131">
                  <c:v>6.5693374339377302</c:v>
                </c:pt>
                <c:pt idx="132">
                  <c:v>6.6027681715072397</c:v>
                </c:pt>
                <c:pt idx="133">
                  <c:v>6.6116830955291999</c:v>
                </c:pt>
                <c:pt idx="134">
                  <c:v>6.6171479553805002</c:v>
                </c:pt>
                <c:pt idx="135">
                  <c:v>6.6172307910996597</c:v>
                </c:pt>
                <c:pt idx="136">
                  <c:v>6.6262065177391003</c:v>
                </c:pt>
                <c:pt idx="137">
                  <c:v>6.6289213662400002</c:v>
                </c:pt>
                <c:pt idx="138">
                  <c:v>6.6299791117493196</c:v>
                </c:pt>
                <c:pt idx="139">
                  <c:v>6.6645333060547998</c:v>
                </c:pt>
                <c:pt idx="140">
                  <c:v>6.6817440789069096</c:v>
                </c:pt>
                <c:pt idx="141">
                  <c:v>6.6830082486686697</c:v>
                </c:pt>
                <c:pt idx="142">
                  <c:v>6.6875826388010404</c:v>
                </c:pt>
                <c:pt idx="143">
                  <c:v>6.7198477482696299</c:v>
                </c:pt>
                <c:pt idx="144">
                  <c:v>6.7369616097582599</c:v>
                </c:pt>
                <c:pt idx="145">
                  <c:v>6.7600139479453896</c:v>
                </c:pt>
                <c:pt idx="146">
                  <c:v>6.7601453987443403</c:v>
                </c:pt>
                <c:pt idx="147">
                  <c:v>6.7620795741538897</c:v>
                </c:pt>
                <c:pt idx="148">
                  <c:v>6.7831612407739996</c:v>
                </c:pt>
                <c:pt idx="149">
                  <c:v>6.7904348718552701</c:v>
                </c:pt>
                <c:pt idx="150">
                  <c:v>6.8071722480001498</c:v>
                </c:pt>
                <c:pt idx="151">
                  <c:v>6.8191583806458196</c:v>
                </c:pt>
                <c:pt idx="152">
                  <c:v>6.8215738588627897</c:v>
                </c:pt>
                <c:pt idx="153">
                  <c:v>6.8230105058119799</c:v>
                </c:pt>
                <c:pt idx="154">
                  <c:v>6.8689440274311702</c:v>
                </c:pt>
                <c:pt idx="155">
                  <c:v>6.8712850198859599</c:v>
                </c:pt>
                <c:pt idx="156">
                  <c:v>6.8745162424618602</c:v>
                </c:pt>
                <c:pt idx="157">
                  <c:v>6.9412971961705603</c:v>
                </c:pt>
                <c:pt idx="158">
                  <c:v>6.9420782124295899</c:v>
                </c:pt>
                <c:pt idx="159">
                  <c:v>6.9544747344836102</c:v>
                </c:pt>
                <c:pt idx="160">
                  <c:v>6.9553132263259903</c:v>
                </c:pt>
                <c:pt idx="161">
                  <c:v>6.9709828257519701</c:v>
                </c:pt>
                <c:pt idx="162">
                  <c:v>7.0115416434665896</c:v>
                </c:pt>
                <c:pt idx="163">
                  <c:v>7.0297163870271104</c:v>
                </c:pt>
                <c:pt idx="164">
                  <c:v>7.0359378572640701</c:v>
                </c:pt>
                <c:pt idx="165">
                  <c:v>7.0426137039850101</c:v>
                </c:pt>
                <c:pt idx="166">
                  <c:v>7.0581360054421802</c:v>
                </c:pt>
                <c:pt idx="167">
                  <c:v>7.0638587967223101</c:v>
                </c:pt>
                <c:pt idx="168">
                  <c:v>7.0856732211851403</c:v>
                </c:pt>
                <c:pt idx="169">
                  <c:v>7.1138055130912301</c:v>
                </c:pt>
                <c:pt idx="170">
                  <c:v>7.1159130213825703</c:v>
                </c:pt>
                <c:pt idx="171">
                  <c:v>7.1240585229532503</c:v>
                </c:pt>
                <c:pt idx="172">
                  <c:v>7.1505703077623703</c:v>
                </c:pt>
                <c:pt idx="173">
                  <c:v>7.1665025063297998</c:v>
                </c:pt>
                <c:pt idx="174">
                  <c:v>7.16832761209103</c:v>
                </c:pt>
                <c:pt idx="175">
                  <c:v>7.1892388442393997</c:v>
                </c:pt>
                <c:pt idx="176">
                  <c:v>7.2017457942258201</c:v>
                </c:pt>
                <c:pt idx="177">
                  <c:v>7.2113972027821198</c:v>
                </c:pt>
                <c:pt idx="178">
                  <c:v>7.2319438007758796</c:v>
                </c:pt>
                <c:pt idx="179">
                  <c:v>7.2330159337319504</c:v>
                </c:pt>
                <c:pt idx="180">
                  <c:v>7.2420083894425398</c:v>
                </c:pt>
                <c:pt idx="181">
                  <c:v>7.2452420251945702</c:v>
                </c:pt>
                <c:pt idx="182">
                  <c:v>7.2529127029613898</c:v>
                </c:pt>
                <c:pt idx="183">
                  <c:v>7.2617012473970597</c:v>
                </c:pt>
                <c:pt idx="184">
                  <c:v>7.2770389453062201</c:v>
                </c:pt>
                <c:pt idx="185">
                  <c:v>7.2802499372710399</c:v>
                </c:pt>
                <c:pt idx="186">
                  <c:v>7.3013710216650596</c:v>
                </c:pt>
                <c:pt idx="187">
                  <c:v>7.30442107272426</c:v>
                </c:pt>
                <c:pt idx="188">
                  <c:v>7.3046499725119496</c:v>
                </c:pt>
                <c:pt idx="189">
                  <c:v>7.3478074302391896</c:v>
                </c:pt>
                <c:pt idx="190">
                  <c:v>7.3545375837632196</c:v>
                </c:pt>
                <c:pt idx="191">
                  <c:v>7.3779154050326898</c:v>
                </c:pt>
                <c:pt idx="192">
                  <c:v>7.3809754921457698</c:v>
                </c:pt>
                <c:pt idx="193">
                  <c:v>7.4041052387564399</c:v>
                </c:pt>
                <c:pt idx="194">
                  <c:v>7.42032216499602</c:v>
                </c:pt>
                <c:pt idx="195">
                  <c:v>7.4287798572783803</c:v>
                </c:pt>
                <c:pt idx="196">
                  <c:v>7.4427580296115403</c:v>
                </c:pt>
                <c:pt idx="197">
                  <c:v>7.44949923505997</c:v>
                </c:pt>
                <c:pt idx="198">
                  <c:v>7.45019336268573</c:v>
                </c:pt>
                <c:pt idx="199">
                  <c:v>7.4633473135209902</c:v>
                </c:pt>
                <c:pt idx="200">
                  <c:v>7.4664524508295402</c:v>
                </c:pt>
                <c:pt idx="201">
                  <c:v>7.4695705303860596</c:v>
                </c:pt>
                <c:pt idx="202">
                  <c:v>7.4852098319255802</c:v>
                </c:pt>
                <c:pt idx="203">
                  <c:v>7.49738427485772</c:v>
                </c:pt>
                <c:pt idx="204">
                  <c:v>7.4982588608892202</c:v>
                </c:pt>
                <c:pt idx="205">
                  <c:v>7.5455398187794298</c:v>
                </c:pt>
                <c:pt idx="206">
                  <c:v>7.5712513205234799</c:v>
                </c:pt>
                <c:pt idx="207">
                  <c:v>7.5841541616365902</c:v>
                </c:pt>
                <c:pt idx="208">
                  <c:v>7.58660166058554</c:v>
                </c:pt>
                <c:pt idx="209">
                  <c:v>7.61042103156373</c:v>
                </c:pt>
                <c:pt idx="210">
                  <c:v>7.6496923542457704</c:v>
                </c:pt>
                <c:pt idx="211">
                  <c:v>7.6693887498830504</c:v>
                </c:pt>
                <c:pt idx="212">
                  <c:v>7.6736705675371297</c:v>
                </c:pt>
                <c:pt idx="213">
                  <c:v>7.6930182202247597</c:v>
                </c:pt>
                <c:pt idx="214">
                  <c:v>7.7066560196369602</c:v>
                </c:pt>
                <c:pt idx="215">
                  <c:v>7.7078011215220004</c:v>
                </c:pt>
                <c:pt idx="216">
                  <c:v>7.7267266661912304</c:v>
                </c:pt>
                <c:pt idx="217">
                  <c:v>7.7509543924269098</c:v>
                </c:pt>
                <c:pt idx="218">
                  <c:v>7.7586150581277602</c:v>
                </c:pt>
                <c:pt idx="219">
                  <c:v>7.7614670650828996</c:v>
                </c:pt>
                <c:pt idx="220">
                  <c:v>7.7665197395093397</c:v>
                </c:pt>
                <c:pt idx="221">
                  <c:v>7.7831773354810503</c:v>
                </c:pt>
                <c:pt idx="222">
                  <c:v>7.7864557274189004</c:v>
                </c:pt>
                <c:pt idx="223">
                  <c:v>7.7973639878528296</c:v>
                </c:pt>
                <c:pt idx="224">
                  <c:v>7.8181090865056797</c:v>
                </c:pt>
                <c:pt idx="225">
                  <c:v>7.8729869090873397</c:v>
                </c:pt>
                <c:pt idx="226">
                  <c:v>7.87973688094712</c:v>
                </c:pt>
                <c:pt idx="227">
                  <c:v>7.8998317412161203</c:v>
                </c:pt>
                <c:pt idx="228">
                  <c:v>7.9122179100854302</c:v>
                </c:pt>
                <c:pt idx="229">
                  <c:v>7.9383157328338196</c:v>
                </c:pt>
                <c:pt idx="230">
                  <c:v>7.93980533478498</c:v>
                </c:pt>
                <c:pt idx="231">
                  <c:v>7.9469576290368398</c:v>
                </c:pt>
                <c:pt idx="232">
                  <c:v>7.9475491222534096</c:v>
                </c:pt>
                <c:pt idx="233">
                  <c:v>7.9552549612146404</c:v>
                </c:pt>
                <c:pt idx="234">
                  <c:v>7.9715527020152903</c:v>
                </c:pt>
                <c:pt idx="235">
                  <c:v>7.9795714345715103</c:v>
                </c:pt>
                <c:pt idx="236">
                  <c:v>7.9866581674097201</c:v>
                </c:pt>
                <c:pt idx="237">
                  <c:v>7.9963213984051098</c:v>
                </c:pt>
                <c:pt idx="238">
                  <c:v>8.0285709063394606</c:v>
                </c:pt>
                <c:pt idx="239">
                  <c:v>8.0377102832563594</c:v>
                </c:pt>
                <c:pt idx="240">
                  <c:v>8.0391377320059494</c:v>
                </c:pt>
                <c:pt idx="241">
                  <c:v>8.0692619450580594</c:v>
                </c:pt>
                <c:pt idx="242">
                  <c:v>8.0756615124513793</c:v>
                </c:pt>
                <c:pt idx="243">
                  <c:v>8.0926120604035905</c:v>
                </c:pt>
                <c:pt idx="244">
                  <c:v>8.0991156746737492</c:v>
                </c:pt>
                <c:pt idx="245">
                  <c:v>8.1357055945839196</c:v>
                </c:pt>
                <c:pt idx="246">
                  <c:v>8.1649343551225506</c:v>
                </c:pt>
                <c:pt idx="247">
                  <c:v>8.23023882309821</c:v>
                </c:pt>
                <c:pt idx="248">
                  <c:v>8.2540263473931095</c:v>
                </c:pt>
                <c:pt idx="249">
                  <c:v>8.2545795714654204</c:v>
                </c:pt>
                <c:pt idx="250">
                  <c:v>8.2720941634914507</c:v>
                </c:pt>
                <c:pt idx="251">
                  <c:v>8.2725209429824602</c:v>
                </c:pt>
                <c:pt idx="252">
                  <c:v>8.3065165302222006</c:v>
                </c:pt>
                <c:pt idx="253">
                  <c:v>8.3361070677110902</c:v>
                </c:pt>
                <c:pt idx="254">
                  <c:v>8.3401341844937402</c:v>
                </c:pt>
                <c:pt idx="255">
                  <c:v>8.3797813662288405</c:v>
                </c:pt>
                <c:pt idx="256">
                  <c:v>8.3848920290757292</c:v>
                </c:pt>
                <c:pt idx="257">
                  <c:v>8.3855580794435003</c:v>
                </c:pt>
                <c:pt idx="258">
                  <c:v>8.4225957971466006</c:v>
                </c:pt>
                <c:pt idx="259">
                  <c:v>8.4634908187432192</c:v>
                </c:pt>
                <c:pt idx="260">
                  <c:v>8.5601896854263995</c:v>
                </c:pt>
                <c:pt idx="261">
                  <c:v>8.5828209403922102</c:v>
                </c:pt>
                <c:pt idx="262">
                  <c:v>8.6042377341596108</c:v>
                </c:pt>
                <c:pt idx="263">
                  <c:v>8.6188663037542792</c:v>
                </c:pt>
                <c:pt idx="264">
                  <c:v>8.7144421174269198</c:v>
                </c:pt>
                <c:pt idx="265">
                  <c:v>8.7201287152484497</c:v>
                </c:pt>
                <c:pt idx="266">
                  <c:v>8.7811636274276896</c:v>
                </c:pt>
                <c:pt idx="267">
                  <c:v>8.7826265673485597</c:v>
                </c:pt>
                <c:pt idx="268">
                  <c:v>8.8006142232095801</c:v>
                </c:pt>
                <c:pt idx="269">
                  <c:v>8.8395327523713298</c:v>
                </c:pt>
                <c:pt idx="270">
                  <c:v>8.8781249779282803</c:v>
                </c:pt>
                <c:pt idx="271">
                  <c:v>8.9399627476669004</c:v>
                </c:pt>
                <c:pt idx="272">
                  <c:v>9.0188149038215695</c:v>
                </c:pt>
                <c:pt idx="273">
                  <c:v>9.0402134523865492</c:v>
                </c:pt>
                <c:pt idx="274">
                  <c:v>9.0522794203699597</c:v>
                </c:pt>
                <c:pt idx="275">
                  <c:v>9.0531481022236608</c:v>
                </c:pt>
                <c:pt idx="276">
                  <c:v>9.1677557055280392</c:v>
                </c:pt>
                <c:pt idx="277">
                  <c:v>9.1704223375832896</c:v>
                </c:pt>
                <c:pt idx="278">
                  <c:v>9.2372384405762293</c:v>
                </c:pt>
                <c:pt idx="279">
                  <c:v>9.2479303371819004</c:v>
                </c:pt>
                <c:pt idx="280">
                  <c:v>9.2970281010946092</c:v>
                </c:pt>
                <c:pt idx="281">
                  <c:v>9.3268292284086698</c:v>
                </c:pt>
                <c:pt idx="282">
                  <c:v>9.3690682705232309</c:v>
                </c:pt>
                <c:pt idx="283">
                  <c:v>9.4092119865159791</c:v>
                </c:pt>
                <c:pt idx="284">
                  <c:v>9.4337005394231301</c:v>
                </c:pt>
                <c:pt idx="285">
                  <c:v>9.4358787433399893</c:v>
                </c:pt>
                <c:pt idx="286">
                  <c:v>9.4434536557916093</c:v>
                </c:pt>
                <c:pt idx="287">
                  <c:v>9.4795243741957194</c:v>
                </c:pt>
                <c:pt idx="288">
                  <c:v>9.5187181823158404</c:v>
                </c:pt>
                <c:pt idx="289">
                  <c:v>9.5476367449626807</c:v>
                </c:pt>
                <c:pt idx="290">
                  <c:v>9.5478055881444401</c:v>
                </c:pt>
                <c:pt idx="291">
                  <c:v>9.5505603386294204</c:v>
                </c:pt>
                <c:pt idx="292">
                  <c:v>9.5568463738508491</c:v>
                </c:pt>
                <c:pt idx="293">
                  <c:v>9.5575052293229401</c:v>
                </c:pt>
                <c:pt idx="294">
                  <c:v>9.5809849858530907</c:v>
                </c:pt>
                <c:pt idx="295">
                  <c:v>9.6074111671189595</c:v>
                </c:pt>
                <c:pt idx="296">
                  <c:v>9.6099733699155205</c:v>
                </c:pt>
                <c:pt idx="297">
                  <c:v>9.6176378036674102</c:v>
                </c:pt>
                <c:pt idx="298">
                  <c:v>9.6450408754575907</c:v>
                </c:pt>
                <c:pt idx="299">
                  <c:v>9.7568063859595995</c:v>
                </c:pt>
                <c:pt idx="300">
                  <c:v>9.7627049658975906</c:v>
                </c:pt>
                <c:pt idx="301">
                  <c:v>9.9419441655615994</c:v>
                </c:pt>
                <c:pt idx="302">
                  <c:v>9.9504644890508693</c:v>
                </c:pt>
                <c:pt idx="303">
                  <c:v>10.0731653966672</c:v>
                </c:pt>
                <c:pt idx="304">
                  <c:v>10.128016016533101</c:v>
                </c:pt>
                <c:pt idx="305">
                  <c:v>10.145235721723999</c:v>
                </c:pt>
                <c:pt idx="306">
                  <c:v>10.1565169326392</c:v>
                </c:pt>
                <c:pt idx="307">
                  <c:v>10.259013468416899</c:v>
                </c:pt>
                <c:pt idx="308">
                  <c:v>10.260105347481799</c:v>
                </c:pt>
                <c:pt idx="309">
                  <c:v>10.302180087083901</c:v>
                </c:pt>
                <c:pt idx="310">
                  <c:v>10.3024848607902</c:v>
                </c:pt>
                <c:pt idx="311">
                  <c:v>10.3463879528428</c:v>
                </c:pt>
                <c:pt idx="312">
                  <c:v>10.4102772865003</c:v>
                </c:pt>
                <c:pt idx="313">
                  <c:v>10.4240849289361</c:v>
                </c:pt>
                <c:pt idx="314">
                  <c:v>10.464262312594601</c:v>
                </c:pt>
                <c:pt idx="315">
                  <c:v>10.526754791065001</c:v>
                </c:pt>
                <c:pt idx="316">
                  <c:v>10.5536899819505</c:v>
                </c:pt>
                <c:pt idx="317">
                  <c:v>10.556512984747499</c:v>
                </c:pt>
                <c:pt idx="318">
                  <c:v>10.564236285043</c:v>
                </c:pt>
                <c:pt idx="319">
                  <c:v>10.644382720248</c:v>
                </c:pt>
                <c:pt idx="320">
                  <c:v>10.657975147497501</c:v>
                </c:pt>
                <c:pt idx="321">
                  <c:v>10.6785714502192</c:v>
                </c:pt>
                <c:pt idx="322">
                  <c:v>10.756326319495701</c:v>
                </c:pt>
                <c:pt idx="323">
                  <c:v>10.785677400556899</c:v>
                </c:pt>
                <c:pt idx="324">
                  <c:v>10.8773885476992</c:v>
                </c:pt>
                <c:pt idx="325">
                  <c:v>10.903684353126801</c:v>
                </c:pt>
                <c:pt idx="326">
                  <c:v>10.9308685958372</c:v>
                </c:pt>
                <c:pt idx="327">
                  <c:v>11.0782415106294</c:v>
                </c:pt>
                <c:pt idx="328">
                  <c:v>11.1148560419454</c:v>
                </c:pt>
                <c:pt idx="329">
                  <c:v>11.116905622338299</c:v>
                </c:pt>
                <c:pt idx="330">
                  <c:v>11.2383149037398</c:v>
                </c:pt>
                <c:pt idx="331">
                  <c:v>11.3419745126309</c:v>
                </c:pt>
                <c:pt idx="332">
                  <c:v>11.603779270754201</c:v>
                </c:pt>
                <c:pt idx="333">
                  <c:v>12.031879944091701</c:v>
                </c:pt>
              </c:numCache>
            </c:numRef>
          </c:xVal>
          <c:yVal>
            <c:numRef>
              <c:f>Sheet1!$A$2:$A$335</c:f>
              <c:numCache>
                <c:formatCode>General</c:formatCode>
                <c:ptCount val="334"/>
                <c:pt idx="0">
                  <c:v>2.9940119760479044E-3</c:v>
                </c:pt>
                <c:pt idx="1">
                  <c:v>5.9880239520958087E-3</c:v>
                </c:pt>
                <c:pt idx="2">
                  <c:v>8.9820359281437123E-3</c:v>
                </c:pt>
                <c:pt idx="3">
                  <c:v>1.1976047904191617E-2</c:v>
                </c:pt>
                <c:pt idx="4">
                  <c:v>1.4970059880239521E-2</c:v>
                </c:pt>
                <c:pt idx="5">
                  <c:v>1.7964071856287425E-2</c:v>
                </c:pt>
                <c:pt idx="6">
                  <c:v>2.0958083832335328E-2</c:v>
                </c:pt>
                <c:pt idx="7">
                  <c:v>2.3952095808383235E-2</c:v>
                </c:pt>
                <c:pt idx="8">
                  <c:v>2.6946107784431138E-2</c:v>
                </c:pt>
                <c:pt idx="9">
                  <c:v>2.9940119760479042E-2</c:v>
                </c:pt>
                <c:pt idx="10">
                  <c:v>3.2934131736526949E-2</c:v>
                </c:pt>
                <c:pt idx="11">
                  <c:v>3.5928143712574849E-2</c:v>
                </c:pt>
                <c:pt idx="12">
                  <c:v>3.8922155688622756E-2</c:v>
                </c:pt>
                <c:pt idx="13">
                  <c:v>4.1916167664670656E-2</c:v>
                </c:pt>
                <c:pt idx="14">
                  <c:v>4.4910179640718563E-2</c:v>
                </c:pt>
                <c:pt idx="15">
                  <c:v>4.790419161676647E-2</c:v>
                </c:pt>
                <c:pt idx="16">
                  <c:v>5.089820359281437E-2</c:v>
                </c:pt>
                <c:pt idx="17">
                  <c:v>5.3892215568862277E-2</c:v>
                </c:pt>
                <c:pt idx="18">
                  <c:v>5.6886227544910177E-2</c:v>
                </c:pt>
                <c:pt idx="19">
                  <c:v>5.9880239520958084E-2</c:v>
                </c:pt>
                <c:pt idx="20">
                  <c:v>6.2874251497005984E-2</c:v>
                </c:pt>
                <c:pt idx="21">
                  <c:v>6.5868263473053898E-2</c:v>
                </c:pt>
                <c:pt idx="22">
                  <c:v>6.8862275449101798E-2</c:v>
                </c:pt>
                <c:pt idx="23">
                  <c:v>7.1856287425149698E-2</c:v>
                </c:pt>
                <c:pt idx="24">
                  <c:v>7.4850299401197598E-2</c:v>
                </c:pt>
                <c:pt idx="25">
                  <c:v>7.7844311377245512E-2</c:v>
                </c:pt>
                <c:pt idx="26">
                  <c:v>8.0838323353293412E-2</c:v>
                </c:pt>
                <c:pt idx="27">
                  <c:v>8.3832335329341312E-2</c:v>
                </c:pt>
                <c:pt idx="28">
                  <c:v>8.6826347305389226E-2</c:v>
                </c:pt>
                <c:pt idx="29">
                  <c:v>8.9820359281437126E-2</c:v>
                </c:pt>
                <c:pt idx="30">
                  <c:v>9.2814371257485026E-2</c:v>
                </c:pt>
                <c:pt idx="31">
                  <c:v>9.580838323353294E-2</c:v>
                </c:pt>
                <c:pt idx="32">
                  <c:v>9.880239520958084E-2</c:v>
                </c:pt>
                <c:pt idx="33">
                  <c:v>0.10179640718562874</c:v>
                </c:pt>
                <c:pt idx="34">
                  <c:v>0.10479041916167664</c:v>
                </c:pt>
                <c:pt idx="35">
                  <c:v>0.10778443113772455</c:v>
                </c:pt>
                <c:pt idx="36">
                  <c:v>0.11077844311377245</c:v>
                </c:pt>
                <c:pt idx="37">
                  <c:v>0.11377245508982035</c:v>
                </c:pt>
                <c:pt idx="38">
                  <c:v>0.11676646706586827</c:v>
                </c:pt>
                <c:pt idx="39">
                  <c:v>0.11976047904191617</c:v>
                </c:pt>
                <c:pt idx="40">
                  <c:v>0.12275449101796407</c:v>
                </c:pt>
                <c:pt idx="41">
                  <c:v>0.12574850299401197</c:v>
                </c:pt>
                <c:pt idx="42">
                  <c:v>0.12874251497005987</c:v>
                </c:pt>
                <c:pt idx="43">
                  <c:v>0.1317365269461078</c:v>
                </c:pt>
                <c:pt idx="44">
                  <c:v>0.1347305389221557</c:v>
                </c:pt>
                <c:pt idx="45">
                  <c:v>0.1377245508982036</c:v>
                </c:pt>
                <c:pt idx="46">
                  <c:v>0.1407185628742515</c:v>
                </c:pt>
                <c:pt idx="47">
                  <c:v>0.1437125748502994</c:v>
                </c:pt>
                <c:pt idx="48">
                  <c:v>0.1467065868263473</c:v>
                </c:pt>
                <c:pt idx="49">
                  <c:v>0.1497005988023952</c:v>
                </c:pt>
                <c:pt idx="50">
                  <c:v>0.15269461077844312</c:v>
                </c:pt>
                <c:pt idx="51">
                  <c:v>0.15568862275449102</c:v>
                </c:pt>
                <c:pt idx="52">
                  <c:v>0.15868263473053892</c:v>
                </c:pt>
                <c:pt idx="53">
                  <c:v>0.16167664670658682</c:v>
                </c:pt>
                <c:pt idx="54">
                  <c:v>0.16467065868263472</c:v>
                </c:pt>
                <c:pt idx="55">
                  <c:v>0.16766467065868262</c:v>
                </c:pt>
                <c:pt idx="56">
                  <c:v>0.17065868263473055</c:v>
                </c:pt>
                <c:pt idx="57">
                  <c:v>0.17365269461077845</c:v>
                </c:pt>
                <c:pt idx="58">
                  <c:v>0.17664670658682635</c:v>
                </c:pt>
                <c:pt idx="59">
                  <c:v>0.17964071856287425</c:v>
                </c:pt>
                <c:pt idx="60">
                  <c:v>0.18263473053892215</c:v>
                </c:pt>
                <c:pt idx="61">
                  <c:v>0.18562874251497005</c:v>
                </c:pt>
                <c:pt idx="62">
                  <c:v>0.18862275449101795</c:v>
                </c:pt>
                <c:pt idx="63">
                  <c:v>0.19161676646706588</c:v>
                </c:pt>
                <c:pt idx="64">
                  <c:v>0.19461077844311378</c:v>
                </c:pt>
                <c:pt idx="65">
                  <c:v>0.19760479041916168</c:v>
                </c:pt>
                <c:pt idx="66">
                  <c:v>0.20059880239520958</c:v>
                </c:pt>
                <c:pt idx="67">
                  <c:v>0.20359281437125748</c:v>
                </c:pt>
                <c:pt idx="68">
                  <c:v>0.20658682634730538</c:v>
                </c:pt>
                <c:pt idx="69">
                  <c:v>0.20958083832335328</c:v>
                </c:pt>
                <c:pt idx="70">
                  <c:v>0.21257485029940121</c:v>
                </c:pt>
                <c:pt idx="71">
                  <c:v>0.21556886227544911</c:v>
                </c:pt>
                <c:pt idx="72">
                  <c:v>0.21856287425149701</c:v>
                </c:pt>
                <c:pt idx="73">
                  <c:v>0.22155688622754491</c:v>
                </c:pt>
                <c:pt idx="74">
                  <c:v>0.22455089820359281</c:v>
                </c:pt>
                <c:pt idx="75">
                  <c:v>0.22754491017964071</c:v>
                </c:pt>
                <c:pt idx="76">
                  <c:v>0.23053892215568864</c:v>
                </c:pt>
                <c:pt idx="77">
                  <c:v>0.23353293413173654</c:v>
                </c:pt>
                <c:pt idx="78">
                  <c:v>0.23652694610778444</c:v>
                </c:pt>
                <c:pt idx="79">
                  <c:v>0.23952095808383234</c:v>
                </c:pt>
                <c:pt idx="80">
                  <c:v>0.24251497005988024</c:v>
                </c:pt>
                <c:pt idx="81">
                  <c:v>0.24550898203592814</c:v>
                </c:pt>
                <c:pt idx="82">
                  <c:v>0.24850299401197604</c:v>
                </c:pt>
                <c:pt idx="83">
                  <c:v>0.25149700598802394</c:v>
                </c:pt>
                <c:pt idx="84">
                  <c:v>0.25449101796407186</c:v>
                </c:pt>
                <c:pt idx="85">
                  <c:v>0.25748502994011974</c:v>
                </c:pt>
                <c:pt idx="86">
                  <c:v>0.26047904191616766</c:v>
                </c:pt>
                <c:pt idx="87">
                  <c:v>0.26347305389221559</c:v>
                </c:pt>
                <c:pt idx="88">
                  <c:v>0.26646706586826346</c:v>
                </c:pt>
                <c:pt idx="89">
                  <c:v>0.26946107784431139</c:v>
                </c:pt>
                <c:pt idx="90">
                  <c:v>0.27245508982035926</c:v>
                </c:pt>
                <c:pt idx="91">
                  <c:v>0.27544910179640719</c:v>
                </c:pt>
                <c:pt idx="92">
                  <c:v>0.27844311377245506</c:v>
                </c:pt>
                <c:pt idx="93">
                  <c:v>0.28143712574850299</c:v>
                </c:pt>
                <c:pt idx="94">
                  <c:v>0.28443113772455092</c:v>
                </c:pt>
                <c:pt idx="95">
                  <c:v>0.28742514970059879</c:v>
                </c:pt>
                <c:pt idx="96">
                  <c:v>0.29041916167664672</c:v>
                </c:pt>
                <c:pt idx="97">
                  <c:v>0.29341317365269459</c:v>
                </c:pt>
                <c:pt idx="98">
                  <c:v>0.29640718562874252</c:v>
                </c:pt>
                <c:pt idx="99">
                  <c:v>0.29940119760479039</c:v>
                </c:pt>
                <c:pt idx="100">
                  <c:v>0.30239520958083832</c:v>
                </c:pt>
                <c:pt idx="101">
                  <c:v>0.30538922155688625</c:v>
                </c:pt>
                <c:pt idx="102">
                  <c:v>0.30838323353293412</c:v>
                </c:pt>
                <c:pt idx="103">
                  <c:v>0.31137724550898205</c:v>
                </c:pt>
                <c:pt idx="104">
                  <c:v>0.31437125748502992</c:v>
                </c:pt>
                <c:pt idx="105">
                  <c:v>0.31736526946107785</c:v>
                </c:pt>
                <c:pt idx="106">
                  <c:v>0.32035928143712578</c:v>
                </c:pt>
                <c:pt idx="107">
                  <c:v>0.32335329341317365</c:v>
                </c:pt>
                <c:pt idx="108">
                  <c:v>0.32634730538922158</c:v>
                </c:pt>
                <c:pt idx="109">
                  <c:v>0.32934131736526945</c:v>
                </c:pt>
                <c:pt idx="110">
                  <c:v>0.33233532934131738</c:v>
                </c:pt>
                <c:pt idx="111">
                  <c:v>0.33532934131736525</c:v>
                </c:pt>
                <c:pt idx="112">
                  <c:v>0.33832335329341318</c:v>
                </c:pt>
                <c:pt idx="113">
                  <c:v>0.3413173652694611</c:v>
                </c:pt>
                <c:pt idx="114">
                  <c:v>0.34431137724550898</c:v>
                </c:pt>
                <c:pt idx="115">
                  <c:v>0.3473053892215569</c:v>
                </c:pt>
                <c:pt idx="116">
                  <c:v>0.35029940119760478</c:v>
                </c:pt>
                <c:pt idx="117">
                  <c:v>0.3532934131736527</c:v>
                </c:pt>
                <c:pt idx="118">
                  <c:v>0.35628742514970058</c:v>
                </c:pt>
                <c:pt idx="119">
                  <c:v>0.3592814371257485</c:v>
                </c:pt>
                <c:pt idx="120">
                  <c:v>0.36227544910179643</c:v>
                </c:pt>
                <c:pt idx="121">
                  <c:v>0.3652694610778443</c:v>
                </c:pt>
                <c:pt idx="122">
                  <c:v>0.36826347305389223</c:v>
                </c:pt>
                <c:pt idx="123">
                  <c:v>0.3712574850299401</c:v>
                </c:pt>
                <c:pt idx="124">
                  <c:v>0.37425149700598803</c:v>
                </c:pt>
                <c:pt idx="125">
                  <c:v>0.3772455089820359</c:v>
                </c:pt>
                <c:pt idx="126">
                  <c:v>0.38023952095808383</c:v>
                </c:pt>
                <c:pt idx="127">
                  <c:v>0.38323353293413176</c:v>
                </c:pt>
                <c:pt idx="128">
                  <c:v>0.38622754491017963</c:v>
                </c:pt>
                <c:pt idx="129">
                  <c:v>0.38922155688622756</c:v>
                </c:pt>
                <c:pt idx="130">
                  <c:v>0.39221556886227543</c:v>
                </c:pt>
                <c:pt idx="131">
                  <c:v>0.39520958083832336</c:v>
                </c:pt>
                <c:pt idx="132">
                  <c:v>0.39820359281437123</c:v>
                </c:pt>
                <c:pt idx="133">
                  <c:v>0.40119760479041916</c:v>
                </c:pt>
                <c:pt idx="134">
                  <c:v>0.40419161676646709</c:v>
                </c:pt>
                <c:pt idx="135">
                  <c:v>0.40718562874251496</c:v>
                </c:pt>
                <c:pt idx="136">
                  <c:v>0.41017964071856289</c:v>
                </c:pt>
                <c:pt idx="137">
                  <c:v>0.41317365269461076</c:v>
                </c:pt>
                <c:pt idx="138">
                  <c:v>0.41616766467065869</c:v>
                </c:pt>
                <c:pt idx="139">
                  <c:v>0.41916167664670656</c:v>
                </c:pt>
                <c:pt idx="140">
                  <c:v>0.42215568862275449</c:v>
                </c:pt>
                <c:pt idx="141">
                  <c:v>0.42514970059880242</c:v>
                </c:pt>
                <c:pt idx="142">
                  <c:v>0.42814371257485029</c:v>
                </c:pt>
                <c:pt idx="143">
                  <c:v>0.43113772455089822</c:v>
                </c:pt>
                <c:pt idx="144">
                  <c:v>0.43413173652694609</c:v>
                </c:pt>
                <c:pt idx="145">
                  <c:v>0.43712574850299402</c:v>
                </c:pt>
                <c:pt idx="146">
                  <c:v>0.44011976047904194</c:v>
                </c:pt>
                <c:pt idx="147">
                  <c:v>0.44311377245508982</c:v>
                </c:pt>
                <c:pt idx="148">
                  <c:v>0.44610778443113774</c:v>
                </c:pt>
                <c:pt idx="149">
                  <c:v>0.44910179640718562</c:v>
                </c:pt>
                <c:pt idx="150">
                  <c:v>0.45209580838323354</c:v>
                </c:pt>
                <c:pt idx="151">
                  <c:v>0.45508982035928142</c:v>
                </c:pt>
                <c:pt idx="152">
                  <c:v>0.45808383233532934</c:v>
                </c:pt>
                <c:pt idx="153">
                  <c:v>0.46107784431137727</c:v>
                </c:pt>
                <c:pt idx="154">
                  <c:v>0.46407185628742514</c:v>
                </c:pt>
                <c:pt idx="155">
                  <c:v>0.46706586826347307</c:v>
                </c:pt>
                <c:pt idx="156">
                  <c:v>0.47005988023952094</c:v>
                </c:pt>
                <c:pt idx="157">
                  <c:v>0.47305389221556887</c:v>
                </c:pt>
                <c:pt idx="158">
                  <c:v>0.47604790419161674</c:v>
                </c:pt>
                <c:pt idx="159">
                  <c:v>0.47904191616766467</c:v>
                </c:pt>
                <c:pt idx="160">
                  <c:v>0.4820359281437126</c:v>
                </c:pt>
                <c:pt idx="161">
                  <c:v>0.48502994011976047</c:v>
                </c:pt>
                <c:pt idx="162">
                  <c:v>0.4880239520958084</c:v>
                </c:pt>
                <c:pt idx="163">
                  <c:v>0.49101796407185627</c:v>
                </c:pt>
                <c:pt idx="164">
                  <c:v>0.4940119760479042</c:v>
                </c:pt>
                <c:pt idx="165">
                  <c:v>0.49700598802395207</c:v>
                </c:pt>
                <c:pt idx="166">
                  <c:v>0.5</c:v>
                </c:pt>
                <c:pt idx="167">
                  <c:v>0.50299401197604787</c:v>
                </c:pt>
                <c:pt idx="168">
                  <c:v>0.50598802395209586</c:v>
                </c:pt>
                <c:pt idx="169">
                  <c:v>0.50898203592814373</c:v>
                </c:pt>
                <c:pt idx="170">
                  <c:v>0.5119760479041916</c:v>
                </c:pt>
                <c:pt idx="171">
                  <c:v>0.51497005988023947</c:v>
                </c:pt>
                <c:pt idx="172">
                  <c:v>0.51796407185628746</c:v>
                </c:pt>
                <c:pt idx="173">
                  <c:v>0.52095808383233533</c:v>
                </c:pt>
                <c:pt idx="174">
                  <c:v>0.5239520958083832</c:v>
                </c:pt>
                <c:pt idx="175">
                  <c:v>0.52694610778443118</c:v>
                </c:pt>
                <c:pt idx="176">
                  <c:v>0.52994011976047906</c:v>
                </c:pt>
                <c:pt idx="177">
                  <c:v>0.53293413173652693</c:v>
                </c:pt>
                <c:pt idx="178">
                  <c:v>0.5359281437125748</c:v>
                </c:pt>
                <c:pt idx="179">
                  <c:v>0.53892215568862278</c:v>
                </c:pt>
                <c:pt idx="180">
                  <c:v>0.54191616766467066</c:v>
                </c:pt>
                <c:pt idx="181">
                  <c:v>0.54491017964071853</c:v>
                </c:pt>
                <c:pt idx="182">
                  <c:v>0.54790419161676651</c:v>
                </c:pt>
                <c:pt idx="183">
                  <c:v>0.55089820359281438</c:v>
                </c:pt>
                <c:pt idx="184">
                  <c:v>0.55389221556886226</c:v>
                </c:pt>
                <c:pt idx="185">
                  <c:v>0.55688622754491013</c:v>
                </c:pt>
                <c:pt idx="186">
                  <c:v>0.55988023952095811</c:v>
                </c:pt>
                <c:pt idx="187">
                  <c:v>0.56287425149700598</c:v>
                </c:pt>
                <c:pt idx="188">
                  <c:v>0.56586826347305386</c:v>
                </c:pt>
                <c:pt idx="189">
                  <c:v>0.56886227544910184</c:v>
                </c:pt>
                <c:pt idx="190">
                  <c:v>0.57185628742514971</c:v>
                </c:pt>
                <c:pt idx="191">
                  <c:v>0.57485029940119758</c:v>
                </c:pt>
                <c:pt idx="192">
                  <c:v>0.57784431137724546</c:v>
                </c:pt>
                <c:pt idx="193">
                  <c:v>0.58083832335329344</c:v>
                </c:pt>
                <c:pt idx="194">
                  <c:v>0.58383233532934131</c:v>
                </c:pt>
                <c:pt idx="195">
                  <c:v>0.58682634730538918</c:v>
                </c:pt>
                <c:pt idx="196">
                  <c:v>0.58982035928143717</c:v>
                </c:pt>
                <c:pt idx="197">
                  <c:v>0.59281437125748504</c:v>
                </c:pt>
                <c:pt idx="198">
                  <c:v>0.59580838323353291</c:v>
                </c:pt>
                <c:pt idx="199">
                  <c:v>0.59880239520958078</c:v>
                </c:pt>
                <c:pt idx="200">
                  <c:v>0.60179640718562877</c:v>
                </c:pt>
                <c:pt idx="201">
                  <c:v>0.60479041916167664</c:v>
                </c:pt>
                <c:pt idx="202">
                  <c:v>0.60778443113772451</c:v>
                </c:pt>
                <c:pt idx="203">
                  <c:v>0.6107784431137725</c:v>
                </c:pt>
                <c:pt idx="204">
                  <c:v>0.61377245508982037</c:v>
                </c:pt>
                <c:pt idx="205">
                  <c:v>0.61676646706586824</c:v>
                </c:pt>
                <c:pt idx="206">
                  <c:v>0.61976047904191611</c:v>
                </c:pt>
                <c:pt idx="207">
                  <c:v>0.6227544910179641</c:v>
                </c:pt>
                <c:pt idx="208">
                  <c:v>0.62574850299401197</c:v>
                </c:pt>
                <c:pt idx="209">
                  <c:v>0.62874251497005984</c:v>
                </c:pt>
                <c:pt idx="210">
                  <c:v>0.63173652694610782</c:v>
                </c:pt>
                <c:pt idx="211">
                  <c:v>0.6347305389221557</c:v>
                </c:pt>
                <c:pt idx="212">
                  <c:v>0.63772455089820357</c:v>
                </c:pt>
                <c:pt idx="213">
                  <c:v>0.64071856287425155</c:v>
                </c:pt>
                <c:pt idx="214">
                  <c:v>0.64371257485029942</c:v>
                </c:pt>
                <c:pt idx="215">
                  <c:v>0.6467065868263473</c:v>
                </c:pt>
                <c:pt idx="216">
                  <c:v>0.64970059880239517</c:v>
                </c:pt>
                <c:pt idx="217">
                  <c:v>0.65269461077844315</c:v>
                </c:pt>
                <c:pt idx="218">
                  <c:v>0.65568862275449102</c:v>
                </c:pt>
                <c:pt idx="219">
                  <c:v>0.6586826347305389</c:v>
                </c:pt>
                <c:pt idx="220">
                  <c:v>0.66167664670658688</c:v>
                </c:pt>
                <c:pt idx="221">
                  <c:v>0.66467065868263475</c:v>
                </c:pt>
                <c:pt idx="222">
                  <c:v>0.66766467065868262</c:v>
                </c:pt>
                <c:pt idx="223">
                  <c:v>0.6706586826347305</c:v>
                </c:pt>
                <c:pt idx="224">
                  <c:v>0.67365269461077848</c:v>
                </c:pt>
                <c:pt idx="225">
                  <c:v>0.67664670658682635</c:v>
                </c:pt>
                <c:pt idx="226">
                  <c:v>0.67964071856287422</c:v>
                </c:pt>
                <c:pt idx="227">
                  <c:v>0.68263473053892221</c:v>
                </c:pt>
                <c:pt idx="228">
                  <c:v>0.68562874251497008</c:v>
                </c:pt>
                <c:pt idx="229">
                  <c:v>0.68862275449101795</c:v>
                </c:pt>
                <c:pt idx="230">
                  <c:v>0.69161676646706582</c:v>
                </c:pt>
                <c:pt idx="231">
                  <c:v>0.69461077844311381</c:v>
                </c:pt>
                <c:pt idx="232">
                  <c:v>0.69760479041916168</c:v>
                </c:pt>
                <c:pt idx="233">
                  <c:v>0.70059880239520955</c:v>
                </c:pt>
                <c:pt idx="234">
                  <c:v>0.70359281437125754</c:v>
                </c:pt>
                <c:pt idx="235">
                  <c:v>0.70658682634730541</c:v>
                </c:pt>
                <c:pt idx="236">
                  <c:v>0.70958083832335328</c:v>
                </c:pt>
                <c:pt idx="237">
                  <c:v>0.71257485029940115</c:v>
                </c:pt>
                <c:pt idx="238">
                  <c:v>0.71556886227544914</c:v>
                </c:pt>
                <c:pt idx="239">
                  <c:v>0.71856287425149701</c:v>
                </c:pt>
                <c:pt idx="240">
                  <c:v>0.72155688622754488</c:v>
                </c:pt>
                <c:pt idx="241">
                  <c:v>0.72455089820359286</c:v>
                </c:pt>
                <c:pt idx="242">
                  <c:v>0.72754491017964074</c:v>
                </c:pt>
                <c:pt idx="243">
                  <c:v>0.73053892215568861</c:v>
                </c:pt>
                <c:pt idx="244">
                  <c:v>0.73353293413173648</c:v>
                </c:pt>
                <c:pt idx="245">
                  <c:v>0.73652694610778446</c:v>
                </c:pt>
                <c:pt idx="246">
                  <c:v>0.73952095808383234</c:v>
                </c:pt>
                <c:pt idx="247">
                  <c:v>0.74251497005988021</c:v>
                </c:pt>
                <c:pt idx="248">
                  <c:v>0.74550898203592819</c:v>
                </c:pt>
                <c:pt idx="249">
                  <c:v>0.74850299401197606</c:v>
                </c:pt>
                <c:pt idx="250">
                  <c:v>0.75149700598802394</c:v>
                </c:pt>
                <c:pt idx="251">
                  <c:v>0.75449101796407181</c:v>
                </c:pt>
                <c:pt idx="252">
                  <c:v>0.75748502994011979</c:v>
                </c:pt>
                <c:pt idx="253">
                  <c:v>0.76047904191616766</c:v>
                </c:pt>
                <c:pt idx="254">
                  <c:v>0.76347305389221554</c:v>
                </c:pt>
                <c:pt idx="255">
                  <c:v>0.76646706586826352</c:v>
                </c:pt>
                <c:pt idx="256">
                  <c:v>0.76946107784431139</c:v>
                </c:pt>
                <c:pt idx="257">
                  <c:v>0.77245508982035926</c:v>
                </c:pt>
                <c:pt idx="258">
                  <c:v>0.77544910179640714</c:v>
                </c:pt>
                <c:pt idx="259">
                  <c:v>0.77844311377245512</c:v>
                </c:pt>
                <c:pt idx="260">
                  <c:v>0.78143712574850299</c:v>
                </c:pt>
                <c:pt idx="261">
                  <c:v>0.78443113772455086</c:v>
                </c:pt>
                <c:pt idx="262">
                  <c:v>0.78742514970059885</c:v>
                </c:pt>
                <c:pt idx="263">
                  <c:v>0.79041916167664672</c:v>
                </c:pt>
                <c:pt idx="264">
                  <c:v>0.79341317365269459</c:v>
                </c:pt>
                <c:pt idx="265">
                  <c:v>0.79640718562874246</c:v>
                </c:pt>
                <c:pt idx="266">
                  <c:v>0.79940119760479045</c:v>
                </c:pt>
                <c:pt idx="267">
                  <c:v>0.80239520958083832</c:v>
                </c:pt>
                <c:pt idx="268">
                  <c:v>0.80538922155688619</c:v>
                </c:pt>
                <c:pt idx="269">
                  <c:v>0.80838323353293418</c:v>
                </c:pt>
                <c:pt idx="270">
                  <c:v>0.81137724550898205</c:v>
                </c:pt>
                <c:pt idx="271">
                  <c:v>0.81437125748502992</c:v>
                </c:pt>
                <c:pt idx="272">
                  <c:v>0.81736526946107779</c:v>
                </c:pt>
                <c:pt idx="273">
                  <c:v>0.82035928143712578</c:v>
                </c:pt>
                <c:pt idx="274">
                  <c:v>0.82335329341317365</c:v>
                </c:pt>
                <c:pt idx="275">
                  <c:v>0.82634730538922152</c:v>
                </c:pt>
                <c:pt idx="276">
                  <c:v>0.8293413173652695</c:v>
                </c:pt>
                <c:pt idx="277">
                  <c:v>0.83233532934131738</c:v>
                </c:pt>
                <c:pt idx="278">
                  <c:v>0.83532934131736525</c:v>
                </c:pt>
                <c:pt idx="279">
                  <c:v>0.83832335329341312</c:v>
                </c:pt>
                <c:pt idx="280">
                  <c:v>0.8413173652694611</c:v>
                </c:pt>
                <c:pt idx="281">
                  <c:v>0.84431137724550898</c:v>
                </c:pt>
                <c:pt idx="282">
                  <c:v>0.84730538922155685</c:v>
                </c:pt>
                <c:pt idx="283">
                  <c:v>0.85029940119760483</c:v>
                </c:pt>
                <c:pt idx="284">
                  <c:v>0.8532934131736527</c:v>
                </c:pt>
                <c:pt idx="285">
                  <c:v>0.85628742514970058</c:v>
                </c:pt>
                <c:pt idx="286">
                  <c:v>0.85928143712574845</c:v>
                </c:pt>
                <c:pt idx="287">
                  <c:v>0.86227544910179643</c:v>
                </c:pt>
                <c:pt idx="288">
                  <c:v>0.8652694610778443</c:v>
                </c:pt>
                <c:pt idx="289">
                  <c:v>0.86826347305389218</c:v>
                </c:pt>
                <c:pt idx="290">
                  <c:v>0.87125748502994016</c:v>
                </c:pt>
                <c:pt idx="291">
                  <c:v>0.87425149700598803</c:v>
                </c:pt>
                <c:pt idx="292">
                  <c:v>0.8772455089820359</c:v>
                </c:pt>
                <c:pt idx="293">
                  <c:v>0.88023952095808389</c:v>
                </c:pt>
                <c:pt idx="294">
                  <c:v>0.88323353293413176</c:v>
                </c:pt>
                <c:pt idx="295">
                  <c:v>0.88622754491017963</c:v>
                </c:pt>
                <c:pt idx="296">
                  <c:v>0.8892215568862275</c:v>
                </c:pt>
                <c:pt idx="297">
                  <c:v>0.89221556886227549</c:v>
                </c:pt>
                <c:pt idx="298">
                  <c:v>0.89520958083832336</c:v>
                </c:pt>
                <c:pt idx="299">
                  <c:v>0.89820359281437123</c:v>
                </c:pt>
                <c:pt idx="300">
                  <c:v>0.90119760479041922</c:v>
                </c:pt>
                <c:pt idx="301">
                  <c:v>0.90419161676646709</c:v>
                </c:pt>
                <c:pt idx="302">
                  <c:v>0.90718562874251496</c:v>
                </c:pt>
                <c:pt idx="303">
                  <c:v>0.91017964071856283</c:v>
                </c:pt>
                <c:pt idx="304">
                  <c:v>0.91317365269461082</c:v>
                </c:pt>
                <c:pt idx="305">
                  <c:v>0.91616766467065869</c:v>
                </c:pt>
                <c:pt idx="306">
                  <c:v>0.91916167664670656</c:v>
                </c:pt>
                <c:pt idx="307">
                  <c:v>0.92215568862275454</c:v>
                </c:pt>
                <c:pt idx="308">
                  <c:v>0.92514970059880242</c:v>
                </c:pt>
                <c:pt idx="309">
                  <c:v>0.92814371257485029</c:v>
                </c:pt>
                <c:pt idx="310">
                  <c:v>0.93113772455089816</c:v>
                </c:pt>
                <c:pt idx="311">
                  <c:v>0.93413173652694614</c:v>
                </c:pt>
                <c:pt idx="312">
                  <c:v>0.93712574850299402</c:v>
                </c:pt>
                <c:pt idx="313">
                  <c:v>0.94011976047904189</c:v>
                </c:pt>
                <c:pt idx="314">
                  <c:v>0.94311377245508987</c:v>
                </c:pt>
                <c:pt idx="315">
                  <c:v>0.94610778443113774</c:v>
                </c:pt>
                <c:pt idx="316">
                  <c:v>0.94910179640718562</c:v>
                </c:pt>
                <c:pt idx="317">
                  <c:v>0.95209580838323349</c:v>
                </c:pt>
                <c:pt idx="318">
                  <c:v>0.95508982035928147</c:v>
                </c:pt>
                <c:pt idx="319">
                  <c:v>0.95808383233532934</c:v>
                </c:pt>
                <c:pt idx="320">
                  <c:v>0.96107784431137722</c:v>
                </c:pt>
                <c:pt idx="321">
                  <c:v>0.9640718562874252</c:v>
                </c:pt>
                <c:pt idx="322">
                  <c:v>0.96706586826347307</c:v>
                </c:pt>
                <c:pt idx="323">
                  <c:v>0.97005988023952094</c:v>
                </c:pt>
                <c:pt idx="324">
                  <c:v>0.97305389221556882</c:v>
                </c:pt>
                <c:pt idx="325">
                  <c:v>0.9760479041916168</c:v>
                </c:pt>
                <c:pt idx="326">
                  <c:v>0.97904191616766467</c:v>
                </c:pt>
                <c:pt idx="327">
                  <c:v>0.98203592814371254</c:v>
                </c:pt>
                <c:pt idx="328">
                  <c:v>0.98502994011976053</c:v>
                </c:pt>
                <c:pt idx="329">
                  <c:v>0.9880239520958084</c:v>
                </c:pt>
                <c:pt idx="330">
                  <c:v>0.99101796407185627</c:v>
                </c:pt>
                <c:pt idx="331">
                  <c:v>0.99401197604790414</c:v>
                </c:pt>
                <c:pt idx="332">
                  <c:v>0.99700598802395213</c:v>
                </c:pt>
                <c:pt idx="333">
                  <c:v>1</c:v>
                </c:pt>
              </c:numCache>
            </c:numRef>
          </c:yVal>
          <c:smooth val="1"/>
          <c:extLst>
            <c:ext xmlns:c16="http://schemas.microsoft.com/office/drawing/2014/chart" uri="{C3380CC4-5D6E-409C-BE32-E72D297353CC}">
              <c16:uniqueId val="{00000001-8503-4173-AE81-786D696183D9}"/>
            </c:ext>
          </c:extLst>
        </c:ser>
        <c:ser>
          <c:idx val="2"/>
          <c:order val="2"/>
          <c:tx>
            <c:strRef>
              <c:f>Sheet1!$E$1</c:f>
              <c:strCache>
                <c:ptCount val="1"/>
                <c:pt idx="0">
                  <c:v>FNN</c:v>
                </c:pt>
              </c:strCache>
            </c:strRef>
          </c:tx>
          <c:spPr>
            <a:ln w="38100" cap="rnd">
              <a:solidFill>
                <a:srgbClr val="FF33CC"/>
              </a:solidFill>
              <a:round/>
            </a:ln>
            <a:effectLst/>
          </c:spPr>
          <c:marker>
            <c:symbol val="none"/>
          </c:marker>
          <c:xVal>
            <c:numRef>
              <c:f>Sheet1!$E$61:$E$335</c:f>
              <c:numCache>
                <c:formatCode>0.00</c:formatCode>
                <c:ptCount val="275"/>
                <c:pt idx="0">
                  <c:v>0.75908669595097999</c:v>
                </c:pt>
                <c:pt idx="1">
                  <c:v>0.86019867813978301</c:v>
                </c:pt>
                <c:pt idx="2">
                  <c:v>2.4447062854251702</c:v>
                </c:pt>
                <c:pt idx="3">
                  <c:v>3.1169803917094798</c:v>
                </c:pt>
                <c:pt idx="4">
                  <c:v>3.16883468474389</c:v>
                </c:pt>
                <c:pt idx="5">
                  <c:v>4.0665613802870597</c:v>
                </c:pt>
                <c:pt idx="6">
                  <c:v>4.1757183035169696</c:v>
                </c:pt>
                <c:pt idx="7">
                  <c:v>4.7785932664134503</c:v>
                </c:pt>
                <c:pt idx="8">
                  <c:v>4.9315537244667498</c:v>
                </c:pt>
                <c:pt idx="9">
                  <c:v>4.9921980562730903</c:v>
                </c:pt>
                <c:pt idx="10">
                  <c:v>5.0100416309330296</c:v>
                </c:pt>
                <c:pt idx="11">
                  <c:v>5.0812819175339898</c:v>
                </c:pt>
                <c:pt idx="12">
                  <c:v>5.26214348672291</c:v>
                </c:pt>
                <c:pt idx="13">
                  <c:v>5.2764541581121902</c:v>
                </c:pt>
                <c:pt idx="14">
                  <c:v>5.3477576896701402</c:v>
                </c:pt>
                <c:pt idx="15">
                  <c:v>5.4007181984226902</c:v>
                </c:pt>
                <c:pt idx="16">
                  <c:v>5.4384225437236697</c:v>
                </c:pt>
                <c:pt idx="17">
                  <c:v>5.46700497036485</c:v>
                </c:pt>
                <c:pt idx="18">
                  <c:v>5.4893778147428103</c:v>
                </c:pt>
                <c:pt idx="19">
                  <c:v>5.5292289421246004</c:v>
                </c:pt>
                <c:pt idx="20">
                  <c:v>5.5889556957530102</c:v>
                </c:pt>
                <c:pt idx="21">
                  <c:v>5.6386195959905701</c:v>
                </c:pt>
                <c:pt idx="22">
                  <c:v>5.6441540902150402</c:v>
                </c:pt>
                <c:pt idx="23">
                  <c:v>5.6646522037834099</c:v>
                </c:pt>
                <c:pt idx="24">
                  <c:v>5.67892988809015</c:v>
                </c:pt>
                <c:pt idx="25">
                  <c:v>5.7204979503730202</c:v>
                </c:pt>
                <c:pt idx="26">
                  <c:v>5.7250420780115601</c:v>
                </c:pt>
                <c:pt idx="27">
                  <c:v>5.7250593998933601</c:v>
                </c:pt>
                <c:pt idx="28">
                  <c:v>5.7589037869195501</c:v>
                </c:pt>
                <c:pt idx="29">
                  <c:v>5.77035546386122</c:v>
                </c:pt>
                <c:pt idx="30">
                  <c:v>5.7706840981141498</c:v>
                </c:pt>
                <c:pt idx="31">
                  <c:v>5.7791428384701504</c:v>
                </c:pt>
                <c:pt idx="32">
                  <c:v>5.7894901158188796</c:v>
                </c:pt>
                <c:pt idx="33">
                  <c:v>5.7910199107980196</c:v>
                </c:pt>
                <c:pt idx="34">
                  <c:v>5.7938215051569397</c:v>
                </c:pt>
                <c:pt idx="35">
                  <c:v>5.7942876085336801</c:v>
                </c:pt>
                <c:pt idx="36">
                  <c:v>5.7956222157515898</c:v>
                </c:pt>
                <c:pt idx="37">
                  <c:v>5.8133351208385697</c:v>
                </c:pt>
                <c:pt idx="38">
                  <c:v>5.8167449851573698</c:v>
                </c:pt>
                <c:pt idx="39">
                  <c:v>5.8293696676216502</c:v>
                </c:pt>
                <c:pt idx="40">
                  <c:v>5.8361400326094204</c:v>
                </c:pt>
                <c:pt idx="41">
                  <c:v>5.8367360936698702</c:v>
                </c:pt>
                <c:pt idx="42">
                  <c:v>5.8367463881705604</c:v>
                </c:pt>
                <c:pt idx="43">
                  <c:v>5.8870252716038296</c:v>
                </c:pt>
                <c:pt idx="44">
                  <c:v>5.8929923917822196</c:v>
                </c:pt>
                <c:pt idx="45">
                  <c:v>5.8967909876643896</c:v>
                </c:pt>
                <c:pt idx="46">
                  <c:v>5.9006959079887702</c:v>
                </c:pt>
                <c:pt idx="47">
                  <c:v>5.9731971261461299</c:v>
                </c:pt>
                <c:pt idx="48">
                  <c:v>5.99850474146825</c:v>
                </c:pt>
                <c:pt idx="49">
                  <c:v>6.0029847437874597</c:v>
                </c:pt>
                <c:pt idx="50">
                  <c:v>6.0186469514062404</c:v>
                </c:pt>
                <c:pt idx="51">
                  <c:v>6.0901363704417104</c:v>
                </c:pt>
                <c:pt idx="52">
                  <c:v>6.1118074238188003</c:v>
                </c:pt>
                <c:pt idx="53">
                  <c:v>6.1586598576720197</c:v>
                </c:pt>
                <c:pt idx="54">
                  <c:v>6.2394853265152497</c:v>
                </c:pt>
                <c:pt idx="55">
                  <c:v>6.2548478947578703</c:v>
                </c:pt>
                <c:pt idx="56">
                  <c:v>6.2699103189459002</c:v>
                </c:pt>
                <c:pt idx="57">
                  <c:v>6.2774746359002203</c:v>
                </c:pt>
                <c:pt idx="58">
                  <c:v>6.3460203846411201</c:v>
                </c:pt>
                <c:pt idx="59">
                  <c:v>6.4084763437268197</c:v>
                </c:pt>
                <c:pt idx="60">
                  <c:v>6.6191982356332</c:v>
                </c:pt>
                <c:pt idx="61">
                  <c:v>6.7036805196733997</c:v>
                </c:pt>
                <c:pt idx="62">
                  <c:v>6.8507110616851801</c:v>
                </c:pt>
                <c:pt idx="63">
                  <c:v>6.8638230981408697</c:v>
                </c:pt>
                <c:pt idx="64">
                  <c:v>6.8831159039067096</c:v>
                </c:pt>
                <c:pt idx="65">
                  <c:v>6.9224925437741396</c:v>
                </c:pt>
                <c:pt idx="66">
                  <c:v>7.0833162641573502</c:v>
                </c:pt>
                <c:pt idx="67">
                  <c:v>7.1337524354641797</c:v>
                </c:pt>
                <c:pt idx="68">
                  <c:v>7.1504436101763602</c:v>
                </c:pt>
                <c:pt idx="69">
                  <c:v>7.1711734836902696</c:v>
                </c:pt>
                <c:pt idx="70">
                  <c:v>7.2001769433345597</c:v>
                </c:pt>
                <c:pt idx="71">
                  <c:v>7.2217738199217596</c:v>
                </c:pt>
                <c:pt idx="72">
                  <c:v>7.2337995889097604</c:v>
                </c:pt>
                <c:pt idx="73">
                  <c:v>7.2652196421011803</c:v>
                </c:pt>
                <c:pt idx="74">
                  <c:v>7.2997220880447999</c:v>
                </c:pt>
                <c:pt idx="75">
                  <c:v>7.3856306915014001</c:v>
                </c:pt>
                <c:pt idx="76">
                  <c:v>7.4152391923424696</c:v>
                </c:pt>
                <c:pt idx="77">
                  <c:v>7.4597782565838298</c:v>
                </c:pt>
                <c:pt idx="78">
                  <c:v>7.4776028850974399</c:v>
                </c:pt>
                <c:pt idx="79">
                  <c:v>7.5122947004308003</c:v>
                </c:pt>
                <c:pt idx="80">
                  <c:v>7.5250803365393502</c:v>
                </c:pt>
                <c:pt idx="81">
                  <c:v>7.5427932594135401</c:v>
                </c:pt>
                <c:pt idx="82">
                  <c:v>7.5446550408880304</c:v>
                </c:pt>
                <c:pt idx="83">
                  <c:v>7.55039419475579</c:v>
                </c:pt>
                <c:pt idx="84">
                  <c:v>7.56030740979645</c:v>
                </c:pt>
                <c:pt idx="85">
                  <c:v>7.5954127481437901</c:v>
                </c:pt>
                <c:pt idx="86">
                  <c:v>7.6058544911147896</c:v>
                </c:pt>
                <c:pt idx="87">
                  <c:v>7.6097666996528304</c:v>
                </c:pt>
                <c:pt idx="88">
                  <c:v>7.6295670546457899</c:v>
                </c:pt>
                <c:pt idx="89">
                  <c:v>7.6367416798203998</c:v>
                </c:pt>
                <c:pt idx="90">
                  <c:v>7.6540765400837101</c:v>
                </c:pt>
                <c:pt idx="91">
                  <c:v>7.6553623189129301</c:v>
                </c:pt>
                <c:pt idx="92">
                  <c:v>7.6601313001067499</c:v>
                </c:pt>
                <c:pt idx="93">
                  <c:v>7.6678682748019797</c:v>
                </c:pt>
                <c:pt idx="94">
                  <c:v>7.6885302869865697</c:v>
                </c:pt>
                <c:pt idx="95">
                  <c:v>7.6922465852355701</c:v>
                </c:pt>
                <c:pt idx="96">
                  <c:v>7.7053042884092804</c:v>
                </c:pt>
                <c:pt idx="97">
                  <c:v>7.7080615776380901</c:v>
                </c:pt>
                <c:pt idx="98">
                  <c:v>7.7130809265841798</c:v>
                </c:pt>
                <c:pt idx="99">
                  <c:v>7.7488114440407099</c:v>
                </c:pt>
                <c:pt idx="100">
                  <c:v>7.7498768607914297</c:v>
                </c:pt>
                <c:pt idx="101">
                  <c:v>7.75558378212801</c:v>
                </c:pt>
                <c:pt idx="102">
                  <c:v>7.7674354001487096</c:v>
                </c:pt>
                <c:pt idx="103">
                  <c:v>7.7749621278374796</c:v>
                </c:pt>
                <c:pt idx="104">
                  <c:v>7.7913952317724</c:v>
                </c:pt>
                <c:pt idx="105">
                  <c:v>7.7932713018731397</c:v>
                </c:pt>
                <c:pt idx="106">
                  <c:v>7.8031784774598503</c:v>
                </c:pt>
                <c:pt idx="107">
                  <c:v>7.8197762083767701</c:v>
                </c:pt>
                <c:pt idx="108">
                  <c:v>7.8257452393501898</c:v>
                </c:pt>
                <c:pt idx="109">
                  <c:v>7.8275564986811199</c:v>
                </c:pt>
                <c:pt idx="110">
                  <c:v>7.8285053061407801</c:v>
                </c:pt>
                <c:pt idx="111">
                  <c:v>7.8303286536703602</c:v>
                </c:pt>
                <c:pt idx="112">
                  <c:v>7.8417488517883696</c:v>
                </c:pt>
                <c:pt idx="113">
                  <c:v>7.8438939022279</c:v>
                </c:pt>
                <c:pt idx="114">
                  <c:v>7.8440061823139002</c:v>
                </c:pt>
                <c:pt idx="115">
                  <c:v>7.8463693932945802</c:v>
                </c:pt>
                <c:pt idx="116">
                  <c:v>7.8534460050613601</c:v>
                </c:pt>
                <c:pt idx="117">
                  <c:v>7.8543300398180103</c:v>
                </c:pt>
                <c:pt idx="118">
                  <c:v>7.8667209734194197</c:v>
                </c:pt>
                <c:pt idx="119">
                  <c:v>7.8728067698822501</c:v>
                </c:pt>
                <c:pt idx="120">
                  <c:v>7.8734696923374301</c:v>
                </c:pt>
                <c:pt idx="121">
                  <c:v>7.8783264606702801</c:v>
                </c:pt>
                <c:pt idx="122">
                  <c:v>7.9036922529684501</c:v>
                </c:pt>
                <c:pt idx="123">
                  <c:v>7.9162036506999902</c:v>
                </c:pt>
                <c:pt idx="124">
                  <c:v>7.9195963810083896</c:v>
                </c:pt>
                <c:pt idx="125">
                  <c:v>7.9234024687535802</c:v>
                </c:pt>
                <c:pt idx="126">
                  <c:v>7.9252604650895702</c:v>
                </c:pt>
                <c:pt idx="127">
                  <c:v>7.9296524337213601</c:v>
                </c:pt>
                <c:pt idx="128">
                  <c:v>7.92971347202944</c:v>
                </c:pt>
                <c:pt idx="129">
                  <c:v>7.9311879802663299</c:v>
                </c:pt>
                <c:pt idx="130">
                  <c:v>7.9863092963246798</c:v>
                </c:pt>
                <c:pt idx="131">
                  <c:v>7.9873279774202697</c:v>
                </c:pt>
                <c:pt idx="132">
                  <c:v>7.9889748846174102</c:v>
                </c:pt>
                <c:pt idx="133">
                  <c:v>7.9900032831286403</c:v>
                </c:pt>
                <c:pt idx="134">
                  <c:v>7.9909077597377998</c:v>
                </c:pt>
                <c:pt idx="135">
                  <c:v>7.9961004396448701</c:v>
                </c:pt>
                <c:pt idx="136">
                  <c:v>8.0035269044204895</c:v>
                </c:pt>
                <c:pt idx="137">
                  <c:v>8.0458312917797308</c:v>
                </c:pt>
                <c:pt idx="138">
                  <c:v>8.06510385075023</c:v>
                </c:pt>
                <c:pt idx="139">
                  <c:v>8.0940610661225598</c:v>
                </c:pt>
                <c:pt idx="140">
                  <c:v>8.0942979062999303</c:v>
                </c:pt>
                <c:pt idx="141">
                  <c:v>8.09798092441617</c:v>
                </c:pt>
                <c:pt idx="142">
                  <c:v>8.1065708953906004</c:v>
                </c:pt>
                <c:pt idx="143">
                  <c:v>8.1222826159789498</c:v>
                </c:pt>
                <c:pt idx="144">
                  <c:v>8.1309913871917399</c:v>
                </c:pt>
                <c:pt idx="145">
                  <c:v>8.1938493051090298</c:v>
                </c:pt>
                <c:pt idx="146">
                  <c:v>8.2061918331221602</c:v>
                </c:pt>
                <c:pt idx="147">
                  <c:v>8.2763694108644703</c:v>
                </c:pt>
                <c:pt idx="148">
                  <c:v>8.3523135771276493</c:v>
                </c:pt>
                <c:pt idx="149">
                  <c:v>8.3599911999213692</c:v>
                </c:pt>
                <c:pt idx="150">
                  <c:v>8.3993434912191507</c:v>
                </c:pt>
                <c:pt idx="151">
                  <c:v>8.39994360804425</c:v>
                </c:pt>
                <c:pt idx="152">
                  <c:v>8.4625129675962203</c:v>
                </c:pt>
                <c:pt idx="153">
                  <c:v>8.4708671590249907</c:v>
                </c:pt>
                <c:pt idx="154">
                  <c:v>8.50854729237542</c:v>
                </c:pt>
                <c:pt idx="155">
                  <c:v>8.5233410907748901</c:v>
                </c:pt>
                <c:pt idx="156">
                  <c:v>8.5982726420147397</c:v>
                </c:pt>
                <c:pt idx="157">
                  <c:v>8.6295951693229007</c:v>
                </c:pt>
                <c:pt idx="158">
                  <c:v>8.6932299537990403</c:v>
                </c:pt>
                <c:pt idx="159">
                  <c:v>8.7085058876123007</c:v>
                </c:pt>
                <c:pt idx="160">
                  <c:v>8.7793604648858992</c:v>
                </c:pt>
                <c:pt idx="161">
                  <c:v>8.8968487135131102</c:v>
                </c:pt>
                <c:pt idx="162">
                  <c:v>8.9065274588663907</c:v>
                </c:pt>
                <c:pt idx="163">
                  <c:v>8.9364234132309708</c:v>
                </c:pt>
                <c:pt idx="164">
                  <c:v>8.9574222631789908</c:v>
                </c:pt>
                <c:pt idx="165">
                  <c:v>9.0835645426677392</c:v>
                </c:pt>
                <c:pt idx="166">
                  <c:v>9.1326711809735599</c:v>
                </c:pt>
                <c:pt idx="167">
                  <c:v>9.1380634362317004</c:v>
                </c:pt>
                <c:pt idx="168">
                  <c:v>9.1776566230178709</c:v>
                </c:pt>
                <c:pt idx="169">
                  <c:v>9.1801975205582202</c:v>
                </c:pt>
                <c:pt idx="170">
                  <c:v>9.1919040903459202</c:v>
                </c:pt>
                <c:pt idx="171">
                  <c:v>9.2133453838140404</c:v>
                </c:pt>
                <c:pt idx="172">
                  <c:v>9.2218329733353492</c:v>
                </c:pt>
                <c:pt idx="173">
                  <c:v>9.22712935623227</c:v>
                </c:pt>
                <c:pt idx="174">
                  <c:v>9.22928599991927</c:v>
                </c:pt>
                <c:pt idx="175">
                  <c:v>9.2764258277226901</c:v>
                </c:pt>
                <c:pt idx="176">
                  <c:v>9.3140886798371199</c:v>
                </c:pt>
                <c:pt idx="177">
                  <c:v>9.3197320619728306</c:v>
                </c:pt>
                <c:pt idx="178">
                  <c:v>9.3394918576666797</c:v>
                </c:pt>
                <c:pt idx="179">
                  <c:v>9.3407443508659806</c:v>
                </c:pt>
                <c:pt idx="180">
                  <c:v>9.36560631366949</c:v>
                </c:pt>
                <c:pt idx="181">
                  <c:v>9.3780640273629192</c:v>
                </c:pt>
                <c:pt idx="182">
                  <c:v>9.4358938512086503</c:v>
                </c:pt>
                <c:pt idx="183">
                  <c:v>9.5058336284845097</c:v>
                </c:pt>
                <c:pt idx="184">
                  <c:v>9.5319276076484396</c:v>
                </c:pt>
                <c:pt idx="185">
                  <c:v>9.5542495839194803</c:v>
                </c:pt>
                <c:pt idx="186">
                  <c:v>9.7395099267258303</c:v>
                </c:pt>
                <c:pt idx="187">
                  <c:v>9.7494958089388604</c:v>
                </c:pt>
                <c:pt idx="188">
                  <c:v>9.75788233620443</c:v>
                </c:pt>
                <c:pt idx="189">
                  <c:v>9.9443128215576007</c:v>
                </c:pt>
                <c:pt idx="190">
                  <c:v>10.001128957949099</c:v>
                </c:pt>
                <c:pt idx="191">
                  <c:v>10.0083177827317</c:v>
                </c:pt>
                <c:pt idx="192">
                  <c:v>10.0253878286016</c:v>
                </c:pt>
                <c:pt idx="193">
                  <c:v>10.0255202189659</c:v>
                </c:pt>
                <c:pt idx="194">
                  <c:v>10.0648947941055</c:v>
                </c:pt>
                <c:pt idx="195">
                  <c:v>10.066124217444999</c:v>
                </c:pt>
                <c:pt idx="196">
                  <c:v>10.0989218747469</c:v>
                </c:pt>
                <c:pt idx="197">
                  <c:v>10.2011822690187</c:v>
                </c:pt>
                <c:pt idx="198">
                  <c:v>10.237365653233599</c:v>
                </c:pt>
                <c:pt idx="199">
                  <c:v>10.243805332604101</c:v>
                </c:pt>
                <c:pt idx="200">
                  <c:v>10.264649355061399</c:v>
                </c:pt>
                <c:pt idx="201">
                  <c:v>10.2796048318716</c:v>
                </c:pt>
                <c:pt idx="202">
                  <c:v>10.290352337549701</c:v>
                </c:pt>
                <c:pt idx="203">
                  <c:v>10.4002284361289</c:v>
                </c:pt>
                <c:pt idx="204">
                  <c:v>10.401129890932101</c:v>
                </c:pt>
                <c:pt idx="205">
                  <c:v>10.4518219836963</c:v>
                </c:pt>
                <c:pt idx="206">
                  <c:v>10.506371841054801</c:v>
                </c:pt>
                <c:pt idx="207">
                  <c:v>10.5696620952645</c:v>
                </c:pt>
                <c:pt idx="208">
                  <c:v>10.6048761298432</c:v>
                </c:pt>
                <c:pt idx="209">
                  <c:v>10.655576741250099</c:v>
                </c:pt>
                <c:pt idx="210">
                  <c:v>10.7018743576009</c:v>
                </c:pt>
                <c:pt idx="211">
                  <c:v>10.707566571118999</c:v>
                </c:pt>
                <c:pt idx="212">
                  <c:v>10.730816240893599</c:v>
                </c:pt>
                <c:pt idx="213">
                  <c:v>10.733255295285201</c:v>
                </c:pt>
                <c:pt idx="214">
                  <c:v>10.7794591584108</c:v>
                </c:pt>
                <c:pt idx="215">
                  <c:v>10.787646380517399</c:v>
                </c:pt>
                <c:pt idx="216">
                  <c:v>10.796731683070201</c:v>
                </c:pt>
                <c:pt idx="217">
                  <c:v>10.819594524706</c:v>
                </c:pt>
                <c:pt idx="218">
                  <c:v>10.8425436622784</c:v>
                </c:pt>
                <c:pt idx="219">
                  <c:v>10.849068955183499</c:v>
                </c:pt>
                <c:pt idx="220">
                  <c:v>10.855292033307</c:v>
                </c:pt>
                <c:pt idx="221">
                  <c:v>10.875519890408</c:v>
                </c:pt>
                <c:pt idx="222">
                  <c:v>10.883046829864</c:v>
                </c:pt>
                <c:pt idx="223">
                  <c:v>10.886822446012401</c:v>
                </c:pt>
                <c:pt idx="224">
                  <c:v>10.8972175489356</c:v>
                </c:pt>
                <c:pt idx="225">
                  <c:v>10.9083529209556</c:v>
                </c:pt>
                <c:pt idx="226">
                  <c:v>10.9101682119854</c:v>
                </c:pt>
                <c:pt idx="227">
                  <c:v>10.9135152508013</c:v>
                </c:pt>
                <c:pt idx="228">
                  <c:v>10.9189837605497</c:v>
                </c:pt>
                <c:pt idx="229">
                  <c:v>10.9227783237223</c:v>
                </c:pt>
                <c:pt idx="230">
                  <c:v>10.924178239347899</c:v>
                </c:pt>
                <c:pt idx="231">
                  <c:v>10.927282049316799</c:v>
                </c:pt>
                <c:pt idx="232">
                  <c:v>10.927520998870699</c:v>
                </c:pt>
                <c:pt idx="233">
                  <c:v>10.9429610250717</c:v>
                </c:pt>
                <c:pt idx="234">
                  <c:v>10.9657686971168</c:v>
                </c:pt>
                <c:pt idx="235">
                  <c:v>10.966503343571301</c:v>
                </c:pt>
                <c:pt idx="236">
                  <c:v>10.972604579738899</c:v>
                </c:pt>
                <c:pt idx="237">
                  <c:v>10.972609074836701</c:v>
                </c:pt>
                <c:pt idx="238">
                  <c:v>10.982259617489101</c:v>
                </c:pt>
                <c:pt idx="239">
                  <c:v>10.991413511553599</c:v>
                </c:pt>
                <c:pt idx="240">
                  <c:v>11.002408407493901</c:v>
                </c:pt>
                <c:pt idx="241">
                  <c:v>11.0144297456015</c:v>
                </c:pt>
                <c:pt idx="242">
                  <c:v>11.0292259986752</c:v>
                </c:pt>
                <c:pt idx="243">
                  <c:v>11.0299788052873</c:v>
                </c:pt>
                <c:pt idx="244">
                  <c:v>11.034954771957899</c:v>
                </c:pt>
                <c:pt idx="245">
                  <c:v>11.0478872558375</c:v>
                </c:pt>
                <c:pt idx="246">
                  <c:v>11.0494844744576</c:v>
                </c:pt>
                <c:pt idx="247">
                  <c:v>11.057927736154401</c:v>
                </c:pt>
                <c:pt idx="248">
                  <c:v>11.063591117204799</c:v>
                </c:pt>
                <c:pt idx="249">
                  <c:v>11.070092866221801</c:v>
                </c:pt>
                <c:pt idx="250">
                  <c:v>11.0762000239669</c:v>
                </c:pt>
                <c:pt idx="251">
                  <c:v>11.0917561763622</c:v>
                </c:pt>
                <c:pt idx="252">
                  <c:v>11.0977812705506</c:v>
                </c:pt>
                <c:pt idx="253">
                  <c:v>11.1043347356096</c:v>
                </c:pt>
                <c:pt idx="254">
                  <c:v>11.106073919936501</c:v>
                </c:pt>
                <c:pt idx="255">
                  <c:v>11.122960212608101</c:v>
                </c:pt>
                <c:pt idx="256">
                  <c:v>11.1325917687666</c:v>
                </c:pt>
                <c:pt idx="257">
                  <c:v>11.154816639786</c:v>
                </c:pt>
                <c:pt idx="258">
                  <c:v>11.1569600240116</c:v>
                </c:pt>
                <c:pt idx="259">
                  <c:v>11.1660553353484</c:v>
                </c:pt>
                <c:pt idx="260">
                  <c:v>11.1973045020902</c:v>
                </c:pt>
                <c:pt idx="261">
                  <c:v>11.216577051041</c:v>
                </c:pt>
                <c:pt idx="262">
                  <c:v>11.2890394220576</c:v>
                </c:pt>
                <c:pt idx="263">
                  <c:v>11.3026312207116</c:v>
                </c:pt>
                <c:pt idx="264">
                  <c:v>11.3053367307764</c:v>
                </c:pt>
                <c:pt idx="265">
                  <c:v>11.3673076257936</c:v>
                </c:pt>
                <c:pt idx="266">
                  <c:v>11.398169253075</c:v>
                </c:pt>
                <c:pt idx="267">
                  <c:v>11.5043362021572</c:v>
                </c:pt>
                <c:pt idx="268">
                  <c:v>11.605212522138199</c:v>
                </c:pt>
                <c:pt idx="269">
                  <c:v>11.620777366358</c:v>
                </c:pt>
                <c:pt idx="270">
                  <c:v>11.767237098862701</c:v>
                </c:pt>
                <c:pt idx="271">
                  <c:v>11.9707665056038</c:v>
                </c:pt>
                <c:pt idx="272">
                  <c:v>12.0543958117318</c:v>
                </c:pt>
                <c:pt idx="273">
                  <c:v>12.152403013806801</c:v>
                </c:pt>
                <c:pt idx="274">
                  <c:v>12.1784796097454</c:v>
                </c:pt>
              </c:numCache>
            </c:numRef>
          </c:xVal>
          <c:yVal>
            <c:numRef>
              <c:f>Sheet1!$A$61:$A$335</c:f>
              <c:numCache>
                <c:formatCode>General</c:formatCode>
                <c:ptCount val="275"/>
                <c:pt idx="0">
                  <c:v>0.17964071856287425</c:v>
                </c:pt>
                <c:pt idx="1">
                  <c:v>0.18263473053892215</c:v>
                </c:pt>
                <c:pt idx="2">
                  <c:v>0.18562874251497005</c:v>
                </c:pt>
                <c:pt idx="3">
                  <c:v>0.18862275449101795</c:v>
                </c:pt>
                <c:pt idx="4">
                  <c:v>0.19161676646706588</c:v>
                </c:pt>
                <c:pt idx="5">
                  <c:v>0.19461077844311378</c:v>
                </c:pt>
                <c:pt idx="6">
                  <c:v>0.19760479041916168</c:v>
                </c:pt>
                <c:pt idx="7">
                  <c:v>0.20059880239520958</c:v>
                </c:pt>
                <c:pt idx="8">
                  <c:v>0.20359281437125748</c:v>
                </c:pt>
                <c:pt idx="9">
                  <c:v>0.20658682634730538</c:v>
                </c:pt>
                <c:pt idx="10">
                  <c:v>0.20958083832335328</c:v>
                </c:pt>
                <c:pt idx="11">
                  <c:v>0.21257485029940121</c:v>
                </c:pt>
                <c:pt idx="12">
                  <c:v>0.21556886227544911</c:v>
                </c:pt>
                <c:pt idx="13">
                  <c:v>0.21856287425149701</c:v>
                </c:pt>
                <c:pt idx="14">
                  <c:v>0.22155688622754491</c:v>
                </c:pt>
                <c:pt idx="15">
                  <c:v>0.22455089820359281</c:v>
                </c:pt>
                <c:pt idx="16">
                  <c:v>0.22754491017964071</c:v>
                </c:pt>
                <c:pt idx="17">
                  <c:v>0.23053892215568864</c:v>
                </c:pt>
                <c:pt idx="18">
                  <c:v>0.23353293413173654</c:v>
                </c:pt>
                <c:pt idx="19">
                  <c:v>0.23652694610778444</c:v>
                </c:pt>
                <c:pt idx="20">
                  <c:v>0.23952095808383234</c:v>
                </c:pt>
                <c:pt idx="21">
                  <c:v>0.24251497005988024</c:v>
                </c:pt>
                <c:pt idx="22">
                  <c:v>0.24550898203592814</c:v>
                </c:pt>
                <c:pt idx="23">
                  <c:v>0.24850299401197604</c:v>
                </c:pt>
                <c:pt idx="24">
                  <c:v>0.25149700598802394</c:v>
                </c:pt>
                <c:pt idx="25">
                  <c:v>0.25449101796407186</c:v>
                </c:pt>
                <c:pt idx="26">
                  <c:v>0.25748502994011974</c:v>
                </c:pt>
                <c:pt idx="27">
                  <c:v>0.26047904191616766</c:v>
                </c:pt>
                <c:pt idx="28">
                  <c:v>0.26347305389221559</c:v>
                </c:pt>
                <c:pt idx="29">
                  <c:v>0.26646706586826346</c:v>
                </c:pt>
                <c:pt idx="30">
                  <c:v>0.26946107784431139</c:v>
                </c:pt>
                <c:pt idx="31">
                  <c:v>0.27245508982035926</c:v>
                </c:pt>
                <c:pt idx="32">
                  <c:v>0.27544910179640719</c:v>
                </c:pt>
                <c:pt idx="33">
                  <c:v>0.27844311377245506</c:v>
                </c:pt>
                <c:pt idx="34">
                  <c:v>0.28143712574850299</c:v>
                </c:pt>
                <c:pt idx="35">
                  <c:v>0.28443113772455092</c:v>
                </c:pt>
                <c:pt idx="36">
                  <c:v>0.28742514970059879</c:v>
                </c:pt>
                <c:pt idx="37">
                  <c:v>0.29041916167664672</c:v>
                </c:pt>
                <c:pt idx="38">
                  <c:v>0.29341317365269459</c:v>
                </c:pt>
                <c:pt idx="39">
                  <c:v>0.29640718562874252</c:v>
                </c:pt>
                <c:pt idx="40">
                  <c:v>0.29940119760479039</c:v>
                </c:pt>
                <c:pt idx="41">
                  <c:v>0.30239520958083832</c:v>
                </c:pt>
                <c:pt idx="42">
                  <c:v>0.30538922155688625</c:v>
                </c:pt>
                <c:pt idx="43">
                  <c:v>0.30838323353293412</c:v>
                </c:pt>
                <c:pt idx="44">
                  <c:v>0.31137724550898205</c:v>
                </c:pt>
                <c:pt idx="45">
                  <c:v>0.31437125748502992</c:v>
                </c:pt>
                <c:pt idx="46">
                  <c:v>0.31736526946107785</c:v>
                </c:pt>
                <c:pt idx="47">
                  <c:v>0.32035928143712578</c:v>
                </c:pt>
                <c:pt idx="48">
                  <c:v>0.32335329341317365</c:v>
                </c:pt>
                <c:pt idx="49">
                  <c:v>0.32634730538922158</c:v>
                </c:pt>
                <c:pt idx="50">
                  <c:v>0.32934131736526945</c:v>
                </c:pt>
                <c:pt idx="51">
                  <c:v>0.33233532934131738</c:v>
                </c:pt>
                <c:pt idx="52">
                  <c:v>0.33532934131736525</c:v>
                </c:pt>
                <c:pt idx="53">
                  <c:v>0.33832335329341318</c:v>
                </c:pt>
                <c:pt idx="54">
                  <c:v>0.3413173652694611</c:v>
                </c:pt>
                <c:pt idx="55">
                  <c:v>0.34431137724550898</c:v>
                </c:pt>
                <c:pt idx="56">
                  <c:v>0.3473053892215569</c:v>
                </c:pt>
                <c:pt idx="57">
                  <c:v>0.35029940119760478</c:v>
                </c:pt>
                <c:pt idx="58">
                  <c:v>0.3532934131736527</c:v>
                </c:pt>
                <c:pt idx="59">
                  <c:v>0.35628742514970058</c:v>
                </c:pt>
                <c:pt idx="60">
                  <c:v>0.3592814371257485</c:v>
                </c:pt>
                <c:pt idx="61">
                  <c:v>0.36227544910179643</c:v>
                </c:pt>
                <c:pt idx="62">
                  <c:v>0.3652694610778443</c:v>
                </c:pt>
                <c:pt idx="63">
                  <c:v>0.36826347305389223</c:v>
                </c:pt>
                <c:pt idx="64">
                  <c:v>0.3712574850299401</c:v>
                </c:pt>
                <c:pt idx="65">
                  <c:v>0.37425149700598803</c:v>
                </c:pt>
                <c:pt idx="66">
                  <c:v>0.3772455089820359</c:v>
                </c:pt>
                <c:pt idx="67">
                  <c:v>0.38023952095808383</c:v>
                </c:pt>
                <c:pt idx="68">
                  <c:v>0.38323353293413176</c:v>
                </c:pt>
                <c:pt idx="69">
                  <c:v>0.38622754491017963</c:v>
                </c:pt>
                <c:pt idx="70">
                  <c:v>0.38922155688622756</c:v>
                </c:pt>
                <c:pt idx="71">
                  <c:v>0.39221556886227543</c:v>
                </c:pt>
                <c:pt idx="72">
                  <c:v>0.39520958083832336</c:v>
                </c:pt>
                <c:pt idx="73">
                  <c:v>0.39820359281437123</c:v>
                </c:pt>
                <c:pt idx="74">
                  <c:v>0.40119760479041916</c:v>
                </c:pt>
                <c:pt idx="75">
                  <c:v>0.40419161676646709</c:v>
                </c:pt>
                <c:pt idx="76">
                  <c:v>0.40718562874251496</c:v>
                </c:pt>
                <c:pt idx="77">
                  <c:v>0.41017964071856289</c:v>
                </c:pt>
                <c:pt idx="78">
                  <c:v>0.41317365269461076</c:v>
                </c:pt>
                <c:pt idx="79">
                  <c:v>0.41616766467065869</c:v>
                </c:pt>
                <c:pt idx="80">
                  <c:v>0.41916167664670656</c:v>
                </c:pt>
                <c:pt idx="81">
                  <c:v>0.42215568862275449</c:v>
                </c:pt>
                <c:pt idx="82">
                  <c:v>0.42514970059880242</c:v>
                </c:pt>
                <c:pt idx="83">
                  <c:v>0.42814371257485029</c:v>
                </c:pt>
                <c:pt idx="84">
                  <c:v>0.43113772455089822</c:v>
                </c:pt>
                <c:pt idx="85">
                  <c:v>0.43413173652694609</c:v>
                </c:pt>
                <c:pt idx="86">
                  <c:v>0.43712574850299402</c:v>
                </c:pt>
                <c:pt idx="87">
                  <c:v>0.44011976047904194</c:v>
                </c:pt>
                <c:pt idx="88">
                  <c:v>0.44311377245508982</c:v>
                </c:pt>
                <c:pt idx="89">
                  <c:v>0.44610778443113774</c:v>
                </c:pt>
                <c:pt idx="90">
                  <c:v>0.44910179640718562</c:v>
                </c:pt>
                <c:pt idx="91">
                  <c:v>0.45209580838323354</c:v>
                </c:pt>
                <c:pt idx="92">
                  <c:v>0.45508982035928142</c:v>
                </c:pt>
                <c:pt idx="93">
                  <c:v>0.45808383233532934</c:v>
                </c:pt>
                <c:pt idx="94">
                  <c:v>0.46107784431137727</c:v>
                </c:pt>
                <c:pt idx="95">
                  <c:v>0.46407185628742514</c:v>
                </c:pt>
                <c:pt idx="96">
                  <c:v>0.46706586826347307</c:v>
                </c:pt>
                <c:pt idx="97">
                  <c:v>0.47005988023952094</c:v>
                </c:pt>
                <c:pt idx="98">
                  <c:v>0.47305389221556887</c:v>
                </c:pt>
                <c:pt idx="99">
                  <c:v>0.47604790419161674</c:v>
                </c:pt>
                <c:pt idx="100">
                  <c:v>0.47904191616766467</c:v>
                </c:pt>
                <c:pt idx="101">
                  <c:v>0.4820359281437126</c:v>
                </c:pt>
                <c:pt idx="102">
                  <c:v>0.48502994011976047</c:v>
                </c:pt>
                <c:pt idx="103">
                  <c:v>0.4880239520958084</c:v>
                </c:pt>
                <c:pt idx="104">
                  <c:v>0.49101796407185627</c:v>
                </c:pt>
                <c:pt idx="105">
                  <c:v>0.4940119760479042</c:v>
                </c:pt>
                <c:pt idx="106">
                  <c:v>0.49700598802395207</c:v>
                </c:pt>
                <c:pt idx="107">
                  <c:v>0.5</c:v>
                </c:pt>
                <c:pt idx="108">
                  <c:v>0.50299401197604787</c:v>
                </c:pt>
                <c:pt idx="109">
                  <c:v>0.50598802395209586</c:v>
                </c:pt>
                <c:pt idx="110">
                  <c:v>0.50898203592814373</c:v>
                </c:pt>
                <c:pt idx="111">
                  <c:v>0.5119760479041916</c:v>
                </c:pt>
                <c:pt idx="112">
                  <c:v>0.51497005988023947</c:v>
                </c:pt>
                <c:pt idx="113">
                  <c:v>0.51796407185628746</c:v>
                </c:pt>
                <c:pt idx="114">
                  <c:v>0.52095808383233533</c:v>
                </c:pt>
                <c:pt idx="115">
                  <c:v>0.5239520958083832</c:v>
                </c:pt>
                <c:pt idx="116">
                  <c:v>0.52694610778443118</c:v>
                </c:pt>
                <c:pt idx="117">
                  <c:v>0.52994011976047906</c:v>
                </c:pt>
                <c:pt idx="118">
                  <c:v>0.53293413173652693</c:v>
                </c:pt>
                <c:pt idx="119">
                  <c:v>0.5359281437125748</c:v>
                </c:pt>
                <c:pt idx="120">
                  <c:v>0.53892215568862278</c:v>
                </c:pt>
                <c:pt idx="121">
                  <c:v>0.54191616766467066</c:v>
                </c:pt>
                <c:pt idx="122">
                  <c:v>0.54491017964071853</c:v>
                </c:pt>
                <c:pt idx="123">
                  <c:v>0.54790419161676651</c:v>
                </c:pt>
                <c:pt idx="124">
                  <c:v>0.55089820359281438</c:v>
                </c:pt>
                <c:pt idx="125">
                  <c:v>0.55389221556886226</c:v>
                </c:pt>
                <c:pt idx="126">
                  <c:v>0.55688622754491013</c:v>
                </c:pt>
                <c:pt idx="127">
                  <c:v>0.55988023952095811</c:v>
                </c:pt>
                <c:pt idx="128">
                  <c:v>0.56287425149700598</c:v>
                </c:pt>
                <c:pt idx="129">
                  <c:v>0.56586826347305386</c:v>
                </c:pt>
                <c:pt idx="130">
                  <c:v>0.56886227544910184</c:v>
                </c:pt>
                <c:pt idx="131">
                  <c:v>0.57185628742514971</c:v>
                </c:pt>
                <c:pt idx="132">
                  <c:v>0.57485029940119758</c:v>
                </c:pt>
                <c:pt idx="133">
                  <c:v>0.57784431137724546</c:v>
                </c:pt>
                <c:pt idx="134">
                  <c:v>0.58083832335329344</c:v>
                </c:pt>
                <c:pt idx="135">
                  <c:v>0.58383233532934131</c:v>
                </c:pt>
                <c:pt idx="136">
                  <c:v>0.58682634730538918</c:v>
                </c:pt>
                <c:pt idx="137">
                  <c:v>0.58982035928143717</c:v>
                </c:pt>
                <c:pt idx="138">
                  <c:v>0.59281437125748504</c:v>
                </c:pt>
                <c:pt idx="139">
                  <c:v>0.59580838323353291</c:v>
                </c:pt>
                <c:pt idx="140">
                  <c:v>0.59880239520958078</c:v>
                </c:pt>
                <c:pt idx="141">
                  <c:v>0.60179640718562877</c:v>
                </c:pt>
                <c:pt idx="142">
                  <c:v>0.60479041916167664</c:v>
                </c:pt>
                <c:pt idx="143">
                  <c:v>0.60778443113772451</c:v>
                </c:pt>
                <c:pt idx="144">
                  <c:v>0.6107784431137725</c:v>
                </c:pt>
                <c:pt idx="145">
                  <c:v>0.61377245508982037</c:v>
                </c:pt>
                <c:pt idx="146">
                  <c:v>0.61676646706586824</c:v>
                </c:pt>
                <c:pt idx="147">
                  <c:v>0.61976047904191611</c:v>
                </c:pt>
                <c:pt idx="148">
                  <c:v>0.6227544910179641</c:v>
                </c:pt>
                <c:pt idx="149">
                  <c:v>0.62574850299401197</c:v>
                </c:pt>
                <c:pt idx="150">
                  <c:v>0.62874251497005984</c:v>
                </c:pt>
                <c:pt idx="151">
                  <c:v>0.63173652694610782</c:v>
                </c:pt>
                <c:pt idx="152">
                  <c:v>0.6347305389221557</c:v>
                </c:pt>
                <c:pt idx="153">
                  <c:v>0.63772455089820357</c:v>
                </c:pt>
                <c:pt idx="154">
                  <c:v>0.64071856287425155</c:v>
                </c:pt>
                <c:pt idx="155">
                  <c:v>0.64371257485029942</c:v>
                </c:pt>
                <c:pt idx="156">
                  <c:v>0.6467065868263473</c:v>
                </c:pt>
                <c:pt idx="157">
                  <c:v>0.64970059880239517</c:v>
                </c:pt>
                <c:pt idx="158">
                  <c:v>0.65269461077844315</c:v>
                </c:pt>
                <c:pt idx="159">
                  <c:v>0.65568862275449102</c:v>
                </c:pt>
                <c:pt idx="160">
                  <c:v>0.6586826347305389</c:v>
                </c:pt>
                <c:pt idx="161">
                  <c:v>0.66167664670658688</c:v>
                </c:pt>
                <c:pt idx="162">
                  <c:v>0.66467065868263475</c:v>
                </c:pt>
                <c:pt idx="163">
                  <c:v>0.66766467065868262</c:v>
                </c:pt>
                <c:pt idx="164">
                  <c:v>0.6706586826347305</c:v>
                </c:pt>
                <c:pt idx="165">
                  <c:v>0.67365269461077848</c:v>
                </c:pt>
                <c:pt idx="166">
                  <c:v>0.67664670658682635</c:v>
                </c:pt>
                <c:pt idx="167">
                  <c:v>0.67964071856287422</c:v>
                </c:pt>
                <c:pt idx="168">
                  <c:v>0.68263473053892221</c:v>
                </c:pt>
                <c:pt idx="169">
                  <c:v>0.68562874251497008</c:v>
                </c:pt>
                <c:pt idx="170">
                  <c:v>0.68862275449101795</c:v>
                </c:pt>
                <c:pt idx="171">
                  <c:v>0.69161676646706582</c:v>
                </c:pt>
                <c:pt idx="172">
                  <c:v>0.69461077844311381</c:v>
                </c:pt>
                <c:pt idx="173">
                  <c:v>0.69760479041916168</c:v>
                </c:pt>
                <c:pt idx="174">
                  <c:v>0.70059880239520955</c:v>
                </c:pt>
                <c:pt idx="175">
                  <c:v>0.70359281437125754</c:v>
                </c:pt>
                <c:pt idx="176">
                  <c:v>0.70658682634730541</c:v>
                </c:pt>
                <c:pt idx="177">
                  <c:v>0.70958083832335328</c:v>
                </c:pt>
                <c:pt idx="178">
                  <c:v>0.71257485029940115</c:v>
                </c:pt>
                <c:pt idx="179">
                  <c:v>0.71556886227544914</c:v>
                </c:pt>
                <c:pt idx="180">
                  <c:v>0.71856287425149701</c:v>
                </c:pt>
                <c:pt idx="181">
                  <c:v>0.72155688622754488</c:v>
                </c:pt>
                <c:pt idx="182">
                  <c:v>0.72455089820359286</c:v>
                </c:pt>
                <c:pt idx="183">
                  <c:v>0.72754491017964074</c:v>
                </c:pt>
                <c:pt idx="184">
                  <c:v>0.73053892215568861</c:v>
                </c:pt>
                <c:pt idx="185">
                  <c:v>0.73353293413173648</c:v>
                </c:pt>
                <c:pt idx="186">
                  <c:v>0.73652694610778446</c:v>
                </c:pt>
                <c:pt idx="187">
                  <c:v>0.73952095808383234</c:v>
                </c:pt>
                <c:pt idx="188">
                  <c:v>0.74251497005988021</c:v>
                </c:pt>
                <c:pt idx="189">
                  <c:v>0.74550898203592819</c:v>
                </c:pt>
                <c:pt idx="190">
                  <c:v>0.74850299401197606</c:v>
                </c:pt>
                <c:pt idx="191">
                  <c:v>0.75149700598802394</c:v>
                </c:pt>
                <c:pt idx="192">
                  <c:v>0.75449101796407181</c:v>
                </c:pt>
                <c:pt idx="193">
                  <c:v>0.75748502994011979</c:v>
                </c:pt>
                <c:pt idx="194">
                  <c:v>0.76047904191616766</c:v>
                </c:pt>
                <c:pt idx="195">
                  <c:v>0.76347305389221554</c:v>
                </c:pt>
                <c:pt idx="196">
                  <c:v>0.76646706586826352</c:v>
                </c:pt>
                <c:pt idx="197">
                  <c:v>0.76946107784431139</c:v>
                </c:pt>
                <c:pt idx="198">
                  <c:v>0.77245508982035926</c:v>
                </c:pt>
                <c:pt idx="199">
                  <c:v>0.77544910179640714</c:v>
                </c:pt>
                <c:pt idx="200">
                  <c:v>0.77844311377245512</c:v>
                </c:pt>
                <c:pt idx="201">
                  <c:v>0.78143712574850299</c:v>
                </c:pt>
                <c:pt idx="202">
                  <c:v>0.78443113772455086</c:v>
                </c:pt>
                <c:pt idx="203">
                  <c:v>0.78742514970059885</c:v>
                </c:pt>
                <c:pt idx="204">
                  <c:v>0.79041916167664672</c:v>
                </c:pt>
                <c:pt idx="205">
                  <c:v>0.79341317365269459</c:v>
                </c:pt>
                <c:pt idx="206">
                  <c:v>0.79640718562874246</c:v>
                </c:pt>
                <c:pt idx="207">
                  <c:v>0.79940119760479045</c:v>
                </c:pt>
                <c:pt idx="208">
                  <c:v>0.80239520958083832</c:v>
                </c:pt>
                <c:pt idx="209">
                  <c:v>0.80538922155688619</c:v>
                </c:pt>
                <c:pt idx="210">
                  <c:v>0.80838323353293418</c:v>
                </c:pt>
                <c:pt idx="211">
                  <c:v>0.81137724550898205</c:v>
                </c:pt>
                <c:pt idx="212">
                  <c:v>0.81437125748502992</c:v>
                </c:pt>
                <c:pt idx="213">
                  <c:v>0.81736526946107779</c:v>
                </c:pt>
                <c:pt idx="214">
                  <c:v>0.82035928143712578</c:v>
                </c:pt>
                <c:pt idx="215">
                  <c:v>0.82335329341317365</c:v>
                </c:pt>
                <c:pt idx="216">
                  <c:v>0.82634730538922152</c:v>
                </c:pt>
                <c:pt idx="217">
                  <c:v>0.8293413173652695</c:v>
                </c:pt>
                <c:pt idx="218">
                  <c:v>0.83233532934131738</c:v>
                </c:pt>
                <c:pt idx="219">
                  <c:v>0.83532934131736525</c:v>
                </c:pt>
                <c:pt idx="220">
                  <c:v>0.83832335329341312</c:v>
                </c:pt>
                <c:pt idx="221">
                  <c:v>0.8413173652694611</c:v>
                </c:pt>
                <c:pt idx="222">
                  <c:v>0.84431137724550898</c:v>
                </c:pt>
                <c:pt idx="223">
                  <c:v>0.84730538922155685</c:v>
                </c:pt>
                <c:pt idx="224">
                  <c:v>0.85029940119760483</c:v>
                </c:pt>
                <c:pt idx="225">
                  <c:v>0.8532934131736527</c:v>
                </c:pt>
                <c:pt idx="226">
                  <c:v>0.85628742514970058</c:v>
                </c:pt>
                <c:pt idx="227">
                  <c:v>0.85928143712574845</c:v>
                </c:pt>
                <c:pt idx="228">
                  <c:v>0.86227544910179643</c:v>
                </c:pt>
                <c:pt idx="229">
                  <c:v>0.8652694610778443</c:v>
                </c:pt>
                <c:pt idx="230">
                  <c:v>0.86826347305389218</c:v>
                </c:pt>
                <c:pt idx="231">
                  <c:v>0.87125748502994016</c:v>
                </c:pt>
                <c:pt idx="232">
                  <c:v>0.87425149700598803</c:v>
                </c:pt>
                <c:pt idx="233">
                  <c:v>0.8772455089820359</c:v>
                </c:pt>
                <c:pt idx="234">
                  <c:v>0.88023952095808389</c:v>
                </c:pt>
                <c:pt idx="235">
                  <c:v>0.88323353293413176</c:v>
                </c:pt>
                <c:pt idx="236">
                  <c:v>0.88622754491017963</c:v>
                </c:pt>
                <c:pt idx="237">
                  <c:v>0.8892215568862275</c:v>
                </c:pt>
                <c:pt idx="238">
                  <c:v>0.89221556886227549</c:v>
                </c:pt>
                <c:pt idx="239">
                  <c:v>0.89520958083832336</c:v>
                </c:pt>
                <c:pt idx="240">
                  <c:v>0.89820359281437123</c:v>
                </c:pt>
                <c:pt idx="241">
                  <c:v>0.90119760479041922</c:v>
                </c:pt>
                <c:pt idx="242">
                  <c:v>0.90419161676646709</c:v>
                </c:pt>
                <c:pt idx="243">
                  <c:v>0.90718562874251496</c:v>
                </c:pt>
                <c:pt idx="244">
                  <c:v>0.91017964071856283</c:v>
                </c:pt>
                <c:pt idx="245">
                  <c:v>0.91317365269461082</c:v>
                </c:pt>
                <c:pt idx="246">
                  <c:v>0.91616766467065869</c:v>
                </c:pt>
                <c:pt idx="247">
                  <c:v>0.91916167664670656</c:v>
                </c:pt>
                <c:pt idx="248">
                  <c:v>0.92215568862275454</c:v>
                </c:pt>
                <c:pt idx="249">
                  <c:v>0.92514970059880242</c:v>
                </c:pt>
                <c:pt idx="250">
                  <c:v>0.92814371257485029</c:v>
                </c:pt>
                <c:pt idx="251">
                  <c:v>0.93113772455089816</c:v>
                </c:pt>
                <c:pt idx="252">
                  <c:v>0.93413173652694614</c:v>
                </c:pt>
                <c:pt idx="253">
                  <c:v>0.93712574850299402</c:v>
                </c:pt>
                <c:pt idx="254">
                  <c:v>0.94011976047904189</c:v>
                </c:pt>
                <c:pt idx="255">
                  <c:v>0.94311377245508987</c:v>
                </c:pt>
                <c:pt idx="256">
                  <c:v>0.94610778443113774</c:v>
                </c:pt>
                <c:pt idx="257">
                  <c:v>0.94910179640718562</c:v>
                </c:pt>
                <c:pt idx="258">
                  <c:v>0.95209580838323349</c:v>
                </c:pt>
                <c:pt idx="259">
                  <c:v>0.95508982035928147</c:v>
                </c:pt>
                <c:pt idx="260">
                  <c:v>0.95808383233532934</c:v>
                </c:pt>
                <c:pt idx="261">
                  <c:v>0.96107784431137722</c:v>
                </c:pt>
                <c:pt idx="262">
                  <c:v>0.9640718562874252</c:v>
                </c:pt>
                <c:pt idx="263">
                  <c:v>0.96706586826347307</c:v>
                </c:pt>
                <c:pt idx="264">
                  <c:v>0.97005988023952094</c:v>
                </c:pt>
                <c:pt idx="265">
                  <c:v>0.97305389221556882</c:v>
                </c:pt>
                <c:pt idx="266">
                  <c:v>0.9760479041916168</c:v>
                </c:pt>
                <c:pt idx="267">
                  <c:v>0.97904191616766467</c:v>
                </c:pt>
                <c:pt idx="268">
                  <c:v>0.98203592814371254</c:v>
                </c:pt>
                <c:pt idx="269">
                  <c:v>0.98502994011976053</c:v>
                </c:pt>
                <c:pt idx="270">
                  <c:v>0.9880239520958084</c:v>
                </c:pt>
                <c:pt idx="271">
                  <c:v>0.99101796407185627</c:v>
                </c:pt>
                <c:pt idx="272">
                  <c:v>0.99401197604790414</c:v>
                </c:pt>
                <c:pt idx="273">
                  <c:v>0.99700598802395213</c:v>
                </c:pt>
                <c:pt idx="274">
                  <c:v>1</c:v>
                </c:pt>
              </c:numCache>
            </c:numRef>
          </c:yVal>
          <c:smooth val="1"/>
          <c:extLst>
            <c:ext xmlns:c16="http://schemas.microsoft.com/office/drawing/2014/chart" uri="{C3380CC4-5D6E-409C-BE32-E72D297353CC}">
              <c16:uniqueId val="{00000002-8503-4173-AE81-786D696183D9}"/>
            </c:ext>
          </c:extLst>
        </c:ser>
        <c:dLbls>
          <c:showLegendKey val="0"/>
          <c:showVal val="0"/>
          <c:showCatName val="0"/>
          <c:showSerName val="0"/>
          <c:showPercent val="0"/>
          <c:showBubbleSize val="0"/>
        </c:dLbls>
        <c:axId val="470783471"/>
        <c:axId val="470783887"/>
      </c:scatterChart>
      <c:valAx>
        <c:axId val="470783471"/>
        <c:scaling>
          <c:orientation val="minMax"/>
          <c:max val="25"/>
        </c:scaling>
        <c:delete val="0"/>
        <c:axPos val="b"/>
        <c:majorGridlines>
          <c:spPr>
            <a:ln w="9525" cap="flat" cmpd="sng" algn="ctr">
              <a:noFill/>
              <a:round/>
            </a:ln>
            <a:effectLst/>
          </c:spPr>
        </c:majorGridlines>
        <c:numFmt formatCode="0" sourceLinked="0"/>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70783887"/>
        <c:crosses val="autoZero"/>
        <c:crossBetween val="midCat"/>
      </c:valAx>
      <c:valAx>
        <c:axId val="470783887"/>
        <c:scaling>
          <c:orientation val="minMax"/>
          <c:max val="1"/>
        </c:scaling>
        <c:delete val="0"/>
        <c:axPos val="l"/>
        <c:majorGridlines>
          <c:spPr>
            <a:ln w="9525" cap="flat" cmpd="sng" algn="ctr">
              <a:noFill/>
              <a:round/>
            </a:ln>
            <a:effectLst/>
          </c:spPr>
        </c:majorGridlines>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70783471"/>
        <c:crosses val="autoZero"/>
        <c:crossBetween val="midCat"/>
      </c:valAx>
      <c:spPr>
        <a:noFill/>
        <a:ln>
          <a:noFill/>
        </a:ln>
        <a:effectLst/>
      </c:spPr>
    </c:plotArea>
    <c:legend>
      <c:legendPos val="r"/>
      <c:layout>
        <c:manualLayout>
          <c:xMode val="edge"/>
          <c:yMode val="edge"/>
          <c:x val="0.84365680455322278"/>
          <c:y val="0.27151849164291469"/>
          <c:w val="0.1563432044499056"/>
          <c:h val="0.527765534146393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Sheet1!$H$1</c:f>
              <c:strCache>
                <c:ptCount val="1"/>
                <c:pt idx="0">
                  <c:v>R2F2</c:v>
                </c:pt>
              </c:strCache>
            </c:strRef>
          </c:tx>
          <c:spPr>
            <a:ln w="38100" cap="rnd">
              <a:solidFill>
                <a:srgbClr val="FFC000"/>
              </a:solidFill>
              <a:round/>
            </a:ln>
            <a:effectLst/>
          </c:spPr>
          <c:marker>
            <c:symbol val="none"/>
          </c:marker>
          <c:xVal>
            <c:numRef>
              <c:f>Sheet1!$C$2:$C$335</c:f>
              <c:numCache>
                <c:formatCode>0.00</c:formatCode>
                <c:ptCount val="334"/>
                <c:pt idx="0">
                  <c:v>2.6648554661102701</c:v>
                </c:pt>
                <c:pt idx="1">
                  <c:v>3.2805930374283601</c:v>
                </c:pt>
                <c:pt idx="2">
                  <c:v>3.3400105906448201</c:v>
                </c:pt>
                <c:pt idx="3">
                  <c:v>3.3550707366959398</c:v>
                </c:pt>
                <c:pt idx="4">
                  <c:v>3.3843757622778301</c:v>
                </c:pt>
                <c:pt idx="5">
                  <c:v>3.4941977393734001</c:v>
                </c:pt>
                <c:pt idx="6">
                  <c:v>3.6519833310699199</c:v>
                </c:pt>
                <c:pt idx="7">
                  <c:v>3.7609965035843298</c:v>
                </c:pt>
                <c:pt idx="8">
                  <c:v>3.7782423928570901</c:v>
                </c:pt>
                <c:pt idx="9">
                  <c:v>3.7942902862747601</c:v>
                </c:pt>
                <c:pt idx="10">
                  <c:v>3.8297739535063999</c:v>
                </c:pt>
                <c:pt idx="11">
                  <c:v>3.8580947313774199</c:v>
                </c:pt>
                <c:pt idx="12">
                  <c:v>3.8736274980051699</c:v>
                </c:pt>
                <c:pt idx="13">
                  <c:v>3.8768557819440401</c:v>
                </c:pt>
                <c:pt idx="14">
                  <c:v>3.8866473204958298</c:v>
                </c:pt>
                <c:pt idx="15">
                  <c:v>3.9233512537634398</c:v>
                </c:pt>
                <c:pt idx="16">
                  <c:v>3.9288193787494601</c:v>
                </c:pt>
                <c:pt idx="17">
                  <c:v>3.9412561767627099</c:v>
                </c:pt>
                <c:pt idx="18">
                  <c:v>3.97370739932924</c:v>
                </c:pt>
                <c:pt idx="19">
                  <c:v>4.0419274299728301</c:v>
                </c:pt>
                <c:pt idx="20">
                  <c:v>4.0677859458592502</c:v>
                </c:pt>
                <c:pt idx="21">
                  <c:v>4.0689339759016701</c:v>
                </c:pt>
                <c:pt idx="22">
                  <c:v>4.08366385219297</c:v>
                </c:pt>
                <c:pt idx="23">
                  <c:v>4.09920152620073</c:v>
                </c:pt>
                <c:pt idx="24">
                  <c:v>4.1149156477419302</c:v>
                </c:pt>
                <c:pt idx="25">
                  <c:v>4.1201434913583403</c:v>
                </c:pt>
                <c:pt idx="26">
                  <c:v>4.1956994864474098</c:v>
                </c:pt>
                <c:pt idx="27">
                  <c:v>4.2256436101845098</c:v>
                </c:pt>
                <c:pt idx="28">
                  <c:v>4.24460007848828</c:v>
                </c:pt>
                <c:pt idx="29">
                  <c:v>4.2893501569090002</c:v>
                </c:pt>
                <c:pt idx="30">
                  <c:v>4.3128403207647201</c:v>
                </c:pt>
                <c:pt idx="31">
                  <c:v>4.34393904739823</c:v>
                </c:pt>
                <c:pt idx="32">
                  <c:v>4.41153414688746</c:v>
                </c:pt>
                <c:pt idx="33">
                  <c:v>4.44747454308441</c:v>
                </c:pt>
                <c:pt idx="34">
                  <c:v>4.4714121557153703</c:v>
                </c:pt>
                <c:pt idx="35">
                  <c:v>4.4908077642054298</c:v>
                </c:pt>
                <c:pt idx="36">
                  <c:v>4.5388675978970703</c:v>
                </c:pt>
                <c:pt idx="37">
                  <c:v>4.6075742794237904</c:v>
                </c:pt>
                <c:pt idx="38">
                  <c:v>4.6510592640472401</c:v>
                </c:pt>
                <c:pt idx="39">
                  <c:v>4.6557859943839004</c:v>
                </c:pt>
                <c:pt idx="40">
                  <c:v>4.7218943949041199</c:v>
                </c:pt>
                <c:pt idx="41">
                  <c:v>5.0682230892114699</c:v>
                </c:pt>
                <c:pt idx="42">
                  <c:v>5.5445004424395004</c:v>
                </c:pt>
                <c:pt idx="43">
                  <c:v>5.5670028592541403</c:v>
                </c:pt>
                <c:pt idx="44">
                  <c:v>5.6025087309849102</c:v>
                </c:pt>
                <c:pt idx="45">
                  <c:v>5.6502397432520102</c:v>
                </c:pt>
                <c:pt idx="46">
                  <c:v>5.6596134219708496</c:v>
                </c:pt>
                <c:pt idx="47">
                  <c:v>5.7575352141337</c:v>
                </c:pt>
                <c:pt idx="48">
                  <c:v>5.80310377595488</c:v>
                </c:pt>
                <c:pt idx="49">
                  <c:v>5.8696889813675002</c:v>
                </c:pt>
                <c:pt idx="50">
                  <c:v>5.8700323005742199</c:v>
                </c:pt>
                <c:pt idx="51">
                  <c:v>5.8865883220803497</c:v>
                </c:pt>
                <c:pt idx="52">
                  <c:v>5.9597720093610498</c:v>
                </c:pt>
                <c:pt idx="53">
                  <c:v>6.1127905532208704</c:v>
                </c:pt>
                <c:pt idx="54">
                  <c:v>6.1785483595595903</c:v>
                </c:pt>
                <c:pt idx="55">
                  <c:v>6.19234272959382</c:v>
                </c:pt>
                <c:pt idx="56">
                  <c:v>6.2086340550199797</c:v>
                </c:pt>
                <c:pt idx="57">
                  <c:v>6.2856873733929204</c:v>
                </c:pt>
                <c:pt idx="58">
                  <c:v>6.2904512307988503</c:v>
                </c:pt>
                <c:pt idx="59">
                  <c:v>6.3137627070369202</c:v>
                </c:pt>
                <c:pt idx="60">
                  <c:v>6.3296942982199802</c:v>
                </c:pt>
                <c:pt idx="61">
                  <c:v>6.3335899254936203</c:v>
                </c:pt>
                <c:pt idx="62">
                  <c:v>6.3356471429753896</c:v>
                </c:pt>
                <c:pt idx="63">
                  <c:v>6.3360862019252702</c:v>
                </c:pt>
                <c:pt idx="64">
                  <c:v>6.3869026584526303</c:v>
                </c:pt>
                <c:pt idx="65">
                  <c:v>6.4704248789368402</c:v>
                </c:pt>
                <c:pt idx="66">
                  <c:v>6.5045260051811304</c:v>
                </c:pt>
                <c:pt idx="67">
                  <c:v>6.5860528971483498</c:v>
                </c:pt>
                <c:pt idx="68">
                  <c:v>6.5903333761228398</c:v>
                </c:pt>
                <c:pt idx="69">
                  <c:v>6.6424795797638696</c:v>
                </c:pt>
                <c:pt idx="70">
                  <c:v>6.66042907033603</c:v>
                </c:pt>
                <c:pt idx="71">
                  <c:v>6.6683262969395098</c:v>
                </c:pt>
                <c:pt idx="72">
                  <c:v>6.6877398415496296</c:v>
                </c:pt>
                <c:pt idx="73">
                  <c:v>6.7135951254403201</c:v>
                </c:pt>
                <c:pt idx="74">
                  <c:v>6.7721891472273601</c:v>
                </c:pt>
                <c:pt idx="75">
                  <c:v>6.7864035377029204</c:v>
                </c:pt>
                <c:pt idx="76">
                  <c:v>6.7939603201400702</c:v>
                </c:pt>
                <c:pt idx="77">
                  <c:v>6.8156538023552304</c:v>
                </c:pt>
                <c:pt idx="78">
                  <c:v>6.8662766533628297</c:v>
                </c:pt>
                <c:pt idx="79">
                  <c:v>6.8685638751599498</c:v>
                </c:pt>
                <c:pt idx="80">
                  <c:v>6.8731131751828896</c:v>
                </c:pt>
                <c:pt idx="81">
                  <c:v>6.8782264661783703</c:v>
                </c:pt>
                <c:pt idx="82">
                  <c:v>6.8831028631306097</c:v>
                </c:pt>
                <c:pt idx="83">
                  <c:v>6.8836173900602997</c:v>
                </c:pt>
                <c:pt idx="84">
                  <c:v>6.9382125798656498</c:v>
                </c:pt>
                <c:pt idx="85">
                  <c:v>6.9435417299301596</c:v>
                </c:pt>
                <c:pt idx="86">
                  <c:v>6.9589601820979698</c:v>
                </c:pt>
                <c:pt idx="87">
                  <c:v>6.9626892718222297</c:v>
                </c:pt>
                <c:pt idx="88">
                  <c:v>6.9676202801532101</c:v>
                </c:pt>
                <c:pt idx="89">
                  <c:v>7.0126095291453598</c:v>
                </c:pt>
                <c:pt idx="90">
                  <c:v>7.0311656011385999</c:v>
                </c:pt>
                <c:pt idx="91">
                  <c:v>7.0759998385343099</c:v>
                </c:pt>
                <c:pt idx="92">
                  <c:v>7.0762465823988796</c:v>
                </c:pt>
                <c:pt idx="93">
                  <c:v>7.1085721838748599</c:v>
                </c:pt>
                <c:pt idx="94">
                  <c:v>7.1516718889101796</c:v>
                </c:pt>
                <c:pt idx="95">
                  <c:v>7.1530922026076196</c:v>
                </c:pt>
                <c:pt idx="96">
                  <c:v>7.1666698171257401</c:v>
                </c:pt>
                <c:pt idx="97">
                  <c:v>7.1749781193171698</c:v>
                </c:pt>
                <c:pt idx="98">
                  <c:v>7.1776403339079602</c:v>
                </c:pt>
                <c:pt idx="99">
                  <c:v>7.1957914315623999</c:v>
                </c:pt>
                <c:pt idx="100">
                  <c:v>7.19973911617158</c:v>
                </c:pt>
                <c:pt idx="101">
                  <c:v>7.2006027452673802</c:v>
                </c:pt>
                <c:pt idx="102">
                  <c:v>7.2089588933897</c:v>
                </c:pt>
                <c:pt idx="103">
                  <c:v>7.2101263906914497</c:v>
                </c:pt>
                <c:pt idx="104">
                  <c:v>7.2146527352833303</c:v>
                </c:pt>
                <c:pt idx="105">
                  <c:v>7.2171307717099999</c:v>
                </c:pt>
                <c:pt idx="106">
                  <c:v>7.2394930991154496</c:v>
                </c:pt>
                <c:pt idx="107">
                  <c:v>7.2607703782839002</c:v>
                </c:pt>
                <c:pt idx="108">
                  <c:v>7.2693518577101699</c:v>
                </c:pt>
                <c:pt idx="109">
                  <c:v>7.2936241566943902</c:v>
                </c:pt>
                <c:pt idx="110">
                  <c:v>7.32686819442727</c:v>
                </c:pt>
                <c:pt idx="111">
                  <c:v>7.3510948477281701</c:v>
                </c:pt>
                <c:pt idx="112">
                  <c:v>7.3516778745145404</c:v>
                </c:pt>
                <c:pt idx="113">
                  <c:v>7.3532942492429498</c:v>
                </c:pt>
                <c:pt idx="114">
                  <c:v>7.3535696534340804</c:v>
                </c:pt>
                <c:pt idx="115">
                  <c:v>7.3772437929152899</c:v>
                </c:pt>
                <c:pt idx="116">
                  <c:v>7.3920007276389903</c:v>
                </c:pt>
                <c:pt idx="117">
                  <c:v>7.4416119850387101</c:v>
                </c:pt>
                <c:pt idx="118">
                  <c:v>7.4552845131647798</c:v>
                </c:pt>
                <c:pt idx="119">
                  <c:v>7.4674515023766999</c:v>
                </c:pt>
                <c:pt idx="120">
                  <c:v>7.4689069180790604</c:v>
                </c:pt>
                <c:pt idx="121">
                  <c:v>7.4844295705590698</c:v>
                </c:pt>
                <c:pt idx="122">
                  <c:v>7.4907430632245502</c:v>
                </c:pt>
                <c:pt idx="123">
                  <c:v>7.4924234330553503</c:v>
                </c:pt>
                <c:pt idx="124">
                  <c:v>7.5215110770595404</c:v>
                </c:pt>
                <c:pt idx="125">
                  <c:v>7.5245831338640699</c:v>
                </c:pt>
                <c:pt idx="126">
                  <c:v>7.5274771314289897</c:v>
                </c:pt>
                <c:pt idx="127">
                  <c:v>7.5329736470827804</c:v>
                </c:pt>
                <c:pt idx="128">
                  <c:v>7.5340354166751302</c:v>
                </c:pt>
                <c:pt idx="129">
                  <c:v>7.5344746286342597</c:v>
                </c:pt>
                <c:pt idx="130">
                  <c:v>7.5432141844467901</c:v>
                </c:pt>
                <c:pt idx="131">
                  <c:v>7.5752632391264196</c:v>
                </c:pt>
                <c:pt idx="132">
                  <c:v>7.5952898567332001</c:v>
                </c:pt>
                <c:pt idx="133">
                  <c:v>7.5979626633243997</c:v>
                </c:pt>
                <c:pt idx="134">
                  <c:v>7.6182044141381402</c:v>
                </c:pt>
                <c:pt idx="135">
                  <c:v>7.6201960994503599</c:v>
                </c:pt>
                <c:pt idx="136">
                  <c:v>7.6224035533565297</c:v>
                </c:pt>
                <c:pt idx="137">
                  <c:v>7.6765443919865604</c:v>
                </c:pt>
                <c:pt idx="138">
                  <c:v>7.6865458023352504</c:v>
                </c:pt>
                <c:pt idx="139">
                  <c:v>7.6922995166718096</c:v>
                </c:pt>
                <c:pt idx="140">
                  <c:v>7.7009707907584701</c:v>
                </c:pt>
                <c:pt idx="141">
                  <c:v>7.7057084916928797</c:v>
                </c:pt>
                <c:pt idx="142">
                  <c:v>7.7108430982882403</c:v>
                </c:pt>
                <c:pt idx="143">
                  <c:v>7.7116840768121104</c:v>
                </c:pt>
                <c:pt idx="144">
                  <c:v>7.7310455294966003</c:v>
                </c:pt>
                <c:pt idx="145">
                  <c:v>7.7326725999727799</c:v>
                </c:pt>
                <c:pt idx="146">
                  <c:v>7.7507576040842503</c:v>
                </c:pt>
                <c:pt idx="147">
                  <c:v>7.7519342233585098</c:v>
                </c:pt>
                <c:pt idx="148">
                  <c:v>7.7689896440271902</c:v>
                </c:pt>
                <c:pt idx="149">
                  <c:v>7.7908080412252403</c:v>
                </c:pt>
                <c:pt idx="150">
                  <c:v>7.8032013354243803</c:v>
                </c:pt>
                <c:pt idx="151">
                  <c:v>7.8197956727861904</c:v>
                </c:pt>
                <c:pt idx="152">
                  <c:v>7.8255766720687996</c:v>
                </c:pt>
                <c:pt idx="153">
                  <c:v>7.8360211594281903</c:v>
                </c:pt>
                <c:pt idx="154">
                  <c:v>7.8448625377549197</c:v>
                </c:pt>
                <c:pt idx="155">
                  <c:v>7.8512850607050497</c:v>
                </c:pt>
                <c:pt idx="156">
                  <c:v>7.8716264266280698</c:v>
                </c:pt>
                <c:pt idx="157">
                  <c:v>7.8844781042878198</c:v>
                </c:pt>
                <c:pt idx="158">
                  <c:v>7.8880320446211201</c:v>
                </c:pt>
                <c:pt idx="159">
                  <c:v>7.9049633304715101</c:v>
                </c:pt>
                <c:pt idx="160">
                  <c:v>7.9081495621684601</c:v>
                </c:pt>
                <c:pt idx="161">
                  <c:v>7.9194697664574303</c:v>
                </c:pt>
                <c:pt idx="162">
                  <c:v>7.9354888146695703</c:v>
                </c:pt>
                <c:pt idx="163">
                  <c:v>7.9591853200204303</c:v>
                </c:pt>
                <c:pt idx="164">
                  <c:v>7.9601919490172204</c:v>
                </c:pt>
                <c:pt idx="165">
                  <c:v>7.9803219233387201</c:v>
                </c:pt>
                <c:pt idx="166">
                  <c:v>7.9809590201850504</c:v>
                </c:pt>
                <c:pt idx="167">
                  <c:v>7.9815934096141596</c:v>
                </c:pt>
                <c:pt idx="168">
                  <c:v>7.9816344466954003</c:v>
                </c:pt>
                <c:pt idx="169">
                  <c:v>7.9840873419224296</c:v>
                </c:pt>
                <c:pt idx="170">
                  <c:v>7.9869781366972497</c:v>
                </c:pt>
                <c:pt idx="171">
                  <c:v>7.9944446949164201</c:v>
                </c:pt>
                <c:pt idx="172">
                  <c:v>8.0628402249545701</c:v>
                </c:pt>
                <c:pt idx="173">
                  <c:v>8.0630317061090402</c:v>
                </c:pt>
                <c:pt idx="174">
                  <c:v>8.0679464524027402</c:v>
                </c:pt>
                <c:pt idx="175">
                  <c:v>8.0905302298145703</c:v>
                </c:pt>
                <c:pt idx="176">
                  <c:v>8.0942412671622002</c:v>
                </c:pt>
                <c:pt idx="177">
                  <c:v>8.0984931059129792</c:v>
                </c:pt>
                <c:pt idx="178">
                  <c:v>8.1017954415487008</c:v>
                </c:pt>
                <c:pt idx="179">
                  <c:v>8.1447510667621206</c:v>
                </c:pt>
                <c:pt idx="180">
                  <c:v>8.2068648764048895</c:v>
                </c:pt>
                <c:pt idx="181">
                  <c:v>8.2157163470638093</c:v>
                </c:pt>
                <c:pt idx="182">
                  <c:v>8.2588789308517097</c:v>
                </c:pt>
                <c:pt idx="183">
                  <c:v>8.29394768816395</c:v>
                </c:pt>
                <c:pt idx="184">
                  <c:v>8.3326978716381603</c:v>
                </c:pt>
                <c:pt idx="185">
                  <c:v>8.3742958894644808</c:v>
                </c:pt>
                <c:pt idx="186">
                  <c:v>8.3755381629565804</c:v>
                </c:pt>
                <c:pt idx="187">
                  <c:v>8.3840920228076801</c:v>
                </c:pt>
                <c:pt idx="188">
                  <c:v>8.3902801269997997</c:v>
                </c:pt>
                <c:pt idx="189">
                  <c:v>8.4132568090433093</c:v>
                </c:pt>
                <c:pt idx="190">
                  <c:v>8.4186833993423207</c:v>
                </c:pt>
                <c:pt idx="191">
                  <c:v>8.4210752203074701</c:v>
                </c:pt>
                <c:pt idx="192">
                  <c:v>8.4244670413810905</c:v>
                </c:pt>
                <c:pt idx="193">
                  <c:v>8.4470551643839809</c:v>
                </c:pt>
                <c:pt idx="194">
                  <c:v>8.4536821640403996</c:v>
                </c:pt>
                <c:pt idx="195">
                  <c:v>8.4711755495816696</c:v>
                </c:pt>
                <c:pt idx="196">
                  <c:v>8.4952152631427609</c:v>
                </c:pt>
                <c:pt idx="197">
                  <c:v>8.4980959250147805</c:v>
                </c:pt>
                <c:pt idx="198">
                  <c:v>8.5118759953416703</c:v>
                </c:pt>
                <c:pt idx="199">
                  <c:v>8.5166115245185807</c:v>
                </c:pt>
                <c:pt idx="200">
                  <c:v>8.5718240856031702</c:v>
                </c:pt>
                <c:pt idx="201">
                  <c:v>8.6011360385691198</c:v>
                </c:pt>
                <c:pt idx="202">
                  <c:v>8.6031774358670106</c:v>
                </c:pt>
                <c:pt idx="203">
                  <c:v>8.6066898343060707</c:v>
                </c:pt>
                <c:pt idx="204">
                  <c:v>8.6125013510962507</c:v>
                </c:pt>
                <c:pt idx="205">
                  <c:v>8.6148383355433094</c:v>
                </c:pt>
                <c:pt idx="206">
                  <c:v>8.6432026045943999</c:v>
                </c:pt>
                <c:pt idx="207">
                  <c:v>8.6522226891877096</c:v>
                </c:pt>
                <c:pt idx="208">
                  <c:v>8.6523284685291095</c:v>
                </c:pt>
                <c:pt idx="209">
                  <c:v>8.6591756540437004</c:v>
                </c:pt>
                <c:pt idx="210">
                  <c:v>8.6715095782056508</c:v>
                </c:pt>
                <c:pt idx="211">
                  <c:v>8.6805230477567701</c:v>
                </c:pt>
                <c:pt idx="212">
                  <c:v>8.7231275159739603</c:v>
                </c:pt>
                <c:pt idx="213">
                  <c:v>8.7609777965725204</c:v>
                </c:pt>
                <c:pt idx="214">
                  <c:v>8.7772697235236006</c:v>
                </c:pt>
                <c:pt idx="215">
                  <c:v>8.7887169307735409</c:v>
                </c:pt>
                <c:pt idx="216">
                  <c:v>8.7969483951954395</c:v>
                </c:pt>
                <c:pt idx="217">
                  <c:v>8.8198431399568893</c:v>
                </c:pt>
                <c:pt idx="218">
                  <c:v>8.8381172271225203</c:v>
                </c:pt>
                <c:pt idx="219">
                  <c:v>8.8384293865238703</c:v>
                </c:pt>
                <c:pt idx="220">
                  <c:v>8.8440972978633106</c:v>
                </c:pt>
                <c:pt idx="221">
                  <c:v>8.8464824190491402</c:v>
                </c:pt>
                <c:pt idx="222">
                  <c:v>8.84925774772233</c:v>
                </c:pt>
                <c:pt idx="223">
                  <c:v>8.8939387847381806</c:v>
                </c:pt>
                <c:pt idx="224">
                  <c:v>8.9194545527589302</c:v>
                </c:pt>
                <c:pt idx="225">
                  <c:v>8.9296189167008304</c:v>
                </c:pt>
                <c:pt idx="226">
                  <c:v>9.0209414009627</c:v>
                </c:pt>
                <c:pt idx="227">
                  <c:v>9.0666803529562507</c:v>
                </c:pt>
                <c:pt idx="228">
                  <c:v>9.0944533068160496</c:v>
                </c:pt>
                <c:pt idx="229">
                  <c:v>9.0999667498051409</c:v>
                </c:pt>
                <c:pt idx="230">
                  <c:v>9.1164118729345702</c:v>
                </c:pt>
                <c:pt idx="231">
                  <c:v>9.1186803479808205</c:v>
                </c:pt>
                <c:pt idx="232">
                  <c:v>9.1323208757285901</c:v>
                </c:pt>
                <c:pt idx="233">
                  <c:v>9.1837680264723005</c:v>
                </c:pt>
                <c:pt idx="234">
                  <c:v>9.1929360403964306</c:v>
                </c:pt>
                <c:pt idx="235">
                  <c:v>9.2200183087986591</c:v>
                </c:pt>
                <c:pt idx="236">
                  <c:v>9.2275878236053508</c:v>
                </c:pt>
                <c:pt idx="237">
                  <c:v>9.2542673001565596</c:v>
                </c:pt>
                <c:pt idx="238">
                  <c:v>9.3150664147141899</c:v>
                </c:pt>
                <c:pt idx="239">
                  <c:v>9.3269475195472094</c:v>
                </c:pt>
                <c:pt idx="240">
                  <c:v>9.3774577020658807</c:v>
                </c:pt>
                <c:pt idx="241">
                  <c:v>9.4017088043955699</c:v>
                </c:pt>
                <c:pt idx="242">
                  <c:v>9.4129883307123503</c:v>
                </c:pt>
                <c:pt idx="243">
                  <c:v>9.5304221799694098</c:v>
                </c:pt>
                <c:pt idx="244">
                  <c:v>9.5537430822322307</c:v>
                </c:pt>
                <c:pt idx="245">
                  <c:v>9.5598586266498593</c:v>
                </c:pt>
                <c:pt idx="246">
                  <c:v>9.60905011430137</c:v>
                </c:pt>
                <c:pt idx="247">
                  <c:v>9.6402342521630704</c:v>
                </c:pt>
                <c:pt idx="248">
                  <c:v>9.6515143390212206</c:v>
                </c:pt>
                <c:pt idx="249">
                  <c:v>9.6516134745677</c:v>
                </c:pt>
                <c:pt idx="250">
                  <c:v>9.7088820295315994</c:v>
                </c:pt>
                <c:pt idx="251">
                  <c:v>9.8368338059543596</c:v>
                </c:pt>
                <c:pt idx="252">
                  <c:v>9.8994105775101708</c:v>
                </c:pt>
                <c:pt idx="253">
                  <c:v>9.9055401133345207</c:v>
                </c:pt>
                <c:pt idx="254">
                  <c:v>9.9314357622620708</c:v>
                </c:pt>
                <c:pt idx="255">
                  <c:v>9.9740099243756006</c:v>
                </c:pt>
                <c:pt idx="256">
                  <c:v>10.017436027792501</c:v>
                </c:pt>
                <c:pt idx="257">
                  <c:v>10.068515269037601</c:v>
                </c:pt>
                <c:pt idx="258">
                  <c:v>10.131170366903699</c:v>
                </c:pt>
                <c:pt idx="259">
                  <c:v>10.169722230979501</c:v>
                </c:pt>
                <c:pt idx="260">
                  <c:v>10.201119877490401</c:v>
                </c:pt>
                <c:pt idx="261">
                  <c:v>10.2347953098889</c:v>
                </c:pt>
                <c:pt idx="262">
                  <c:v>10.3007782196375</c:v>
                </c:pt>
                <c:pt idx="263">
                  <c:v>10.3052094540038</c:v>
                </c:pt>
                <c:pt idx="264">
                  <c:v>10.35762942431</c:v>
                </c:pt>
                <c:pt idx="265">
                  <c:v>10.490975441622099</c:v>
                </c:pt>
                <c:pt idx="266">
                  <c:v>10.5048648879394</c:v>
                </c:pt>
                <c:pt idx="267">
                  <c:v>10.5050922636394</c:v>
                </c:pt>
                <c:pt idx="268">
                  <c:v>10.6137481433539</c:v>
                </c:pt>
                <c:pt idx="269">
                  <c:v>10.687781722418199</c:v>
                </c:pt>
                <c:pt idx="270">
                  <c:v>10.6897540399021</c:v>
                </c:pt>
                <c:pt idx="271">
                  <c:v>10.697046450455799</c:v>
                </c:pt>
                <c:pt idx="272">
                  <c:v>10.7268057845505</c:v>
                </c:pt>
                <c:pt idx="273">
                  <c:v>10.789102718714</c:v>
                </c:pt>
                <c:pt idx="274">
                  <c:v>10.801473234743</c:v>
                </c:pt>
                <c:pt idx="275">
                  <c:v>10.8798526994042</c:v>
                </c:pt>
                <c:pt idx="276">
                  <c:v>10.921224076637801</c:v>
                </c:pt>
                <c:pt idx="277">
                  <c:v>11.060470126607401</c:v>
                </c:pt>
                <c:pt idx="278">
                  <c:v>11.069836207666301</c:v>
                </c:pt>
                <c:pt idx="279">
                  <c:v>11.073088623016099</c:v>
                </c:pt>
                <c:pt idx="280">
                  <c:v>11.122652301068699</c:v>
                </c:pt>
                <c:pt idx="281">
                  <c:v>11.1633584319021</c:v>
                </c:pt>
                <c:pt idx="282">
                  <c:v>11.180042826989</c:v>
                </c:pt>
                <c:pt idx="283">
                  <c:v>11.184183445274501</c:v>
                </c:pt>
                <c:pt idx="284">
                  <c:v>11.226586429727501</c:v>
                </c:pt>
                <c:pt idx="285">
                  <c:v>11.3402142541212</c:v>
                </c:pt>
                <c:pt idx="286">
                  <c:v>11.451260066508</c:v>
                </c:pt>
                <c:pt idx="287">
                  <c:v>11.727573777806899</c:v>
                </c:pt>
                <c:pt idx="288">
                  <c:v>11.7710683228498</c:v>
                </c:pt>
                <c:pt idx="289">
                  <c:v>11.7824143094166</c:v>
                </c:pt>
                <c:pt idx="290">
                  <c:v>11.8284040256076</c:v>
                </c:pt>
                <c:pt idx="291">
                  <c:v>12.0168154150333</c:v>
                </c:pt>
                <c:pt idx="292">
                  <c:v>12.027554482639999</c:v>
                </c:pt>
                <c:pt idx="293">
                  <c:v>12.0723915755172</c:v>
                </c:pt>
                <c:pt idx="294">
                  <c:v>12.253342521808101</c:v>
                </c:pt>
                <c:pt idx="295">
                  <c:v>12.2843363456065</c:v>
                </c:pt>
                <c:pt idx="296">
                  <c:v>12.294734810608601</c:v>
                </c:pt>
                <c:pt idx="297">
                  <c:v>12.4948523920963</c:v>
                </c:pt>
                <c:pt idx="298">
                  <c:v>12.5333772959246</c:v>
                </c:pt>
                <c:pt idx="299">
                  <c:v>12.603814435393</c:v>
                </c:pt>
                <c:pt idx="300">
                  <c:v>12.615426589319</c:v>
                </c:pt>
                <c:pt idx="301">
                  <c:v>12.6658613719013</c:v>
                </c:pt>
                <c:pt idx="302">
                  <c:v>12.6934226426529</c:v>
                </c:pt>
                <c:pt idx="303">
                  <c:v>12.7905409748982</c:v>
                </c:pt>
                <c:pt idx="304">
                  <c:v>12.8371948347187</c:v>
                </c:pt>
                <c:pt idx="305">
                  <c:v>12.8537650731559</c:v>
                </c:pt>
                <c:pt idx="306">
                  <c:v>12.859715562545899</c:v>
                </c:pt>
                <c:pt idx="307">
                  <c:v>12.873064162223001</c:v>
                </c:pt>
                <c:pt idx="308">
                  <c:v>12.8890219011097</c:v>
                </c:pt>
                <c:pt idx="309">
                  <c:v>12.951768952557</c:v>
                </c:pt>
                <c:pt idx="310">
                  <c:v>12.974581264893899</c:v>
                </c:pt>
                <c:pt idx="311">
                  <c:v>12.9948385388224</c:v>
                </c:pt>
                <c:pt idx="312">
                  <c:v>13.057926392141001</c:v>
                </c:pt>
                <c:pt idx="313">
                  <c:v>13.3179789662356</c:v>
                </c:pt>
                <c:pt idx="314">
                  <c:v>13.345148551112599</c:v>
                </c:pt>
                <c:pt idx="315">
                  <c:v>13.6078822048818</c:v>
                </c:pt>
                <c:pt idx="316">
                  <c:v>13.720316551725899</c:v>
                </c:pt>
                <c:pt idx="317">
                  <c:v>13.797116347956299</c:v>
                </c:pt>
                <c:pt idx="318">
                  <c:v>13.972049042062601</c:v>
                </c:pt>
                <c:pt idx="319">
                  <c:v>14.075175777082499</c:v>
                </c:pt>
                <c:pt idx="320">
                  <c:v>14.302596736146301</c:v>
                </c:pt>
                <c:pt idx="321">
                  <c:v>14.317200029166999</c:v>
                </c:pt>
                <c:pt idx="322">
                  <c:v>14.3187863020396</c:v>
                </c:pt>
                <c:pt idx="323">
                  <c:v>14.423629388528299</c:v>
                </c:pt>
                <c:pt idx="324">
                  <c:v>14.931630441356001</c:v>
                </c:pt>
                <c:pt idx="325">
                  <c:v>14.9721751145424</c:v>
                </c:pt>
                <c:pt idx="326">
                  <c:v>15.0160908425913</c:v>
                </c:pt>
                <c:pt idx="327">
                  <c:v>15.1430333155499</c:v>
                </c:pt>
                <c:pt idx="328">
                  <c:v>15.271227827771201</c:v>
                </c:pt>
                <c:pt idx="329">
                  <c:v>15.2900145665688</c:v>
                </c:pt>
                <c:pt idx="330">
                  <c:v>15.667634430313001</c:v>
                </c:pt>
                <c:pt idx="331">
                  <c:v>15.765827020319</c:v>
                </c:pt>
                <c:pt idx="332">
                  <c:v>16.087110411028199</c:v>
                </c:pt>
                <c:pt idx="333">
                  <c:v>16.735039217834501</c:v>
                </c:pt>
              </c:numCache>
            </c:numRef>
          </c:xVal>
          <c:yVal>
            <c:numRef>
              <c:f>Sheet1!$A$2:$A$335</c:f>
              <c:numCache>
                <c:formatCode>General</c:formatCode>
                <c:ptCount val="334"/>
                <c:pt idx="0">
                  <c:v>2.9940119760479044E-3</c:v>
                </c:pt>
                <c:pt idx="1">
                  <c:v>5.9880239520958087E-3</c:v>
                </c:pt>
                <c:pt idx="2">
                  <c:v>8.9820359281437123E-3</c:v>
                </c:pt>
                <c:pt idx="3">
                  <c:v>1.1976047904191617E-2</c:v>
                </c:pt>
                <c:pt idx="4">
                  <c:v>1.4970059880239521E-2</c:v>
                </c:pt>
                <c:pt idx="5">
                  <c:v>1.7964071856287425E-2</c:v>
                </c:pt>
                <c:pt idx="6">
                  <c:v>2.0958083832335328E-2</c:v>
                </c:pt>
                <c:pt idx="7">
                  <c:v>2.3952095808383235E-2</c:v>
                </c:pt>
                <c:pt idx="8">
                  <c:v>2.6946107784431138E-2</c:v>
                </c:pt>
                <c:pt idx="9">
                  <c:v>2.9940119760479042E-2</c:v>
                </c:pt>
                <c:pt idx="10">
                  <c:v>3.2934131736526949E-2</c:v>
                </c:pt>
                <c:pt idx="11">
                  <c:v>3.5928143712574849E-2</c:v>
                </c:pt>
                <c:pt idx="12">
                  <c:v>3.8922155688622756E-2</c:v>
                </c:pt>
                <c:pt idx="13">
                  <c:v>4.1916167664670656E-2</c:v>
                </c:pt>
                <c:pt idx="14">
                  <c:v>4.4910179640718563E-2</c:v>
                </c:pt>
                <c:pt idx="15">
                  <c:v>4.790419161676647E-2</c:v>
                </c:pt>
                <c:pt idx="16">
                  <c:v>5.089820359281437E-2</c:v>
                </c:pt>
                <c:pt idx="17">
                  <c:v>5.3892215568862277E-2</c:v>
                </c:pt>
                <c:pt idx="18">
                  <c:v>5.6886227544910177E-2</c:v>
                </c:pt>
                <c:pt idx="19">
                  <c:v>5.9880239520958084E-2</c:v>
                </c:pt>
                <c:pt idx="20">
                  <c:v>6.2874251497005984E-2</c:v>
                </c:pt>
                <c:pt idx="21">
                  <c:v>6.5868263473053898E-2</c:v>
                </c:pt>
                <c:pt idx="22">
                  <c:v>6.8862275449101798E-2</c:v>
                </c:pt>
                <c:pt idx="23">
                  <c:v>7.1856287425149698E-2</c:v>
                </c:pt>
                <c:pt idx="24">
                  <c:v>7.4850299401197598E-2</c:v>
                </c:pt>
                <c:pt idx="25">
                  <c:v>7.7844311377245512E-2</c:v>
                </c:pt>
                <c:pt idx="26">
                  <c:v>8.0838323353293412E-2</c:v>
                </c:pt>
                <c:pt idx="27">
                  <c:v>8.3832335329341312E-2</c:v>
                </c:pt>
                <c:pt idx="28">
                  <c:v>8.6826347305389226E-2</c:v>
                </c:pt>
                <c:pt idx="29">
                  <c:v>8.9820359281437126E-2</c:v>
                </c:pt>
                <c:pt idx="30">
                  <c:v>9.2814371257485026E-2</c:v>
                </c:pt>
                <c:pt idx="31">
                  <c:v>9.580838323353294E-2</c:v>
                </c:pt>
                <c:pt idx="32">
                  <c:v>9.880239520958084E-2</c:v>
                </c:pt>
                <c:pt idx="33">
                  <c:v>0.10179640718562874</c:v>
                </c:pt>
                <c:pt idx="34">
                  <c:v>0.10479041916167664</c:v>
                </c:pt>
                <c:pt idx="35">
                  <c:v>0.10778443113772455</c:v>
                </c:pt>
                <c:pt idx="36">
                  <c:v>0.11077844311377245</c:v>
                </c:pt>
                <c:pt idx="37">
                  <c:v>0.11377245508982035</c:v>
                </c:pt>
                <c:pt idx="38">
                  <c:v>0.11676646706586827</c:v>
                </c:pt>
                <c:pt idx="39">
                  <c:v>0.11976047904191617</c:v>
                </c:pt>
                <c:pt idx="40">
                  <c:v>0.12275449101796407</c:v>
                </c:pt>
                <c:pt idx="41">
                  <c:v>0.12574850299401197</c:v>
                </c:pt>
                <c:pt idx="42">
                  <c:v>0.12874251497005987</c:v>
                </c:pt>
                <c:pt idx="43">
                  <c:v>0.1317365269461078</c:v>
                </c:pt>
                <c:pt idx="44">
                  <c:v>0.1347305389221557</c:v>
                </c:pt>
                <c:pt idx="45">
                  <c:v>0.1377245508982036</c:v>
                </c:pt>
                <c:pt idx="46">
                  <c:v>0.1407185628742515</c:v>
                </c:pt>
                <c:pt idx="47">
                  <c:v>0.1437125748502994</c:v>
                </c:pt>
                <c:pt idx="48">
                  <c:v>0.1467065868263473</c:v>
                </c:pt>
                <c:pt idx="49">
                  <c:v>0.1497005988023952</c:v>
                </c:pt>
                <c:pt idx="50">
                  <c:v>0.15269461077844312</c:v>
                </c:pt>
                <c:pt idx="51">
                  <c:v>0.15568862275449102</c:v>
                </c:pt>
                <c:pt idx="52">
                  <c:v>0.15868263473053892</c:v>
                </c:pt>
                <c:pt idx="53">
                  <c:v>0.16167664670658682</c:v>
                </c:pt>
                <c:pt idx="54">
                  <c:v>0.16467065868263472</c:v>
                </c:pt>
                <c:pt idx="55">
                  <c:v>0.16766467065868262</c:v>
                </c:pt>
                <c:pt idx="56">
                  <c:v>0.17065868263473055</c:v>
                </c:pt>
                <c:pt idx="57">
                  <c:v>0.17365269461077845</c:v>
                </c:pt>
                <c:pt idx="58">
                  <c:v>0.17664670658682635</c:v>
                </c:pt>
                <c:pt idx="59">
                  <c:v>0.17964071856287425</c:v>
                </c:pt>
                <c:pt idx="60">
                  <c:v>0.18263473053892215</c:v>
                </c:pt>
                <c:pt idx="61">
                  <c:v>0.18562874251497005</c:v>
                </c:pt>
                <c:pt idx="62">
                  <c:v>0.18862275449101795</c:v>
                </c:pt>
                <c:pt idx="63">
                  <c:v>0.19161676646706588</c:v>
                </c:pt>
                <c:pt idx="64">
                  <c:v>0.19461077844311378</c:v>
                </c:pt>
                <c:pt idx="65">
                  <c:v>0.19760479041916168</c:v>
                </c:pt>
                <c:pt idx="66">
                  <c:v>0.20059880239520958</c:v>
                </c:pt>
                <c:pt idx="67">
                  <c:v>0.20359281437125748</c:v>
                </c:pt>
                <c:pt idx="68">
                  <c:v>0.20658682634730538</c:v>
                </c:pt>
                <c:pt idx="69">
                  <c:v>0.20958083832335328</c:v>
                </c:pt>
                <c:pt idx="70">
                  <c:v>0.21257485029940121</c:v>
                </c:pt>
                <c:pt idx="71">
                  <c:v>0.21556886227544911</c:v>
                </c:pt>
                <c:pt idx="72">
                  <c:v>0.21856287425149701</c:v>
                </c:pt>
                <c:pt idx="73">
                  <c:v>0.22155688622754491</c:v>
                </c:pt>
                <c:pt idx="74">
                  <c:v>0.22455089820359281</c:v>
                </c:pt>
                <c:pt idx="75">
                  <c:v>0.22754491017964071</c:v>
                </c:pt>
                <c:pt idx="76">
                  <c:v>0.23053892215568864</c:v>
                </c:pt>
                <c:pt idx="77">
                  <c:v>0.23353293413173654</c:v>
                </c:pt>
                <c:pt idx="78">
                  <c:v>0.23652694610778444</c:v>
                </c:pt>
                <c:pt idx="79">
                  <c:v>0.23952095808383234</c:v>
                </c:pt>
                <c:pt idx="80">
                  <c:v>0.24251497005988024</c:v>
                </c:pt>
                <c:pt idx="81">
                  <c:v>0.24550898203592814</c:v>
                </c:pt>
                <c:pt idx="82">
                  <c:v>0.24850299401197604</c:v>
                </c:pt>
                <c:pt idx="83">
                  <c:v>0.25149700598802394</c:v>
                </c:pt>
                <c:pt idx="84">
                  <c:v>0.25449101796407186</c:v>
                </c:pt>
                <c:pt idx="85">
                  <c:v>0.25748502994011974</c:v>
                </c:pt>
                <c:pt idx="86">
                  <c:v>0.26047904191616766</c:v>
                </c:pt>
                <c:pt idx="87">
                  <c:v>0.26347305389221559</c:v>
                </c:pt>
                <c:pt idx="88">
                  <c:v>0.26646706586826346</c:v>
                </c:pt>
                <c:pt idx="89">
                  <c:v>0.26946107784431139</c:v>
                </c:pt>
                <c:pt idx="90">
                  <c:v>0.27245508982035926</c:v>
                </c:pt>
                <c:pt idx="91">
                  <c:v>0.27544910179640719</c:v>
                </c:pt>
                <c:pt idx="92">
                  <c:v>0.27844311377245506</c:v>
                </c:pt>
                <c:pt idx="93">
                  <c:v>0.28143712574850299</c:v>
                </c:pt>
                <c:pt idx="94">
                  <c:v>0.28443113772455092</c:v>
                </c:pt>
                <c:pt idx="95">
                  <c:v>0.28742514970059879</c:v>
                </c:pt>
                <c:pt idx="96">
                  <c:v>0.29041916167664672</c:v>
                </c:pt>
                <c:pt idx="97">
                  <c:v>0.29341317365269459</c:v>
                </c:pt>
                <c:pt idx="98">
                  <c:v>0.29640718562874252</c:v>
                </c:pt>
                <c:pt idx="99">
                  <c:v>0.29940119760479039</c:v>
                </c:pt>
                <c:pt idx="100">
                  <c:v>0.30239520958083832</c:v>
                </c:pt>
                <c:pt idx="101">
                  <c:v>0.30538922155688625</c:v>
                </c:pt>
                <c:pt idx="102">
                  <c:v>0.30838323353293412</c:v>
                </c:pt>
                <c:pt idx="103">
                  <c:v>0.31137724550898205</c:v>
                </c:pt>
                <c:pt idx="104">
                  <c:v>0.31437125748502992</c:v>
                </c:pt>
                <c:pt idx="105">
                  <c:v>0.31736526946107785</c:v>
                </c:pt>
                <c:pt idx="106">
                  <c:v>0.32035928143712578</c:v>
                </c:pt>
                <c:pt idx="107">
                  <c:v>0.32335329341317365</c:v>
                </c:pt>
                <c:pt idx="108">
                  <c:v>0.32634730538922158</c:v>
                </c:pt>
                <c:pt idx="109">
                  <c:v>0.32934131736526945</c:v>
                </c:pt>
                <c:pt idx="110">
                  <c:v>0.33233532934131738</c:v>
                </c:pt>
                <c:pt idx="111">
                  <c:v>0.33532934131736525</c:v>
                </c:pt>
                <c:pt idx="112">
                  <c:v>0.33832335329341318</c:v>
                </c:pt>
                <c:pt idx="113">
                  <c:v>0.3413173652694611</c:v>
                </c:pt>
                <c:pt idx="114">
                  <c:v>0.34431137724550898</c:v>
                </c:pt>
                <c:pt idx="115">
                  <c:v>0.3473053892215569</c:v>
                </c:pt>
                <c:pt idx="116">
                  <c:v>0.35029940119760478</c:v>
                </c:pt>
                <c:pt idx="117">
                  <c:v>0.3532934131736527</c:v>
                </c:pt>
                <c:pt idx="118">
                  <c:v>0.35628742514970058</c:v>
                </c:pt>
                <c:pt idx="119">
                  <c:v>0.3592814371257485</c:v>
                </c:pt>
                <c:pt idx="120">
                  <c:v>0.36227544910179643</c:v>
                </c:pt>
                <c:pt idx="121">
                  <c:v>0.3652694610778443</c:v>
                </c:pt>
                <c:pt idx="122">
                  <c:v>0.36826347305389223</c:v>
                </c:pt>
                <c:pt idx="123">
                  <c:v>0.3712574850299401</c:v>
                </c:pt>
                <c:pt idx="124">
                  <c:v>0.37425149700598803</c:v>
                </c:pt>
                <c:pt idx="125">
                  <c:v>0.3772455089820359</c:v>
                </c:pt>
                <c:pt idx="126">
                  <c:v>0.38023952095808383</c:v>
                </c:pt>
                <c:pt idx="127">
                  <c:v>0.38323353293413176</c:v>
                </c:pt>
                <c:pt idx="128">
                  <c:v>0.38622754491017963</c:v>
                </c:pt>
                <c:pt idx="129">
                  <c:v>0.38922155688622756</c:v>
                </c:pt>
                <c:pt idx="130">
                  <c:v>0.39221556886227543</c:v>
                </c:pt>
                <c:pt idx="131">
                  <c:v>0.39520958083832336</c:v>
                </c:pt>
                <c:pt idx="132">
                  <c:v>0.39820359281437123</c:v>
                </c:pt>
                <c:pt idx="133">
                  <c:v>0.40119760479041916</c:v>
                </c:pt>
                <c:pt idx="134">
                  <c:v>0.40419161676646709</c:v>
                </c:pt>
                <c:pt idx="135">
                  <c:v>0.40718562874251496</c:v>
                </c:pt>
                <c:pt idx="136">
                  <c:v>0.41017964071856289</c:v>
                </c:pt>
                <c:pt idx="137">
                  <c:v>0.41317365269461076</c:v>
                </c:pt>
                <c:pt idx="138">
                  <c:v>0.41616766467065869</c:v>
                </c:pt>
                <c:pt idx="139">
                  <c:v>0.41916167664670656</c:v>
                </c:pt>
                <c:pt idx="140">
                  <c:v>0.42215568862275449</c:v>
                </c:pt>
                <c:pt idx="141">
                  <c:v>0.42514970059880242</c:v>
                </c:pt>
                <c:pt idx="142">
                  <c:v>0.42814371257485029</c:v>
                </c:pt>
                <c:pt idx="143">
                  <c:v>0.43113772455089822</c:v>
                </c:pt>
                <c:pt idx="144">
                  <c:v>0.43413173652694609</c:v>
                </c:pt>
                <c:pt idx="145">
                  <c:v>0.43712574850299402</c:v>
                </c:pt>
                <c:pt idx="146">
                  <c:v>0.44011976047904194</c:v>
                </c:pt>
                <c:pt idx="147">
                  <c:v>0.44311377245508982</c:v>
                </c:pt>
                <c:pt idx="148">
                  <c:v>0.44610778443113774</c:v>
                </c:pt>
                <c:pt idx="149">
                  <c:v>0.44910179640718562</c:v>
                </c:pt>
                <c:pt idx="150">
                  <c:v>0.45209580838323354</c:v>
                </c:pt>
                <c:pt idx="151">
                  <c:v>0.45508982035928142</c:v>
                </c:pt>
                <c:pt idx="152">
                  <c:v>0.45808383233532934</c:v>
                </c:pt>
                <c:pt idx="153">
                  <c:v>0.46107784431137727</c:v>
                </c:pt>
                <c:pt idx="154">
                  <c:v>0.46407185628742514</c:v>
                </c:pt>
                <c:pt idx="155">
                  <c:v>0.46706586826347307</c:v>
                </c:pt>
                <c:pt idx="156">
                  <c:v>0.47005988023952094</c:v>
                </c:pt>
                <c:pt idx="157">
                  <c:v>0.47305389221556887</c:v>
                </c:pt>
                <c:pt idx="158">
                  <c:v>0.47604790419161674</c:v>
                </c:pt>
                <c:pt idx="159">
                  <c:v>0.47904191616766467</c:v>
                </c:pt>
                <c:pt idx="160">
                  <c:v>0.4820359281437126</c:v>
                </c:pt>
                <c:pt idx="161">
                  <c:v>0.48502994011976047</c:v>
                </c:pt>
                <c:pt idx="162">
                  <c:v>0.4880239520958084</c:v>
                </c:pt>
                <c:pt idx="163">
                  <c:v>0.49101796407185627</c:v>
                </c:pt>
                <c:pt idx="164">
                  <c:v>0.4940119760479042</c:v>
                </c:pt>
                <c:pt idx="165">
                  <c:v>0.49700598802395207</c:v>
                </c:pt>
                <c:pt idx="166">
                  <c:v>0.5</c:v>
                </c:pt>
                <c:pt idx="167">
                  <c:v>0.50299401197604787</c:v>
                </c:pt>
                <c:pt idx="168">
                  <c:v>0.50598802395209586</c:v>
                </c:pt>
                <c:pt idx="169">
                  <c:v>0.50898203592814373</c:v>
                </c:pt>
                <c:pt idx="170">
                  <c:v>0.5119760479041916</c:v>
                </c:pt>
                <c:pt idx="171">
                  <c:v>0.51497005988023947</c:v>
                </c:pt>
                <c:pt idx="172">
                  <c:v>0.51796407185628746</c:v>
                </c:pt>
                <c:pt idx="173">
                  <c:v>0.52095808383233533</c:v>
                </c:pt>
                <c:pt idx="174">
                  <c:v>0.5239520958083832</c:v>
                </c:pt>
                <c:pt idx="175">
                  <c:v>0.52694610778443118</c:v>
                </c:pt>
                <c:pt idx="176">
                  <c:v>0.52994011976047906</c:v>
                </c:pt>
                <c:pt idx="177">
                  <c:v>0.53293413173652693</c:v>
                </c:pt>
                <c:pt idx="178">
                  <c:v>0.5359281437125748</c:v>
                </c:pt>
                <c:pt idx="179">
                  <c:v>0.53892215568862278</c:v>
                </c:pt>
                <c:pt idx="180">
                  <c:v>0.54191616766467066</c:v>
                </c:pt>
                <c:pt idx="181">
                  <c:v>0.54491017964071853</c:v>
                </c:pt>
                <c:pt idx="182">
                  <c:v>0.54790419161676651</c:v>
                </c:pt>
                <c:pt idx="183">
                  <c:v>0.55089820359281438</c:v>
                </c:pt>
                <c:pt idx="184">
                  <c:v>0.55389221556886226</c:v>
                </c:pt>
                <c:pt idx="185">
                  <c:v>0.55688622754491013</c:v>
                </c:pt>
                <c:pt idx="186">
                  <c:v>0.55988023952095811</c:v>
                </c:pt>
                <c:pt idx="187">
                  <c:v>0.56287425149700598</c:v>
                </c:pt>
                <c:pt idx="188">
                  <c:v>0.56586826347305386</c:v>
                </c:pt>
                <c:pt idx="189">
                  <c:v>0.56886227544910184</c:v>
                </c:pt>
                <c:pt idx="190">
                  <c:v>0.57185628742514971</c:v>
                </c:pt>
                <c:pt idx="191">
                  <c:v>0.57485029940119758</c:v>
                </c:pt>
                <c:pt idx="192">
                  <c:v>0.57784431137724546</c:v>
                </c:pt>
                <c:pt idx="193">
                  <c:v>0.58083832335329344</c:v>
                </c:pt>
                <c:pt idx="194">
                  <c:v>0.58383233532934131</c:v>
                </c:pt>
                <c:pt idx="195">
                  <c:v>0.58682634730538918</c:v>
                </c:pt>
                <c:pt idx="196">
                  <c:v>0.58982035928143717</c:v>
                </c:pt>
                <c:pt idx="197">
                  <c:v>0.59281437125748504</c:v>
                </c:pt>
                <c:pt idx="198">
                  <c:v>0.59580838323353291</c:v>
                </c:pt>
                <c:pt idx="199">
                  <c:v>0.59880239520958078</c:v>
                </c:pt>
                <c:pt idx="200">
                  <c:v>0.60179640718562877</c:v>
                </c:pt>
                <c:pt idx="201">
                  <c:v>0.60479041916167664</c:v>
                </c:pt>
                <c:pt idx="202">
                  <c:v>0.60778443113772451</c:v>
                </c:pt>
                <c:pt idx="203">
                  <c:v>0.6107784431137725</c:v>
                </c:pt>
                <c:pt idx="204">
                  <c:v>0.61377245508982037</c:v>
                </c:pt>
                <c:pt idx="205">
                  <c:v>0.61676646706586824</c:v>
                </c:pt>
                <c:pt idx="206">
                  <c:v>0.61976047904191611</c:v>
                </c:pt>
                <c:pt idx="207">
                  <c:v>0.6227544910179641</c:v>
                </c:pt>
                <c:pt idx="208">
                  <c:v>0.62574850299401197</c:v>
                </c:pt>
                <c:pt idx="209">
                  <c:v>0.62874251497005984</c:v>
                </c:pt>
                <c:pt idx="210">
                  <c:v>0.63173652694610782</c:v>
                </c:pt>
                <c:pt idx="211">
                  <c:v>0.6347305389221557</c:v>
                </c:pt>
                <c:pt idx="212">
                  <c:v>0.63772455089820357</c:v>
                </c:pt>
                <c:pt idx="213">
                  <c:v>0.64071856287425155</c:v>
                </c:pt>
                <c:pt idx="214">
                  <c:v>0.64371257485029942</c:v>
                </c:pt>
                <c:pt idx="215">
                  <c:v>0.6467065868263473</c:v>
                </c:pt>
                <c:pt idx="216">
                  <c:v>0.64970059880239517</c:v>
                </c:pt>
                <c:pt idx="217">
                  <c:v>0.65269461077844315</c:v>
                </c:pt>
                <c:pt idx="218">
                  <c:v>0.65568862275449102</c:v>
                </c:pt>
                <c:pt idx="219">
                  <c:v>0.6586826347305389</c:v>
                </c:pt>
                <c:pt idx="220">
                  <c:v>0.66167664670658688</c:v>
                </c:pt>
                <c:pt idx="221">
                  <c:v>0.66467065868263475</c:v>
                </c:pt>
                <c:pt idx="222">
                  <c:v>0.66766467065868262</c:v>
                </c:pt>
                <c:pt idx="223">
                  <c:v>0.6706586826347305</c:v>
                </c:pt>
                <c:pt idx="224">
                  <c:v>0.67365269461077848</c:v>
                </c:pt>
                <c:pt idx="225">
                  <c:v>0.67664670658682635</c:v>
                </c:pt>
                <c:pt idx="226">
                  <c:v>0.67964071856287422</c:v>
                </c:pt>
                <c:pt idx="227">
                  <c:v>0.68263473053892221</c:v>
                </c:pt>
                <c:pt idx="228">
                  <c:v>0.68562874251497008</c:v>
                </c:pt>
                <c:pt idx="229">
                  <c:v>0.68862275449101795</c:v>
                </c:pt>
                <c:pt idx="230">
                  <c:v>0.69161676646706582</c:v>
                </c:pt>
                <c:pt idx="231">
                  <c:v>0.69461077844311381</c:v>
                </c:pt>
                <c:pt idx="232">
                  <c:v>0.69760479041916168</c:v>
                </c:pt>
                <c:pt idx="233">
                  <c:v>0.70059880239520955</c:v>
                </c:pt>
                <c:pt idx="234">
                  <c:v>0.70359281437125754</c:v>
                </c:pt>
                <c:pt idx="235">
                  <c:v>0.70658682634730541</c:v>
                </c:pt>
                <c:pt idx="236">
                  <c:v>0.70958083832335328</c:v>
                </c:pt>
                <c:pt idx="237">
                  <c:v>0.71257485029940115</c:v>
                </c:pt>
                <c:pt idx="238">
                  <c:v>0.71556886227544914</c:v>
                </c:pt>
                <c:pt idx="239">
                  <c:v>0.71856287425149701</c:v>
                </c:pt>
                <c:pt idx="240">
                  <c:v>0.72155688622754488</c:v>
                </c:pt>
                <c:pt idx="241">
                  <c:v>0.72455089820359286</c:v>
                </c:pt>
                <c:pt idx="242">
                  <c:v>0.72754491017964074</c:v>
                </c:pt>
                <c:pt idx="243">
                  <c:v>0.73053892215568861</c:v>
                </c:pt>
                <c:pt idx="244">
                  <c:v>0.73353293413173648</c:v>
                </c:pt>
                <c:pt idx="245">
                  <c:v>0.73652694610778446</c:v>
                </c:pt>
                <c:pt idx="246">
                  <c:v>0.73952095808383234</c:v>
                </c:pt>
                <c:pt idx="247">
                  <c:v>0.74251497005988021</c:v>
                </c:pt>
                <c:pt idx="248">
                  <c:v>0.74550898203592819</c:v>
                </c:pt>
                <c:pt idx="249">
                  <c:v>0.74850299401197606</c:v>
                </c:pt>
                <c:pt idx="250">
                  <c:v>0.75149700598802394</c:v>
                </c:pt>
                <c:pt idx="251">
                  <c:v>0.75449101796407181</c:v>
                </c:pt>
                <c:pt idx="252">
                  <c:v>0.75748502994011979</c:v>
                </c:pt>
                <c:pt idx="253">
                  <c:v>0.76047904191616766</c:v>
                </c:pt>
                <c:pt idx="254">
                  <c:v>0.76347305389221554</c:v>
                </c:pt>
                <c:pt idx="255">
                  <c:v>0.76646706586826352</c:v>
                </c:pt>
                <c:pt idx="256">
                  <c:v>0.76946107784431139</c:v>
                </c:pt>
                <c:pt idx="257">
                  <c:v>0.77245508982035926</c:v>
                </c:pt>
                <c:pt idx="258">
                  <c:v>0.77544910179640714</c:v>
                </c:pt>
                <c:pt idx="259">
                  <c:v>0.77844311377245512</c:v>
                </c:pt>
                <c:pt idx="260">
                  <c:v>0.78143712574850299</c:v>
                </c:pt>
                <c:pt idx="261">
                  <c:v>0.78443113772455086</c:v>
                </c:pt>
                <c:pt idx="262">
                  <c:v>0.78742514970059885</c:v>
                </c:pt>
                <c:pt idx="263">
                  <c:v>0.79041916167664672</c:v>
                </c:pt>
                <c:pt idx="264">
                  <c:v>0.79341317365269459</c:v>
                </c:pt>
                <c:pt idx="265">
                  <c:v>0.79640718562874246</c:v>
                </c:pt>
                <c:pt idx="266">
                  <c:v>0.79940119760479045</c:v>
                </c:pt>
                <c:pt idx="267">
                  <c:v>0.80239520958083832</c:v>
                </c:pt>
                <c:pt idx="268">
                  <c:v>0.80538922155688619</c:v>
                </c:pt>
                <c:pt idx="269">
                  <c:v>0.80838323353293418</c:v>
                </c:pt>
                <c:pt idx="270">
                  <c:v>0.81137724550898205</c:v>
                </c:pt>
                <c:pt idx="271">
                  <c:v>0.81437125748502992</c:v>
                </c:pt>
                <c:pt idx="272">
                  <c:v>0.81736526946107779</c:v>
                </c:pt>
                <c:pt idx="273">
                  <c:v>0.82035928143712578</c:v>
                </c:pt>
                <c:pt idx="274">
                  <c:v>0.82335329341317365</c:v>
                </c:pt>
                <c:pt idx="275">
                  <c:v>0.82634730538922152</c:v>
                </c:pt>
                <c:pt idx="276">
                  <c:v>0.8293413173652695</c:v>
                </c:pt>
                <c:pt idx="277">
                  <c:v>0.83233532934131738</c:v>
                </c:pt>
                <c:pt idx="278">
                  <c:v>0.83532934131736525</c:v>
                </c:pt>
                <c:pt idx="279">
                  <c:v>0.83832335329341312</c:v>
                </c:pt>
                <c:pt idx="280">
                  <c:v>0.8413173652694611</c:v>
                </c:pt>
                <c:pt idx="281">
                  <c:v>0.84431137724550898</c:v>
                </c:pt>
                <c:pt idx="282">
                  <c:v>0.84730538922155685</c:v>
                </c:pt>
                <c:pt idx="283">
                  <c:v>0.85029940119760483</c:v>
                </c:pt>
                <c:pt idx="284">
                  <c:v>0.8532934131736527</c:v>
                </c:pt>
                <c:pt idx="285">
                  <c:v>0.85628742514970058</c:v>
                </c:pt>
                <c:pt idx="286">
                  <c:v>0.85928143712574845</c:v>
                </c:pt>
                <c:pt idx="287">
                  <c:v>0.86227544910179643</c:v>
                </c:pt>
                <c:pt idx="288">
                  <c:v>0.8652694610778443</c:v>
                </c:pt>
                <c:pt idx="289">
                  <c:v>0.86826347305389218</c:v>
                </c:pt>
                <c:pt idx="290">
                  <c:v>0.87125748502994016</c:v>
                </c:pt>
                <c:pt idx="291">
                  <c:v>0.87425149700598803</c:v>
                </c:pt>
                <c:pt idx="292">
                  <c:v>0.8772455089820359</c:v>
                </c:pt>
                <c:pt idx="293">
                  <c:v>0.88023952095808389</c:v>
                </c:pt>
                <c:pt idx="294">
                  <c:v>0.88323353293413176</c:v>
                </c:pt>
                <c:pt idx="295">
                  <c:v>0.88622754491017963</c:v>
                </c:pt>
                <c:pt idx="296">
                  <c:v>0.8892215568862275</c:v>
                </c:pt>
                <c:pt idx="297">
                  <c:v>0.89221556886227549</c:v>
                </c:pt>
                <c:pt idx="298">
                  <c:v>0.89520958083832336</c:v>
                </c:pt>
                <c:pt idx="299">
                  <c:v>0.89820359281437123</c:v>
                </c:pt>
                <c:pt idx="300">
                  <c:v>0.90119760479041922</c:v>
                </c:pt>
                <c:pt idx="301">
                  <c:v>0.90419161676646709</c:v>
                </c:pt>
                <c:pt idx="302">
                  <c:v>0.90718562874251496</c:v>
                </c:pt>
                <c:pt idx="303">
                  <c:v>0.91017964071856283</c:v>
                </c:pt>
                <c:pt idx="304">
                  <c:v>0.91317365269461082</c:v>
                </c:pt>
                <c:pt idx="305">
                  <c:v>0.91616766467065869</c:v>
                </c:pt>
                <c:pt idx="306">
                  <c:v>0.91916167664670656</c:v>
                </c:pt>
                <c:pt idx="307">
                  <c:v>0.92215568862275454</c:v>
                </c:pt>
                <c:pt idx="308">
                  <c:v>0.92514970059880242</c:v>
                </c:pt>
                <c:pt idx="309">
                  <c:v>0.92814371257485029</c:v>
                </c:pt>
                <c:pt idx="310">
                  <c:v>0.93113772455089816</c:v>
                </c:pt>
                <c:pt idx="311">
                  <c:v>0.93413173652694614</c:v>
                </c:pt>
                <c:pt idx="312">
                  <c:v>0.93712574850299402</c:v>
                </c:pt>
                <c:pt idx="313">
                  <c:v>0.94011976047904189</c:v>
                </c:pt>
                <c:pt idx="314">
                  <c:v>0.94311377245508987</c:v>
                </c:pt>
                <c:pt idx="315">
                  <c:v>0.94610778443113774</c:v>
                </c:pt>
                <c:pt idx="316">
                  <c:v>0.94910179640718562</c:v>
                </c:pt>
                <c:pt idx="317">
                  <c:v>0.95209580838323349</c:v>
                </c:pt>
                <c:pt idx="318">
                  <c:v>0.95508982035928147</c:v>
                </c:pt>
                <c:pt idx="319">
                  <c:v>0.95808383233532934</c:v>
                </c:pt>
                <c:pt idx="320">
                  <c:v>0.96107784431137722</c:v>
                </c:pt>
                <c:pt idx="321">
                  <c:v>0.9640718562874252</c:v>
                </c:pt>
                <c:pt idx="322">
                  <c:v>0.96706586826347307</c:v>
                </c:pt>
                <c:pt idx="323">
                  <c:v>0.97005988023952094</c:v>
                </c:pt>
                <c:pt idx="324">
                  <c:v>0.97305389221556882</c:v>
                </c:pt>
                <c:pt idx="325">
                  <c:v>0.9760479041916168</c:v>
                </c:pt>
                <c:pt idx="326">
                  <c:v>0.97904191616766467</c:v>
                </c:pt>
                <c:pt idx="327">
                  <c:v>0.98203592814371254</c:v>
                </c:pt>
                <c:pt idx="328">
                  <c:v>0.98502994011976053</c:v>
                </c:pt>
                <c:pt idx="329">
                  <c:v>0.9880239520958084</c:v>
                </c:pt>
                <c:pt idx="330">
                  <c:v>0.99101796407185627</c:v>
                </c:pt>
                <c:pt idx="331">
                  <c:v>0.99401197604790414</c:v>
                </c:pt>
                <c:pt idx="332">
                  <c:v>0.99700598802395213</c:v>
                </c:pt>
                <c:pt idx="333">
                  <c:v>1</c:v>
                </c:pt>
              </c:numCache>
            </c:numRef>
          </c:yVal>
          <c:smooth val="1"/>
          <c:extLst>
            <c:ext xmlns:c16="http://schemas.microsoft.com/office/drawing/2014/chart" uri="{C3380CC4-5D6E-409C-BE32-E72D297353CC}">
              <c16:uniqueId val="{00000000-8503-4173-AE81-786D696183D9}"/>
            </c:ext>
          </c:extLst>
        </c:ser>
        <c:ser>
          <c:idx val="1"/>
          <c:order val="1"/>
          <c:tx>
            <c:strRef>
              <c:f>Sheet1!$D$1</c:f>
              <c:strCache>
                <c:ptCount val="1"/>
                <c:pt idx="0">
                  <c:v>OptML</c:v>
                </c:pt>
              </c:strCache>
            </c:strRef>
          </c:tx>
          <c:spPr>
            <a:ln w="38100" cap="rnd">
              <a:solidFill>
                <a:schemeClr val="accent1"/>
              </a:solidFill>
              <a:round/>
            </a:ln>
            <a:effectLst/>
          </c:spPr>
          <c:marker>
            <c:symbol val="none"/>
          </c:marker>
          <c:xVal>
            <c:numRef>
              <c:f>Sheet1!$D$2:$D$335</c:f>
              <c:numCache>
                <c:formatCode>0.00</c:formatCode>
                <c:ptCount val="334"/>
                <c:pt idx="0">
                  <c:v>2.4790874208022902</c:v>
                </c:pt>
                <c:pt idx="1">
                  <c:v>2.7030800175531402</c:v>
                </c:pt>
                <c:pt idx="2">
                  <c:v>2.7246436835095298</c:v>
                </c:pt>
                <c:pt idx="3">
                  <c:v>2.7543919981728999</c:v>
                </c:pt>
                <c:pt idx="4">
                  <c:v>3.01433123412605</c:v>
                </c:pt>
                <c:pt idx="5">
                  <c:v>3.0629266545076401</c:v>
                </c:pt>
                <c:pt idx="6">
                  <c:v>3.1466956418010401</c:v>
                </c:pt>
                <c:pt idx="7">
                  <c:v>3.16626818169332</c:v>
                </c:pt>
                <c:pt idx="8">
                  <c:v>3.2312912697101499</c:v>
                </c:pt>
                <c:pt idx="9">
                  <c:v>3.2889064120559799</c:v>
                </c:pt>
                <c:pt idx="10">
                  <c:v>3.34298201722833</c:v>
                </c:pt>
                <c:pt idx="11">
                  <c:v>3.36342931878101</c:v>
                </c:pt>
                <c:pt idx="12">
                  <c:v>3.3999941154948199</c:v>
                </c:pt>
                <c:pt idx="13">
                  <c:v>3.4329787400395202</c:v>
                </c:pt>
                <c:pt idx="14">
                  <c:v>3.4442185618905299</c:v>
                </c:pt>
                <c:pt idx="15">
                  <c:v>3.4730036398523598</c:v>
                </c:pt>
                <c:pt idx="16">
                  <c:v>3.48113578004451</c:v>
                </c:pt>
                <c:pt idx="17">
                  <c:v>3.4962907545698401</c:v>
                </c:pt>
                <c:pt idx="18">
                  <c:v>3.5202060228224799</c:v>
                </c:pt>
                <c:pt idx="19">
                  <c:v>3.5526712499000599</c:v>
                </c:pt>
                <c:pt idx="20">
                  <c:v>3.55336305597358</c:v>
                </c:pt>
                <c:pt idx="21">
                  <c:v>3.55943905856947</c:v>
                </c:pt>
                <c:pt idx="22">
                  <c:v>3.5602910519383699</c:v>
                </c:pt>
                <c:pt idx="23">
                  <c:v>3.6953486168189298</c:v>
                </c:pt>
                <c:pt idx="24">
                  <c:v>3.7526093244260998</c:v>
                </c:pt>
                <c:pt idx="25">
                  <c:v>3.7572377586469301</c:v>
                </c:pt>
                <c:pt idx="26">
                  <c:v>3.7817937435200601</c:v>
                </c:pt>
                <c:pt idx="27">
                  <c:v>3.7822910999687598</c:v>
                </c:pt>
                <c:pt idx="28">
                  <c:v>3.8028959145379999</c:v>
                </c:pt>
                <c:pt idx="29">
                  <c:v>3.8966685176626799</c:v>
                </c:pt>
                <c:pt idx="30">
                  <c:v>3.94325545446554</c:v>
                </c:pt>
                <c:pt idx="31">
                  <c:v>3.9743048311092202</c:v>
                </c:pt>
                <c:pt idx="32">
                  <c:v>3.9748336776720601</c:v>
                </c:pt>
                <c:pt idx="33">
                  <c:v>4.0298272216960802</c:v>
                </c:pt>
                <c:pt idx="34">
                  <c:v>4.2461855914058901</c:v>
                </c:pt>
                <c:pt idx="35">
                  <c:v>4.2479518753417196</c:v>
                </c:pt>
                <c:pt idx="36">
                  <c:v>4.2712209068564997</c:v>
                </c:pt>
                <c:pt idx="37">
                  <c:v>4.2785338153033896</c:v>
                </c:pt>
                <c:pt idx="38">
                  <c:v>4.3240285490705599</c:v>
                </c:pt>
                <c:pt idx="39">
                  <c:v>4.3706302465642102</c:v>
                </c:pt>
                <c:pt idx="40">
                  <c:v>4.4737692749549796</c:v>
                </c:pt>
                <c:pt idx="41">
                  <c:v>4.4919983569993702</c:v>
                </c:pt>
                <c:pt idx="42">
                  <c:v>4.5397685531543797</c:v>
                </c:pt>
                <c:pt idx="43">
                  <c:v>4.7153254469984898</c:v>
                </c:pt>
                <c:pt idx="44">
                  <c:v>4.7323818081249902</c:v>
                </c:pt>
                <c:pt idx="45">
                  <c:v>4.8220474641498701</c:v>
                </c:pt>
                <c:pt idx="46">
                  <c:v>5.0977338860469796</c:v>
                </c:pt>
                <c:pt idx="47">
                  <c:v>5.18524080486395</c:v>
                </c:pt>
                <c:pt idx="48">
                  <c:v>5.1923513687590397</c:v>
                </c:pt>
                <c:pt idx="49">
                  <c:v>5.2241186445596197</c:v>
                </c:pt>
                <c:pt idx="50">
                  <c:v>5.24959469457957</c:v>
                </c:pt>
                <c:pt idx="51">
                  <c:v>5.3126071574690901</c:v>
                </c:pt>
                <c:pt idx="52">
                  <c:v>5.3310898665288899</c:v>
                </c:pt>
                <c:pt idx="53">
                  <c:v>5.3444250668123603</c:v>
                </c:pt>
                <c:pt idx="54">
                  <c:v>5.3658484184307804</c:v>
                </c:pt>
                <c:pt idx="55">
                  <c:v>5.3753280979638296</c:v>
                </c:pt>
                <c:pt idx="56">
                  <c:v>5.5521460590447598</c:v>
                </c:pt>
                <c:pt idx="57">
                  <c:v>5.5625476921212504</c:v>
                </c:pt>
                <c:pt idx="58">
                  <c:v>5.5733108292863296</c:v>
                </c:pt>
                <c:pt idx="59">
                  <c:v>5.5849992696531601</c:v>
                </c:pt>
                <c:pt idx="60">
                  <c:v>5.5969821261943897</c:v>
                </c:pt>
                <c:pt idx="61">
                  <c:v>5.6178737637560996</c:v>
                </c:pt>
                <c:pt idx="62">
                  <c:v>5.6582898912254498</c:v>
                </c:pt>
                <c:pt idx="63">
                  <c:v>5.6606695015996102</c:v>
                </c:pt>
                <c:pt idx="64">
                  <c:v>5.6630457861152701</c:v>
                </c:pt>
                <c:pt idx="65">
                  <c:v>5.7075216267522402</c:v>
                </c:pt>
                <c:pt idx="66">
                  <c:v>5.7107929155346202</c:v>
                </c:pt>
                <c:pt idx="67">
                  <c:v>5.7361973714529197</c:v>
                </c:pt>
                <c:pt idx="68">
                  <c:v>5.7364120934335103</c:v>
                </c:pt>
                <c:pt idx="69">
                  <c:v>5.7436144388017798</c:v>
                </c:pt>
                <c:pt idx="70">
                  <c:v>5.7474355314311998</c:v>
                </c:pt>
                <c:pt idx="71">
                  <c:v>5.7765783229547401</c:v>
                </c:pt>
                <c:pt idx="72">
                  <c:v>5.7969515790125099</c:v>
                </c:pt>
                <c:pt idx="73">
                  <c:v>5.7990949942966799</c:v>
                </c:pt>
                <c:pt idx="74">
                  <c:v>5.8280642292565297</c:v>
                </c:pt>
                <c:pt idx="75">
                  <c:v>5.8461973935042604</c:v>
                </c:pt>
                <c:pt idx="76">
                  <c:v>5.8812769562543998</c:v>
                </c:pt>
                <c:pt idx="77">
                  <c:v>5.9046642476753801</c:v>
                </c:pt>
                <c:pt idx="78">
                  <c:v>5.90577238099194</c:v>
                </c:pt>
                <c:pt idx="79">
                  <c:v>5.9092584908903998</c:v>
                </c:pt>
                <c:pt idx="80">
                  <c:v>5.9141218310060699</c:v>
                </c:pt>
                <c:pt idx="81">
                  <c:v>5.9209003773320799</c:v>
                </c:pt>
                <c:pt idx="82">
                  <c:v>5.9231532515827201</c:v>
                </c:pt>
                <c:pt idx="83">
                  <c:v>5.9765775886595298</c:v>
                </c:pt>
                <c:pt idx="84">
                  <c:v>6.00309860228018</c:v>
                </c:pt>
                <c:pt idx="85">
                  <c:v>6.0096823079899</c:v>
                </c:pt>
                <c:pt idx="86">
                  <c:v>6.0122406297395798</c:v>
                </c:pt>
                <c:pt idx="87">
                  <c:v>6.0245549664012001</c:v>
                </c:pt>
                <c:pt idx="88">
                  <c:v>6.0265219740703699</c:v>
                </c:pt>
                <c:pt idx="89">
                  <c:v>6.0319950100325901</c:v>
                </c:pt>
                <c:pt idx="90">
                  <c:v>6.0325781622024799</c:v>
                </c:pt>
                <c:pt idx="91">
                  <c:v>6.0352626608725704</c:v>
                </c:pt>
                <c:pt idx="92">
                  <c:v>6.0414354040944502</c:v>
                </c:pt>
                <c:pt idx="93">
                  <c:v>6.0530277225814899</c:v>
                </c:pt>
                <c:pt idx="94">
                  <c:v>6.0619642709983497</c:v>
                </c:pt>
                <c:pt idx="95">
                  <c:v>6.0688075045789196</c:v>
                </c:pt>
                <c:pt idx="96">
                  <c:v>6.07136836551744</c:v>
                </c:pt>
                <c:pt idx="97">
                  <c:v>6.0851744270296599</c:v>
                </c:pt>
                <c:pt idx="98">
                  <c:v>6.0932274799700101</c:v>
                </c:pt>
                <c:pt idx="99">
                  <c:v>6.0953228993702604</c:v>
                </c:pt>
                <c:pt idx="100">
                  <c:v>6.1646188632210404</c:v>
                </c:pt>
                <c:pt idx="101">
                  <c:v>6.1787473866526303</c:v>
                </c:pt>
                <c:pt idx="102">
                  <c:v>6.21396984464024</c:v>
                </c:pt>
                <c:pt idx="103">
                  <c:v>6.2227926336882096</c:v>
                </c:pt>
                <c:pt idx="104">
                  <c:v>6.2289693665532297</c:v>
                </c:pt>
                <c:pt idx="105">
                  <c:v>6.2355773104240297</c:v>
                </c:pt>
                <c:pt idx="106">
                  <c:v>6.2568118872005201</c:v>
                </c:pt>
                <c:pt idx="107">
                  <c:v>6.2588374825739201</c:v>
                </c:pt>
                <c:pt idx="108">
                  <c:v>6.2802212878187698</c:v>
                </c:pt>
                <c:pt idx="109">
                  <c:v>6.33123489304913</c:v>
                </c:pt>
                <c:pt idx="110">
                  <c:v>6.35472250172662</c:v>
                </c:pt>
                <c:pt idx="111">
                  <c:v>6.3967314824281098</c:v>
                </c:pt>
                <c:pt idx="112">
                  <c:v>6.39867612617918</c:v>
                </c:pt>
                <c:pt idx="113">
                  <c:v>6.4059305562659103</c:v>
                </c:pt>
                <c:pt idx="114">
                  <c:v>6.41419003706923</c:v>
                </c:pt>
                <c:pt idx="115">
                  <c:v>6.4294969012508298</c:v>
                </c:pt>
                <c:pt idx="116">
                  <c:v>6.4492923263483801</c:v>
                </c:pt>
                <c:pt idx="117">
                  <c:v>6.4680577964231203</c:v>
                </c:pt>
                <c:pt idx="118">
                  <c:v>6.4808617083391598</c:v>
                </c:pt>
                <c:pt idx="119">
                  <c:v>6.4880701691738603</c:v>
                </c:pt>
                <c:pt idx="120">
                  <c:v>6.4970383845416704</c:v>
                </c:pt>
                <c:pt idx="121">
                  <c:v>6.5003007148704199</c:v>
                </c:pt>
                <c:pt idx="122">
                  <c:v>6.5016125128361404</c:v>
                </c:pt>
                <c:pt idx="123">
                  <c:v>6.5029006518280497</c:v>
                </c:pt>
                <c:pt idx="124">
                  <c:v>6.5029611683653803</c:v>
                </c:pt>
                <c:pt idx="125">
                  <c:v>6.5084393127482603</c:v>
                </c:pt>
                <c:pt idx="126">
                  <c:v>6.5248887343144197</c:v>
                </c:pt>
                <c:pt idx="127">
                  <c:v>6.5461114615173397</c:v>
                </c:pt>
                <c:pt idx="128">
                  <c:v>6.5485532179568704</c:v>
                </c:pt>
                <c:pt idx="129">
                  <c:v>6.5515982374989203</c:v>
                </c:pt>
                <c:pt idx="130">
                  <c:v>6.5575456966662804</c:v>
                </c:pt>
                <c:pt idx="131">
                  <c:v>6.5693374339377302</c:v>
                </c:pt>
                <c:pt idx="132">
                  <c:v>6.6027681715072397</c:v>
                </c:pt>
                <c:pt idx="133">
                  <c:v>6.6116830955291999</c:v>
                </c:pt>
                <c:pt idx="134">
                  <c:v>6.6171479553805002</c:v>
                </c:pt>
                <c:pt idx="135">
                  <c:v>6.6172307910996597</c:v>
                </c:pt>
                <c:pt idx="136">
                  <c:v>6.6262065177391003</c:v>
                </c:pt>
                <c:pt idx="137">
                  <c:v>6.6289213662400002</c:v>
                </c:pt>
                <c:pt idx="138">
                  <c:v>6.6299791117493196</c:v>
                </c:pt>
                <c:pt idx="139">
                  <c:v>6.6645333060547998</c:v>
                </c:pt>
                <c:pt idx="140">
                  <c:v>6.6817440789069096</c:v>
                </c:pt>
                <c:pt idx="141">
                  <c:v>6.6830082486686697</c:v>
                </c:pt>
                <c:pt idx="142">
                  <c:v>6.6875826388010404</c:v>
                </c:pt>
                <c:pt idx="143">
                  <c:v>6.7198477482696299</c:v>
                </c:pt>
                <c:pt idx="144">
                  <c:v>6.7369616097582599</c:v>
                </c:pt>
                <c:pt idx="145">
                  <c:v>6.7600139479453896</c:v>
                </c:pt>
                <c:pt idx="146">
                  <c:v>6.7601453987443403</c:v>
                </c:pt>
                <c:pt idx="147">
                  <c:v>6.7620795741538897</c:v>
                </c:pt>
                <c:pt idx="148">
                  <c:v>6.7831612407739996</c:v>
                </c:pt>
                <c:pt idx="149">
                  <c:v>6.7904348718552701</c:v>
                </c:pt>
                <c:pt idx="150">
                  <c:v>6.8071722480001498</c:v>
                </c:pt>
                <c:pt idx="151">
                  <c:v>6.8191583806458196</c:v>
                </c:pt>
                <c:pt idx="152">
                  <c:v>6.8215738588627897</c:v>
                </c:pt>
                <c:pt idx="153">
                  <c:v>6.8230105058119799</c:v>
                </c:pt>
                <c:pt idx="154">
                  <c:v>6.8689440274311702</c:v>
                </c:pt>
                <c:pt idx="155">
                  <c:v>6.8712850198859599</c:v>
                </c:pt>
                <c:pt idx="156">
                  <c:v>6.8745162424618602</c:v>
                </c:pt>
                <c:pt idx="157">
                  <c:v>6.9412971961705603</c:v>
                </c:pt>
                <c:pt idx="158">
                  <c:v>6.9420782124295899</c:v>
                </c:pt>
                <c:pt idx="159">
                  <c:v>6.9544747344836102</c:v>
                </c:pt>
                <c:pt idx="160">
                  <c:v>6.9553132263259903</c:v>
                </c:pt>
                <c:pt idx="161">
                  <c:v>6.9709828257519701</c:v>
                </c:pt>
                <c:pt idx="162">
                  <c:v>7.0115416434665896</c:v>
                </c:pt>
                <c:pt idx="163">
                  <c:v>7.0297163870271104</c:v>
                </c:pt>
                <c:pt idx="164">
                  <c:v>7.0359378572640701</c:v>
                </c:pt>
                <c:pt idx="165">
                  <c:v>7.0426137039850101</c:v>
                </c:pt>
                <c:pt idx="166">
                  <c:v>7.0581360054421802</c:v>
                </c:pt>
                <c:pt idx="167">
                  <c:v>7.0638587967223101</c:v>
                </c:pt>
                <c:pt idx="168">
                  <c:v>7.0856732211851403</c:v>
                </c:pt>
                <c:pt idx="169">
                  <c:v>7.1138055130912301</c:v>
                </c:pt>
                <c:pt idx="170">
                  <c:v>7.1159130213825703</c:v>
                </c:pt>
                <c:pt idx="171">
                  <c:v>7.1240585229532503</c:v>
                </c:pt>
                <c:pt idx="172">
                  <c:v>7.1505703077623703</c:v>
                </c:pt>
                <c:pt idx="173">
                  <c:v>7.1665025063297998</c:v>
                </c:pt>
                <c:pt idx="174">
                  <c:v>7.16832761209103</c:v>
                </c:pt>
                <c:pt idx="175">
                  <c:v>7.1892388442393997</c:v>
                </c:pt>
                <c:pt idx="176">
                  <c:v>7.2017457942258201</c:v>
                </c:pt>
                <c:pt idx="177">
                  <c:v>7.2113972027821198</c:v>
                </c:pt>
                <c:pt idx="178">
                  <c:v>7.2319438007758796</c:v>
                </c:pt>
                <c:pt idx="179">
                  <c:v>7.2330159337319504</c:v>
                </c:pt>
                <c:pt idx="180">
                  <c:v>7.2420083894425398</c:v>
                </c:pt>
                <c:pt idx="181">
                  <c:v>7.2452420251945702</c:v>
                </c:pt>
                <c:pt idx="182">
                  <c:v>7.2529127029613898</c:v>
                </c:pt>
                <c:pt idx="183">
                  <c:v>7.2617012473970597</c:v>
                </c:pt>
                <c:pt idx="184">
                  <c:v>7.2770389453062201</c:v>
                </c:pt>
                <c:pt idx="185">
                  <c:v>7.2802499372710399</c:v>
                </c:pt>
                <c:pt idx="186">
                  <c:v>7.3013710216650596</c:v>
                </c:pt>
                <c:pt idx="187">
                  <c:v>7.30442107272426</c:v>
                </c:pt>
                <c:pt idx="188">
                  <c:v>7.3046499725119496</c:v>
                </c:pt>
                <c:pt idx="189">
                  <c:v>7.3478074302391896</c:v>
                </c:pt>
                <c:pt idx="190">
                  <c:v>7.3545375837632196</c:v>
                </c:pt>
                <c:pt idx="191">
                  <c:v>7.3779154050326898</c:v>
                </c:pt>
                <c:pt idx="192">
                  <c:v>7.3809754921457698</c:v>
                </c:pt>
                <c:pt idx="193">
                  <c:v>7.4041052387564399</c:v>
                </c:pt>
                <c:pt idx="194">
                  <c:v>7.42032216499602</c:v>
                </c:pt>
                <c:pt idx="195">
                  <c:v>7.4287798572783803</c:v>
                </c:pt>
                <c:pt idx="196">
                  <c:v>7.4427580296115403</c:v>
                </c:pt>
                <c:pt idx="197">
                  <c:v>7.44949923505997</c:v>
                </c:pt>
                <c:pt idx="198">
                  <c:v>7.45019336268573</c:v>
                </c:pt>
                <c:pt idx="199">
                  <c:v>7.4633473135209902</c:v>
                </c:pt>
                <c:pt idx="200">
                  <c:v>7.4664524508295402</c:v>
                </c:pt>
                <c:pt idx="201">
                  <c:v>7.4695705303860596</c:v>
                </c:pt>
                <c:pt idx="202">
                  <c:v>7.4852098319255802</c:v>
                </c:pt>
                <c:pt idx="203">
                  <c:v>7.49738427485772</c:v>
                </c:pt>
                <c:pt idx="204">
                  <c:v>7.4982588608892202</c:v>
                </c:pt>
                <c:pt idx="205">
                  <c:v>7.5455398187794298</c:v>
                </c:pt>
                <c:pt idx="206">
                  <c:v>7.5712513205234799</c:v>
                </c:pt>
                <c:pt idx="207">
                  <c:v>7.5841541616365902</c:v>
                </c:pt>
                <c:pt idx="208">
                  <c:v>7.58660166058554</c:v>
                </c:pt>
                <c:pt idx="209">
                  <c:v>7.61042103156373</c:v>
                </c:pt>
                <c:pt idx="210">
                  <c:v>7.6496923542457704</c:v>
                </c:pt>
                <c:pt idx="211">
                  <c:v>7.6693887498830504</c:v>
                </c:pt>
                <c:pt idx="212">
                  <c:v>7.6736705675371297</c:v>
                </c:pt>
                <c:pt idx="213">
                  <c:v>7.6930182202247597</c:v>
                </c:pt>
                <c:pt idx="214">
                  <c:v>7.7066560196369602</c:v>
                </c:pt>
                <c:pt idx="215">
                  <c:v>7.7078011215220004</c:v>
                </c:pt>
                <c:pt idx="216">
                  <c:v>7.7267266661912304</c:v>
                </c:pt>
                <c:pt idx="217">
                  <c:v>7.7509543924269098</c:v>
                </c:pt>
                <c:pt idx="218">
                  <c:v>7.7586150581277602</c:v>
                </c:pt>
                <c:pt idx="219">
                  <c:v>7.7614670650828996</c:v>
                </c:pt>
                <c:pt idx="220">
                  <c:v>7.7665197395093397</c:v>
                </c:pt>
                <c:pt idx="221">
                  <c:v>7.7831773354810503</c:v>
                </c:pt>
                <c:pt idx="222">
                  <c:v>7.7864557274189004</c:v>
                </c:pt>
                <c:pt idx="223">
                  <c:v>7.7973639878528296</c:v>
                </c:pt>
                <c:pt idx="224">
                  <c:v>7.8181090865056797</c:v>
                </c:pt>
                <c:pt idx="225">
                  <c:v>7.8729869090873397</c:v>
                </c:pt>
                <c:pt idx="226">
                  <c:v>7.87973688094712</c:v>
                </c:pt>
                <c:pt idx="227">
                  <c:v>7.8998317412161203</c:v>
                </c:pt>
                <c:pt idx="228">
                  <c:v>7.9122179100854302</c:v>
                </c:pt>
                <c:pt idx="229">
                  <c:v>7.9383157328338196</c:v>
                </c:pt>
                <c:pt idx="230">
                  <c:v>7.93980533478498</c:v>
                </c:pt>
                <c:pt idx="231">
                  <c:v>7.9469576290368398</c:v>
                </c:pt>
                <c:pt idx="232">
                  <c:v>7.9475491222534096</c:v>
                </c:pt>
                <c:pt idx="233">
                  <c:v>7.9552549612146404</c:v>
                </c:pt>
                <c:pt idx="234">
                  <c:v>7.9715527020152903</c:v>
                </c:pt>
                <c:pt idx="235">
                  <c:v>7.9795714345715103</c:v>
                </c:pt>
                <c:pt idx="236">
                  <c:v>7.9866581674097201</c:v>
                </c:pt>
                <c:pt idx="237">
                  <c:v>7.9963213984051098</c:v>
                </c:pt>
                <c:pt idx="238">
                  <c:v>8.0285709063394606</c:v>
                </c:pt>
                <c:pt idx="239">
                  <c:v>8.0377102832563594</c:v>
                </c:pt>
                <c:pt idx="240">
                  <c:v>8.0391377320059494</c:v>
                </c:pt>
                <c:pt idx="241">
                  <c:v>8.0692619450580594</c:v>
                </c:pt>
                <c:pt idx="242">
                  <c:v>8.0756615124513793</c:v>
                </c:pt>
                <c:pt idx="243">
                  <c:v>8.0926120604035905</c:v>
                </c:pt>
                <c:pt idx="244">
                  <c:v>8.0991156746737492</c:v>
                </c:pt>
                <c:pt idx="245">
                  <c:v>8.1357055945839196</c:v>
                </c:pt>
                <c:pt idx="246">
                  <c:v>8.1649343551225506</c:v>
                </c:pt>
                <c:pt idx="247">
                  <c:v>8.23023882309821</c:v>
                </c:pt>
                <c:pt idx="248">
                  <c:v>8.2540263473931095</c:v>
                </c:pt>
                <c:pt idx="249">
                  <c:v>8.2545795714654204</c:v>
                </c:pt>
                <c:pt idx="250">
                  <c:v>8.2720941634914507</c:v>
                </c:pt>
                <c:pt idx="251">
                  <c:v>8.2725209429824602</c:v>
                </c:pt>
                <c:pt idx="252">
                  <c:v>8.3065165302222006</c:v>
                </c:pt>
                <c:pt idx="253">
                  <c:v>8.3361070677110902</c:v>
                </c:pt>
                <c:pt idx="254">
                  <c:v>8.3401341844937402</c:v>
                </c:pt>
                <c:pt idx="255">
                  <c:v>8.3797813662288405</c:v>
                </c:pt>
                <c:pt idx="256">
                  <c:v>8.3848920290757292</c:v>
                </c:pt>
                <c:pt idx="257">
                  <c:v>8.3855580794435003</c:v>
                </c:pt>
                <c:pt idx="258">
                  <c:v>8.4225957971466006</c:v>
                </c:pt>
                <c:pt idx="259">
                  <c:v>8.4634908187432192</c:v>
                </c:pt>
                <c:pt idx="260">
                  <c:v>8.5601896854263995</c:v>
                </c:pt>
                <c:pt idx="261">
                  <c:v>8.5828209403922102</c:v>
                </c:pt>
                <c:pt idx="262">
                  <c:v>8.6042377341596108</c:v>
                </c:pt>
                <c:pt idx="263">
                  <c:v>8.6188663037542792</c:v>
                </c:pt>
                <c:pt idx="264">
                  <c:v>8.7144421174269198</c:v>
                </c:pt>
                <c:pt idx="265">
                  <c:v>8.7201287152484497</c:v>
                </c:pt>
                <c:pt idx="266">
                  <c:v>8.7811636274276896</c:v>
                </c:pt>
                <c:pt idx="267">
                  <c:v>8.7826265673485597</c:v>
                </c:pt>
                <c:pt idx="268">
                  <c:v>8.8006142232095801</c:v>
                </c:pt>
                <c:pt idx="269">
                  <c:v>8.8395327523713298</c:v>
                </c:pt>
                <c:pt idx="270">
                  <c:v>8.8781249779282803</c:v>
                </c:pt>
                <c:pt idx="271">
                  <c:v>8.9399627476669004</c:v>
                </c:pt>
                <c:pt idx="272">
                  <c:v>9.0188149038215695</c:v>
                </c:pt>
                <c:pt idx="273">
                  <c:v>9.0402134523865492</c:v>
                </c:pt>
                <c:pt idx="274">
                  <c:v>9.0522794203699597</c:v>
                </c:pt>
                <c:pt idx="275">
                  <c:v>9.0531481022236608</c:v>
                </c:pt>
                <c:pt idx="276">
                  <c:v>9.1677557055280392</c:v>
                </c:pt>
                <c:pt idx="277">
                  <c:v>9.1704223375832896</c:v>
                </c:pt>
                <c:pt idx="278">
                  <c:v>9.2372384405762293</c:v>
                </c:pt>
                <c:pt idx="279">
                  <c:v>9.2479303371819004</c:v>
                </c:pt>
                <c:pt idx="280">
                  <c:v>9.2970281010946092</c:v>
                </c:pt>
                <c:pt idx="281">
                  <c:v>9.3268292284086698</c:v>
                </c:pt>
                <c:pt idx="282">
                  <c:v>9.3690682705232309</c:v>
                </c:pt>
                <c:pt idx="283">
                  <c:v>9.4092119865159791</c:v>
                </c:pt>
                <c:pt idx="284">
                  <c:v>9.4337005394231301</c:v>
                </c:pt>
                <c:pt idx="285">
                  <c:v>9.4358787433399893</c:v>
                </c:pt>
                <c:pt idx="286">
                  <c:v>9.4434536557916093</c:v>
                </c:pt>
                <c:pt idx="287">
                  <c:v>9.4795243741957194</c:v>
                </c:pt>
                <c:pt idx="288">
                  <c:v>9.5187181823158404</c:v>
                </c:pt>
                <c:pt idx="289">
                  <c:v>9.5476367449626807</c:v>
                </c:pt>
                <c:pt idx="290">
                  <c:v>9.5478055881444401</c:v>
                </c:pt>
                <c:pt idx="291">
                  <c:v>9.5505603386294204</c:v>
                </c:pt>
                <c:pt idx="292">
                  <c:v>9.5568463738508491</c:v>
                </c:pt>
                <c:pt idx="293">
                  <c:v>9.5575052293229401</c:v>
                </c:pt>
                <c:pt idx="294">
                  <c:v>9.5809849858530907</c:v>
                </c:pt>
                <c:pt idx="295">
                  <c:v>9.6074111671189595</c:v>
                </c:pt>
                <c:pt idx="296">
                  <c:v>9.6099733699155205</c:v>
                </c:pt>
                <c:pt idx="297">
                  <c:v>9.6176378036674102</c:v>
                </c:pt>
                <c:pt idx="298">
                  <c:v>9.6450408754575907</c:v>
                </c:pt>
                <c:pt idx="299">
                  <c:v>9.7568063859595995</c:v>
                </c:pt>
                <c:pt idx="300">
                  <c:v>9.7627049658975906</c:v>
                </c:pt>
                <c:pt idx="301">
                  <c:v>9.9419441655615994</c:v>
                </c:pt>
                <c:pt idx="302">
                  <c:v>9.9504644890508693</c:v>
                </c:pt>
                <c:pt idx="303">
                  <c:v>10.0731653966672</c:v>
                </c:pt>
                <c:pt idx="304">
                  <c:v>10.128016016533101</c:v>
                </c:pt>
                <c:pt idx="305">
                  <c:v>10.145235721723999</c:v>
                </c:pt>
                <c:pt idx="306">
                  <c:v>10.1565169326392</c:v>
                </c:pt>
                <c:pt idx="307">
                  <c:v>10.259013468416899</c:v>
                </c:pt>
                <c:pt idx="308">
                  <c:v>10.260105347481799</c:v>
                </c:pt>
                <c:pt idx="309">
                  <c:v>10.302180087083901</c:v>
                </c:pt>
                <c:pt idx="310">
                  <c:v>10.3024848607902</c:v>
                </c:pt>
                <c:pt idx="311">
                  <c:v>10.3463879528428</c:v>
                </c:pt>
                <c:pt idx="312">
                  <c:v>10.4102772865003</c:v>
                </c:pt>
                <c:pt idx="313">
                  <c:v>10.4240849289361</c:v>
                </c:pt>
                <c:pt idx="314">
                  <c:v>10.464262312594601</c:v>
                </c:pt>
                <c:pt idx="315">
                  <c:v>10.526754791065001</c:v>
                </c:pt>
                <c:pt idx="316">
                  <c:v>10.5536899819505</c:v>
                </c:pt>
                <c:pt idx="317">
                  <c:v>10.556512984747499</c:v>
                </c:pt>
                <c:pt idx="318">
                  <c:v>10.564236285043</c:v>
                </c:pt>
                <c:pt idx="319">
                  <c:v>10.644382720248</c:v>
                </c:pt>
                <c:pt idx="320">
                  <c:v>10.657975147497501</c:v>
                </c:pt>
                <c:pt idx="321">
                  <c:v>10.6785714502192</c:v>
                </c:pt>
                <c:pt idx="322">
                  <c:v>10.756326319495701</c:v>
                </c:pt>
                <c:pt idx="323">
                  <c:v>10.785677400556899</c:v>
                </c:pt>
                <c:pt idx="324">
                  <c:v>10.8773885476992</c:v>
                </c:pt>
                <c:pt idx="325">
                  <c:v>10.903684353126801</c:v>
                </c:pt>
                <c:pt idx="326">
                  <c:v>10.9308685958372</c:v>
                </c:pt>
                <c:pt idx="327">
                  <c:v>11.0782415106294</c:v>
                </c:pt>
                <c:pt idx="328">
                  <c:v>11.1148560419454</c:v>
                </c:pt>
                <c:pt idx="329">
                  <c:v>11.116905622338299</c:v>
                </c:pt>
                <c:pt idx="330">
                  <c:v>11.2383149037398</c:v>
                </c:pt>
                <c:pt idx="331">
                  <c:v>11.3419745126309</c:v>
                </c:pt>
                <c:pt idx="332">
                  <c:v>11.603779270754201</c:v>
                </c:pt>
                <c:pt idx="333">
                  <c:v>12.031879944091701</c:v>
                </c:pt>
              </c:numCache>
            </c:numRef>
          </c:xVal>
          <c:yVal>
            <c:numRef>
              <c:f>Sheet1!$A$2:$A$335</c:f>
              <c:numCache>
                <c:formatCode>General</c:formatCode>
                <c:ptCount val="334"/>
                <c:pt idx="0">
                  <c:v>2.9940119760479044E-3</c:v>
                </c:pt>
                <c:pt idx="1">
                  <c:v>5.9880239520958087E-3</c:v>
                </c:pt>
                <c:pt idx="2">
                  <c:v>8.9820359281437123E-3</c:v>
                </c:pt>
                <c:pt idx="3">
                  <c:v>1.1976047904191617E-2</c:v>
                </c:pt>
                <c:pt idx="4">
                  <c:v>1.4970059880239521E-2</c:v>
                </c:pt>
                <c:pt idx="5">
                  <c:v>1.7964071856287425E-2</c:v>
                </c:pt>
                <c:pt idx="6">
                  <c:v>2.0958083832335328E-2</c:v>
                </c:pt>
                <c:pt idx="7">
                  <c:v>2.3952095808383235E-2</c:v>
                </c:pt>
                <c:pt idx="8">
                  <c:v>2.6946107784431138E-2</c:v>
                </c:pt>
                <c:pt idx="9">
                  <c:v>2.9940119760479042E-2</c:v>
                </c:pt>
                <c:pt idx="10">
                  <c:v>3.2934131736526949E-2</c:v>
                </c:pt>
                <c:pt idx="11">
                  <c:v>3.5928143712574849E-2</c:v>
                </c:pt>
                <c:pt idx="12">
                  <c:v>3.8922155688622756E-2</c:v>
                </c:pt>
                <c:pt idx="13">
                  <c:v>4.1916167664670656E-2</c:v>
                </c:pt>
                <c:pt idx="14">
                  <c:v>4.4910179640718563E-2</c:v>
                </c:pt>
                <c:pt idx="15">
                  <c:v>4.790419161676647E-2</c:v>
                </c:pt>
                <c:pt idx="16">
                  <c:v>5.089820359281437E-2</c:v>
                </c:pt>
                <c:pt idx="17">
                  <c:v>5.3892215568862277E-2</c:v>
                </c:pt>
                <c:pt idx="18">
                  <c:v>5.6886227544910177E-2</c:v>
                </c:pt>
                <c:pt idx="19">
                  <c:v>5.9880239520958084E-2</c:v>
                </c:pt>
                <c:pt idx="20">
                  <c:v>6.2874251497005984E-2</c:v>
                </c:pt>
                <c:pt idx="21">
                  <c:v>6.5868263473053898E-2</c:v>
                </c:pt>
                <c:pt idx="22">
                  <c:v>6.8862275449101798E-2</c:v>
                </c:pt>
                <c:pt idx="23">
                  <c:v>7.1856287425149698E-2</c:v>
                </c:pt>
                <c:pt idx="24">
                  <c:v>7.4850299401197598E-2</c:v>
                </c:pt>
                <c:pt idx="25">
                  <c:v>7.7844311377245512E-2</c:v>
                </c:pt>
                <c:pt idx="26">
                  <c:v>8.0838323353293412E-2</c:v>
                </c:pt>
                <c:pt idx="27">
                  <c:v>8.3832335329341312E-2</c:v>
                </c:pt>
                <c:pt idx="28">
                  <c:v>8.6826347305389226E-2</c:v>
                </c:pt>
                <c:pt idx="29">
                  <c:v>8.9820359281437126E-2</c:v>
                </c:pt>
                <c:pt idx="30">
                  <c:v>9.2814371257485026E-2</c:v>
                </c:pt>
                <c:pt idx="31">
                  <c:v>9.580838323353294E-2</c:v>
                </c:pt>
                <c:pt idx="32">
                  <c:v>9.880239520958084E-2</c:v>
                </c:pt>
                <c:pt idx="33">
                  <c:v>0.10179640718562874</c:v>
                </c:pt>
                <c:pt idx="34">
                  <c:v>0.10479041916167664</c:v>
                </c:pt>
                <c:pt idx="35">
                  <c:v>0.10778443113772455</c:v>
                </c:pt>
                <c:pt idx="36">
                  <c:v>0.11077844311377245</c:v>
                </c:pt>
                <c:pt idx="37">
                  <c:v>0.11377245508982035</c:v>
                </c:pt>
                <c:pt idx="38">
                  <c:v>0.11676646706586827</c:v>
                </c:pt>
                <c:pt idx="39">
                  <c:v>0.11976047904191617</c:v>
                </c:pt>
                <c:pt idx="40">
                  <c:v>0.12275449101796407</c:v>
                </c:pt>
                <c:pt idx="41">
                  <c:v>0.12574850299401197</c:v>
                </c:pt>
                <c:pt idx="42">
                  <c:v>0.12874251497005987</c:v>
                </c:pt>
                <c:pt idx="43">
                  <c:v>0.1317365269461078</c:v>
                </c:pt>
                <c:pt idx="44">
                  <c:v>0.1347305389221557</c:v>
                </c:pt>
                <c:pt idx="45">
                  <c:v>0.1377245508982036</c:v>
                </c:pt>
                <c:pt idx="46">
                  <c:v>0.1407185628742515</c:v>
                </c:pt>
                <c:pt idx="47">
                  <c:v>0.1437125748502994</c:v>
                </c:pt>
                <c:pt idx="48">
                  <c:v>0.1467065868263473</c:v>
                </c:pt>
                <c:pt idx="49">
                  <c:v>0.1497005988023952</c:v>
                </c:pt>
                <c:pt idx="50">
                  <c:v>0.15269461077844312</c:v>
                </c:pt>
                <c:pt idx="51">
                  <c:v>0.15568862275449102</c:v>
                </c:pt>
                <c:pt idx="52">
                  <c:v>0.15868263473053892</c:v>
                </c:pt>
                <c:pt idx="53">
                  <c:v>0.16167664670658682</c:v>
                </c:pt>
                <c:pt idx="54">
                  <c:v>0.16467065868263472</c:v>
                </c:pt>
                <c:pt idx="55">
                  <c:v>0.16766467065868262</c:v>
                </c:pt>
                <c:pt idx="56">
                  <c:v>0.17065868263473055</c:v>
                </c:pt>
                <c:pt idx="57">
                  <c:v>0.17365269461077845</c:v>
                </c:pt>
                <c:pt idx="58">
                  <c:v>0.17664670658682635</c:v>
                </c:pt>
                <c:pt idx="59">
                  <c:v>0.17964071856287425</c:v>
                </c:pt>
                <c:pt idx="60">
                  <c:v>0.18263473053892215</c:v>
                </c:pt>
                <c:pt idx="61">
                  <c:v>0.18562874251497005</c:v>
                </c:pt>
                <c:pt idx="62">
                  <c:v>0.18862275449101795</c:v>
                </c:pt>
                <c:pt idx="63">
                  <c:v>0.19161676646706588</c:v>
                </c:pt>
                <c:pt idx="64">
                  <c:v>0.19461077844311378</c:v>
                </c:pt>
                <c:pt idx="65">
                  <c:v>0.19760479041916168</c:v>
                </c:pt>
                <c:pt idx="66">
                  <c:v>0.20059880239520958</c:v>
                </c:pt>
                <c:pt idx="67">
                  <c:v>0.20359281437125748</c:v>
                </c:pt>
                <c:pt idx="68">
                  <c:v>0.20658682634730538</c:v>
                </c:pt>
                <c:pt idx="69">
                  <c:v>0.20958083832335328</c:v>
                </c:pt>
                <c:pt idx="70">
                  <c:v>0.21257485029940121</c:v>
                </c:pt>
                <c:pt idx="71">
                  <c:v>0.21556886227544911</c:v>
                </c:pt>
                <c:pt idx="72">
                  <c:v>0.21856287425149701</c:v>
                </c:pt>
                <c:pt idx="73">
                  <c:v>0.22155688622754491</c:v>
                </c:pt>
                <c:pt idx="74">
                  <c:v>0.22455089820359281</c:v>
                </c:pt>
                <c:pt idx="75">
                  <c:v>0.22754491017964071</c:v>
                </c:pt>
                <c:pt idx="76">
                  <c:v>0.23053892215568864</c:v>
                </c:pt>
                <c:pt idx="77">
                  <c:v>0.23353293413173654</c:v>
                </c:pt>
                <c:pt idx="78">
                  <c:v>0.23652694610778444</c:v>
                </c:pt>
                <c:pt idx="79">
                  <c:v>0.23952095808383234</c:v>
                </c:pt>
                <c:pt idx="80">
                  <c:v>0.24251497005988024</c:v>
                </c:pt>
                <c:pt idx="81">
                  <c:v>0.24550898203592814</c:v>
                </c:pt>
                <c:pt idx="82">
                  <c:v>0.24850299401197604</c:v>
                </c:pt>
                <c:pt idx="83">
                  <c:v>0.25149700598802394</c:v>
                </c:pt>
                <c:pt idx="84">
                  <c:v>0.25449101796407186</c:v>
                </c:pt>
                <c:pt idx="85">
                  <c:v>0.25748502994011974</c:v>
                </c:pt>
                <c:pt idx="86">
                  <c:v>0.26047904191616766</c:v>
                </c:pt>
                <c:pt idx="87">
                  <c:v>0.26347305389221559</c:v>
                </c:pt>
                <c:pt idx="88">
                  <c:v>0.26646706586826346</c:v>
                </c:pt>
                <c:pt idx="89">
                  <c:v>0.26946107784431139</c:v>
                </c:pt>
                <c:pt idx="90">
                  <c:v>0.27245508982035926</c:v>
                </c:pt>
                <c:pt idx="91">
                  <c:v>0.27544910179640719</c:v>
                </c:pt>
                <c:pt idx="92">
                  <c:v>0.27844311377245506</c:v>
                </c:pt>
                <c:pt idx="93">
                  <c:v>0.28143712574850299</c:v>
                </c:pt>
                <c:pt idx="94">
                  <c:v>0.28443113772455092</c:v>
                </c:pt>
                <c:pt idx="95">
                  <c:v>0.28742514970059879</c:v>
                </c:pt>
                <c:pt idx="96">
                  <c:v>0.29041916167664672</c:v>
                </c:pt>
                <c:pt idx="97">
                  <c:v>0.29341317365269459</c:v>
                </c:pt>
                <c:pt idx="98">
                  <c:v>0.29640718562874252</c:v>
                </c:pt>
                <c:pt idx="99">
                  <c:v>0.29940119760479039</c:v>
                </c:pt>
                <c:pt idx="100">
                  <c:v>0.30239520958083832</c:v>
                </c:pt>
                <c:pt idx="101">
                  <c:v>0.30538922155688625</c:v>
                </c:pt>
                <c:pt idx="102">
                  <c:v>0.30838323353293412</c:v>
                </c:pt>
                <c:pt idx="103">
                  <c:v>0.31137724550898205</c:v>
                </c:pt>
                <c:pt idx="104">
                  <c:v>0.31437125748502992</c:v>
                </c:pt>
                <c:pt idx="105">
                  <c:v>0.31736526946107785</c:v>
                </c:pt>
                <c:pt idx="106">
                  <c:v>0.32035928143712578</c:v>
                </c:pt>
                <c:pt idx="107">
                  <c:v>0.32335329341317365</c:v>
                </c:pt>
                <c:pt idx="108">
                  <c:v>0.32634730538922158</c:v>
                </c:pt>
                <c:pt idx="109">
                  <c:v>0.32934131736526945</c:v>
                </c:pt>
                <c:pt idx="110">
                  <c:v>0.33233532934131738</c:v>
                </c:pt>
                <c:pt idx="111">
                  <c:v>0.33532934131736525</c:v>
                </c:pt>
                <c:pt idx="112">
                  <c:v>0.33832335329341318</c:v>
                </c:pt>
                <c:pt idx="113">
                  <c:v>0.3413173652694611</c:v>
                </c:pt>
                <c:pt idx="114">
                  <c:v>0.34431137724550898</c:v>
                </c:pt>
                <c:pt idx="115">
                  <c:v>0.3473053892215569</c:v>
                </c:pt>
                <c:pt idx="116">
                  <c:v>0.35029940119760478</c:v>
                </c:pt>
                <c:pt idx="117">
                  <c:v>0.3532934131736527</c:v>
                </c:pt>
                <c:pt idx="118">
                  <c:v>0.35628742514970058</c:v>
                </c:pt>
                <c:pt idx="119">
                  <c:v>0.3592814371257485</c:v>
                </c:pt>
                <c:pt idx="120">
                  <c:v>0.36227544910179643</c:v>
                </c:pt>
                <c:pt idx="121">
                  <c:v>0.3652694610778443</c:v>
                </c:pt>
                <c:pt idx="122">
                  <c:v>0.36826347305389223</c:v>
                </c:pt>
                <c:pt idx="123">
                  <c:v>0.3712574850299401</c:v>
                </c:pt>
                <c:pt idx="124">
                  <c:v>0.37425149700598803</c:v>
                </c:pt>
                <c:pt idx="125">
                  <c:v>0.3772455089820359</c:v>
                </c:pt>
                <c:pt idx="126">
                  <c:v>0.38023952095808383</c:v>
                </c:pt>
                <c:pt idx="127">
                  <c:v>0.38323353293413176</c:v>
                </c:pt>
                <c:pt idx="128">
                  <c:v>0.38622754491017963</c:v>
                </c:pt>
                <c:pt idx="129">
                  <c:v>0.38922155688622756</c:v>
                </c:pt>
                <c:pt idx="130">
                  <c:v>0.39221556886227543</c:v>
                </c:pt>
                <c:pt idx="131">
                  <c:v>0.39520958083832336</c:v>
                </c:pt>
                <c:pt idx="132">
                  <c:v>0.39820359281437123</c:v>
                </c:pt>
                <c:pt idx="133">
                  <c:v>0.40119760479041916</c:v>
                </c:pt>
                <c:pt idx="134">
                  <c:v>0.40419161676646709</c:v>
                </c:pt>
                <c:pt idx="135">
                  <c:v>0.40718562874251496</c:v>
                </c:pt>
                <c:pt idx="136">
                  <c:v>0.41017964071856289</c:v>
                </c:pt>
                <c:pt idx="137">
                  <c:v>0.41317365269461076</c:v>
                </c:pt>
                <c:pt idx="138">
                  <c:v>0.41616766467065869</c:v>
                </c:pt>
                <c:pt idx="139">
                  <c:v>0.41916167664670656</c:v>
                </c:pt>
                <c:pt idx="140">
                  <c:v>0.42215568862275449</c:v>
                </c:pt>
                <c:pt idx="141">
                  <c:v>0.42514970059880242</c:v>
                </c:pt>
                <c:pt idx="142">
                  <c:v>0.42814371257485029</c:v>
                </c:pt>
                <c:pt idx="143">
                  <c:v>0.43113772455089822</c:v>
                </c:pt>
                <c:pt idx="144">
                  <c:v>0.43413173652694609</c:v>
                </c:pt>
                <c:pt idx="145">
                  <c:v>0.43712574850299402</c:v>
                </c:pt>
                <c:pt idx="146">
                  <c:v>0.44011976047904194</c:v>
                </c:pt>
                <c:pt idx="147">
                  <c:v>0.44311377245508982</c:v>
                </c:pt>
                <c:pt idx="148">
                  <c:v>0.44610778443113774</c:v>
                </c:pt>
                <c:pt idx="149">
                  <c:v>0.44910179640718562</c:v>
                </c:pt>
                <c:pt idx="150">
                  <c:v>0.45209580838323354</c:v>
                </c:pt>
                <c:pt idx="151">
                  <c:v>0.45508982035928142</c:v>
                </c:pt>
                <c:pt idx="152">
                  <c:v>0.45808383233532934</c:v>
                </c:pt>
                <c:pt idx="153">
                  <c:v>0.46107784431137727</c:v>
                </c:pt>
                <c:pt idx="154">
                  <c:v>0.46407185628742514</c:v>
                </c:pt>
                <c:pt idx="155">
                  <c:v>0.46706586826347307</c:v>
                </c:pt>
                <c:pt idx="156">
                  <c:v>0.47005988023952094</c:v>
                </c:pt>
                <c:pt idx="157">
                  <c:v>0.47305389221556887</c:v>
                </c:pt>
                <c:pt idx="158">
                  <c:v>0.47604790419161674</c:v>
                </c:pt>
                <c:pt idx="159">
                  <c:v>0.47904191616766467</c:v>
                </c:pt>
                <c:pt idx="160">
                  <c:v>0.4820359281437126</c:v>
                </c:pt>
                <c:pt idx="161">
                  <c:v>0.48502994011976047</c:v>
                </c:pt>
                <c:pt idx="162">
                  <c:v>0.4880239520958084</c:v>
                </c:pt>
                <c:pt idx="163">
                  <c:v>0.49101796407185627</c:v>
                </c:pt>
                <c:pt idx="164">
                  <c:v>0.4940119760479042</c:v>
                </c:pt>
                <c:pt idx="165">
                  <c:v>0.49700598802395207</c:v>
                </c:pt>
                <c:pt idx="166">
                  <c:v>0.5</c:v>
                </c:pt>
                <c:pt idx="167">
                  <c:v>0.50299401197604787</c:v>
                </c:pt>
                <c:pt idx="168">
                  <c:v>0.50598802395209586</c:v>
                </c:pt>
                <c:pt idx="169">
                  <c:v>0.50898203592814373</c:v>
                </c:pt>
                <c:pt idx="170">
                  <c:v>0.5119760479041916</c:v>
                </c:pt>
                <c:pt idx="171">
                  <c:v>0.51497005988023947</c:v>
                </c:pt>
                <c:pt idx="172">
                  <c:v>0.51796407185628746</c:v>
                </c:pt>
                <c:pt idx="173">
                  <c:v>0.52095808383233533</c:v>
                </c:pt>
                <c:pt idx="174">
                  <c:v>0.5239520958083832</c:v>
                </c:pt>
                <c:pt idx="175">
                  <c:v>0.52694610778443118</c:v>
                </c:pt>
                <c:pt idx="176">
                  <c:v>0.52994011976047906</c:v>
                </c:pt>
                <c:pt idx="177">
                  <c:v>0.53293413173652693</c:v>
                </c:pt>
                <c:pt idx="178">
                  <c:v>0.5359281437125748</c:v>
                </c:pt>
                <c:pt idx="179">
                  <c:v>0.53892215568862278</c:v>
                </c:pt>
                <c:pt idx="180">
                  <c:v>0.54191616766467066</c:v>
                </c:pt>
                <c:pt idx="181">
                  <c:v>0.54491017964071853</c:v>
                </c:pt>
                <c:pt idx="182">
                  <c:v>0.54790419161676651</c:v>
                </c:pt>
                <c:pt idx="183">
                  <c:v>0.55089820359281438</c:v>
                </c:pt>
                <c:pt idx="184">
                  <c:v>0.55389221556886226</c:v>
                </c:pt>
                <c:pt idx="185">
                  <c:v>0.55688622754491013</c:v>
                </c:pt>
                <c:pt idx="186">
                  <c:v>0.55988023952095811</c:v>
                </c:pt>
                <c:pt idx="187">
                  <c:v>0.56287425149700598</c:v>
                </c:pt>
                <c:pt idx="188">
                  <c:v>0.56586826347305386</c:v>
                </c:pt>
                <c:pt idx="189">
                  <c:v>0.56886227544910184</c:v>
                </c:pt>
                <c:pt idx="190">
                  <c:v>0.57185628742514971</c:v>
                </c:pt>
                <c:pt idx="191">
                  <c:v>0.57485029940119758</c:v>
                </c:pt>
                <c:pt idx="192">
                  <c:v>0.57784431137724546</c:v>
                </c:pt>
                <c:pt idx="193">
                  <c:v>0.58083832335329344</c:v>
                </c:pt>
                <c:pt idx="194">
                  <c:v>0.58383233532934131</c:v>
                </c:pt>
                <c:pt idx="195">
                  <c:v>0.58682634730538918</c:v>
                </c:pt>
                <c:pt idx="196">
                  <c:v>0.58982035928143717</c:v>
                </c:pt>
                <c:pt idx="197">
                  <c:v>0.59281437125748504</c:v>
                </c:pt>
                <c:pt idx="198">
                  <c:v>0.59580838323353291</c:v>
                </c:pt>
                <c:pt idx="199">
                  <c:v>0.59880239520958078</c:v>
                </c:pt>
                <c:pt idx="200">
                  <c:v>0.60179640718562877</c:v>
                </c:pt>
                <c:pt idx="201">
                  <c:v>0.60479041916167664</c:v>
                </c:pt>
                <c:pt idx="202">
                  <c:v>0.60778443113772451</c:v>
                </c:pt>
                <c:pt idx="203">
                  <c:v>0.6107784431137725</c:v>
                </c:pt>
                <c:pt idx="204">
                  <c:v>0.61377245508982037</c:v>
                </c:pt>
                <c:pt idx="205">
                  <c:v>0.61676646706586824</c:v>
                </c:pt>
                <c:pt idx="206">
                  <c:v>0.61976047904191611</c:v>
                </c:pt>
                <c:pt idx="207">
                  <c:v>0.6227544910179641</c:v>
                </c:pt>
                <c:pt idx="208">
                  <c:v>0.62574850299401197</c:v>
                </c:pt>
                <c:pt idx="209">
                  <c:v>0.62874251497005984</c:v>
                </c:pt>
                <c:pt idx="210">
                  <c:v>0.63173652694610782</c:v>
                </c:pt>
                <c:pt idx="211">
                  <c:v>0.6347305389221557</c:v>
                </c:pt>
                <c:pt idx="212">
                  <c:v>0.63772455089820357</c:v>
                </c:pt>
                <c:pt idx="213">
                  <c:v>0.64071856287425155</c:v>
                </c:pt>
                <c:pt idx="214">
                  <c:v>0.64371257485029942</c:v>
                </c:pt>
                <c:pt idx="215">
                  <c:v>0.6467065868263473</c:v>
                </c:pt>
                <c:pt idx="216">
                  <c:v>0.64970059880239517</c:v>
                </c:pt>
                <c:pt idx="217">
                  <c:v>0.65269461077844315</c:v>
                </c:pt>
                <c:pt idx="218">
                  <c:v>0.65568862275449102</c:v>
                </c:pt>
                <c:pt idx="219">
                  <c:v>0.6586826347305389</c:v>
                </c:pt>
                <c:pt idx="220">
                  <c:v>0.66167664670658688</c:v>
                </c:pt>
                <c:pt idx="221">
                  <c:v>0.66467065868263475</c:v>
                </c:pt>
                <c:pt idx="222">
                  <c:v>0.66766467065868262</c:v>
                </c:pt>
                <c:pt idx="223">
                  <c:v>0.6706586826347305</c:v>
                </c:pt>
                <c:pt idx="224">
                  <c:v>0.67365269461077848</c:v>
                </c:pt>
                <c:pt idx="225">
                  <c:v>0.67664670658682635</c:v>
                </c:pt>
                <c:pt idx="226">
                  <c:v>0.67964071856287422</c:v>
                </c:pt>
                <c:pt idx="227">
                  <c:v>0.68263473053892221</c:v>
                </c:pt>
                <c:pt idx="228">
                  <c:v>0.68562874251497008</c:v>
                </c:pt>
                <c:pt idx="229">
                  <c:v>0.68862275449101795</c:v>
                </c:pt>
                <c:pt idx="230">
                  <c:v>0.69161676646706582</c:v>
                </c:pt>
                <c:pt idx="231">
                  <c:v>0.69461077844311381</c:v>
                </c:pt>
                <c:pt idx="232">
                  <c:v>0.69760479041916168</c:v>
                </c:pt>
                <c:pt idx="233">
                  <c:v>0.70059880239520955</c:v>
                </c:pt>
                <c:pt idx="234">
                  <c:v>0.70359281437125754</c:v>
                </c:pt>
                <c:pt idx="235">
                  <c:v>0.70658682634730541</c:v>
                </c:pt>
                <c:pt idx="236">
                  <c:v>0.70958083832335328</c:v>
                </c:pt>
                <c:pt idx="237">
                  <c:v>0.71257485029940115</c:v>
                </c:pt>
                <c:pt idx="238">
                  <c:v>0.71556886227544914</c:v>
                </c:pt>
                <c:pt idx="239">
                  <c:v>0.71856287425149701</c:v>
                </c:pt>
                <c:pt idx="240">
                  <c:v>0.72155688622754488</c:v>
                </c:pt>
                <c:pt idx="241">
                  <c:v>0.72455089820359286</c:v>
                </c:pt>
                <c:pt idx="242">
                  <c:v>0.72754491017964074</c:v>
                </c:pt>
                <c:pt idx="243">
                  <c:v>0.73053892215568861</c:v>
                </c:pt>
                <c:pt idx="244">
                  <c:v>0.73353293413173648</c:v>
                </c:pt>
                <c:pt idx="245">
                  <c:v>0.73652694610778446</c:v>
                </c:pt>
                <c:pt idx="246">
                  <c:v>0.73952095808383234</c:v>
                </c:pt>
                <c:pt idx="247">
                  <c:v>0.74251497005988021</c:v>
                </c:pt>
                <c:pt idx="248">
                  <c:v>0.74550898203592819</c:v>
                </c:pt>
                <c:pt idx="249">
                  <c:v>0.74850299401197606</c:v>
                </c:pt>
                <c:pt idx="250">
                  <c:v>0.75149700598802394</c:v>
                </c:pt>
                <c:pt idx="251">
                  <c:v>0.75449101796407181</c:v>
                </c:pt>
                <c:pt idx="252">
                  <c:v>0.75748502994011979</c:v>
                </c:pt>
                <c:pt idx="253">
                  <c:v>0.76047904191616766</c:v>
                </c:pt>
                <c:pt idx="254">
                  <c:v>0.76347305389221554</c:v>
                </c:pt>
                <c:pt idx="255">
                  <c:v>0.76646706586826352</c:v>
                </c:pt>
                <c:pt idx="256">
                  <c:v>0.76946107784431139</c:v>
                </c:pt>
                <c:pt idx="257">
                  <c:v>0.77245508982035926</c:v>
                </c:pt>
                <c:pt idx="258">
                  <c:v>0.77544910179640714</c:v>
                </c:pt>
                <c:pt idx="259">
                  <c:v>0.77844311377245512</c:v>
                </c:pt>
                <c:pt idx="260">
                  <c:v>0.78143712574850299</c:v>
                </c:pt>
                <c:pt idx="261">
                  <c:v>0.78443113772455086</c:v>
                </c:pt>
                <c:pt idx="262">
                  <c:v>0.78742514970059885</c:v>
                </c:pt>
                <c:pt idx="263">
                  <c:v>0.79041916167664672</c:v>
                </c:pt>
                <c:pt idx="264">
                  <c:v>0.79341317365269459</c:v>
                </c:pt>
                <c:pt idx="265">
                  <c:v>0.79640718562874246</c:v>
                </c:pt>
                <c:pt idx="266">
                  <c:v>0.79940119760479045</c:v>
                </c:pt>
                <c:pt idx="267">
                  <c:v>0.80239520958083832</c:v>
                </c:pt>
                <c:pt idx="268">
                  <c:v>0.80538922155688619</c:v>
                </c:pt>
                <c:pt idx="269">
                  <c:v>0.80838323353293418</c:v>
                </c:pt>
                <c:pt idx="270">
                  <c:v>0.81137724550898205</c:v>
                </c:pt>
                <c:pt idx="271">
                  <c:v>0.81437125748502992</c:v>
                </c:pt>
                <c:pt idx="272">
                  <c:v>0.81736526946107779</c:v>
                </c:pt>
                <c:pt idx="273">
                  <c:v>0.82035928143712578</c:v>
                </c:pt>
                <c:pt idx="274">
                  <c:v>0.82335329341317365</c:v>
                </c:pt>
                <c:pt idx="275">
                  <c:v>0.82634730538922152</c:v>
                </c:pt>
                <c:pt idx="276">
                  <c:v>0.8293413173652695</c:v>
                </c:pt>
                <c:pt idx="277">
                  <c:v>0.83233532934131738</c:v>
                </c:pt>
                <c:pt idx="278">
                  <c:v>0.83532934131736525</c:v>
                </c:pt>
                <c:pt idx="279">
                  <c:v>0.83832335329341312</c:v>
                </c:pt>
                <c:pt idx="280">
                  <c:v>0.8413173652694611</c:v>
                </c:pt>
                <c:pt idx="281">
                  <c:v>0.84431137724550898</c:v>
                </c:pt>
                <c:pt idx="282">
                  <c:v>0.84730538922155685</c:v>
                </c:pt>
                <c:pt idx="283">
                  <c:v>0.85029940119760483</c:v>
                </c:pt>
                <c:pt idx="284">
                  <c:v>0.8532934131736527</c:v>
                </c:pt>
                <c:pt idx="285">
                  <c:v>0.85628742514970058</c:v>
                </c:pt>
                <c:pt idx="286">
                  <c:v>0.85928143712574845</c:v>
                </c:pt>
                <c:pt idx="287">
                  <c:v>0.86227544910179643</c:v>
                </c:pt>
                <c:pt idx="288">
                  <c:v>0.8652694610778443</c:v>
                </c:pt>
                <c:pt idx="289">
                  <c:v>0.86826347305389218</c:v>
                </c:pt>
                <c:pt idx="290">
                  <c:v>0.87125748502994016</c:v>
                </c:pt>
                <c:pt idx="291">
                  <c:v>0.87425149700598803</c:v>
                </c:pt>
                <c:pt idx="292">
                  <c:v>0.8772455089820359</c:v>
                </c:pt>
                <c:pt idx="293">
                  <c:v>0.88023952095808389</c:v>
                </c:pt>
                <c:pt idx="294">
                  <c:v>0.88323353293413176</c:v>
                </c:pt>
                <c:pt idx="295">
                  <c:v>0.88622754491017963</c:v>
                </c:pt>
                <c:pt idx="296">
                  <c:v>0.8892215568862275</c:v>
                </c:pt>
                <c:pt idx="297">
                  <c:v>0.89221556886227549</c:v>
                </c:pt>
                <c:pt idx="298">
                  <c:v>0.89520958083832336</c:v>
                </c:pt>
                <c:pt idx="299">
                  <c:v>0.89820359281437123</c:v>
                </c:pt>
                <c:pt idx="300">
                  <c:v>0.90119760479041922</c:v>
                </c:pt>
                <c:pt idx="301">
                  <c:v>0.90419161676646709</c:v>
                </c:pt>
                <c:pt idx="302">
                  <c:v>0.90718562874251496</c:v>
                </c:pt>
                <c:pt idx="303">
                  <c:v>0.91017964071856283</c:v>
                </c:pt>
                <c:pt idx="304">
                  <c:v>0.91317365269461082</c:v>
                </c:pt>
                <c:pt idx="305">
                  <c:v>0.91616766467065869</c:v>
                </c:pt>
                <c:pt idx="306">
                  <c:v>0.91916167664670656</c:v>
                </c:pt>
                <c:pt idx="307">
                  <c:v>0.92215568862275454</c:v>
                </c:pt>
                <c:pt idx="308">
                  <c:v>0.92514970059880242</c:v>
                </c:pt>
                <c:pt idx="309">
                  <c:v>0.92814371257485029</c:v>
                </c:pt>
                <c:pt idx="310">
                  <c:v>0.93113772455089816</c:v>
                </c:pt>
                <c:pt idx="311">
                  <c:v>0.93413173652694614</c:v>
                </c:pt>
                <c:pt idx="312">
                  <c:v>0.93712574850299402</c:v>
                </c:pt>
                <c:pt idx="313">
                  <c:v>0.94011976047904189</c:v>
                </c:pt>
                <c:pt idx="314">
                  <c:v>0.94311377245508987</c:v>
                </c:pt>
                <c:pt idx="315">
                  <c:v>0.94610778443113774</c:v>
                </c:pt>
                <c:pt idx="316">
                  <c:v>0.94910179640718562</c:v>
                </c:pt>
                <c:pt idx="317">
                  <c:v>0.95209580838323349</c:v>
                </c:pt>
                <c:pt idx="318">
                  <c:v>0.95508982035928147</c:v>
                </c:pt>
                <c:pt idx="319">
                  <c:v>0.95808383233532934</c:v>
                </c:pt>
                <c:pt idx="320">
                  <c:v>0.96107784431137722</c:v>
                </c:pt>
                <c:pt idx="321">
                  <c:v>0.9640718562874252</c:v>
                </c:pt>
                <c:pt idx="322">
                  <c:v>0.96706586826347307</c:v>
                </c:pt>
                <c:pt idx="323">
                  <c:v>0.97005988023952094</c:v>
                </c:pt>
                <c:pt idx="324">
                  <c:v>0.97305389221556882</c:v>
                </c:pt>
                <c:pt idx="325">
                  <c:v>0.9760479041916168</c:v>
                </c:pt>
                <c:pt idx="326">
                  <c:v>0.97904191616766467</c:v>
                </c:pt>
                <c:pt idx="327">
                  <c:v>0.98203592814371254</c:v>
                </c:pt>
                <c:pt idx="328">
                  <c:v>0.98502994011976053</c:v>
                </c:pt>
                <c:pt idx="329">
                  <c:v>0.9880239520958084</c:v>
                </c:pt>
                <c:pt idx="330">
                  <c:v>0.99101796407185627</c:v>
                </c:pt>
                <c:pt idx="331">
                  <c:v>0.99401197604790414</c:v>
                </c:pt>
                <c:pt idx="332">
                  <c:v>0.99700598802395213</c:v>
                </c:pt>
                <c:pt idx="333">
                  <c:v>1</c:v>
                </c:pt>
              </c:numCache>
            </c:numRef>
          </c:yVal>
          <c:smooth val="1"/>
          <c:extLst>
            <c:ext xmlns:c16="http://schemas.microsoft.com/office/drawing/2014/chart" uri="{C3380CC4-5D6E-409C-BE32-E72D297353CC}">
              <c16:uniqueId val="{00000001-8503-4173-AE81-786D696183D9}"/>
            </c:ext>
          </c:extLst>
        </c:ser>
        <c:ser>
          <c:idx val="2"/>
          <c:order val="2"/>
          <c:tx>
            <c:strRef>
              <c:f>Sheet1!$E$1</c:f>
              <c:strCache>
                <c:ptCount val="1"/>
                <c:pt idx="0">
                  <c:v>FNN</c:v>
                </c:pt>
              </c:strCache>
            </c:strRef>
          </c:tx>
          <c:spPr>
            <a:ln w="38100" cap="rnd">
              <a:solidFill>
                <a:srgbClr val="FF33CC"/>
              </a:solidFill>
              <a:round/>
            </a:ln>
            <a:effectLst/>
          </c:spPr>
          <c:marker>
            <c:symbol val="none"/>
          </c:marker>
          <c:xVal>
            <c:numRef>
              <c:f>Sheet1!$E$61:$E$335</c:f>
              <c:numCache>
                <c:formatCode>0.00</c:formatCode>
                <c:ptCount val="275"/>
                <c:pt idx="0">
                  <c:v>0.75908669595097999</c:v>
                </c:pt>
                <c:pt idx="1">
                  <c:v>0.86019867813978301</c:v>
                </c:pt>
                <c:pt idx="2">
                  <c:v>2.4447062854251702</c:v>
                </c:pt>
                <c:pt idx="3">
                  <c:v>3.1169803917094798</c:v>
                </c:pt>
                <c:pt idx="4">
                  <c:v>3.16883468474389</c:v>
                </c:pt>
                <c:pt idx="5">
                  <c:v>4.0665613802870597</c:v>
                </c:pt>
                <c:pt idx="6">
                  <c:v>4.1757183035169696</c:v>
                </c:pt>
                <c:pt idx="7">
                  <c:v>4.7785932664134503</c:v>
                </c:pt>
                <c:pt idx="8">
                  <c:v>4.9315537244667498</c:v>
                </c:pt>
                <c:pt idx="9">
                  <c:v>4.9921980562730903</c:v>
                </c:pt>
                <c:pt idx="10">
                  <c:v>5.0100416309330296</c:v>
                </c:pt>
                <c:pt idx="11">
                  <c:v>5.0812819175339898</c:v>
                </c:pt>
                <c:pt idx="12">
                  <c:v>5.26214348672291</c:v>
                </c:pt>
                <c:pt idx="13">
                  <c:v>5.2764541581121902</c:v>
                </c:pt>
                <c:pt idx="14">
                  <c:v>5.3477576896701402</c:v>
                </c:pt>
                <c:pt idx="15">
                  <c:v>5.4007181984226902</c:v>
                </c:pt>
                <c:pt idx="16">
                  <c:v>5.4384225437236697</c:v>
                </c:pt>
                <c:pt idx="17">
                  <c:v>5.46700497036485</c:v>
                </c:pt>
                <c:pt idx="18">
                  <c:v>5.4893778147428103</c:v>
                </c:pt>
                <c:pt idx="19">
                  <c:v>5.5292289421246004</c:v>
                </c:pt>
                <c:pt idx="20">
                  <c:v>5.5889556957530102</c:v>
                </c:pt>
                <c:pt idx="21">
                  <c:v>5.6386195959905701</c:v>
                </c:pt>
                <c:pt idx="22">
                  <c:v>5.6441540902150402</c:v>
                </c:pt>
                <c:pt idx="23">
                  <c:v>5.6646522037834099</c:v>
                </c:pt>
                <c:pt idx="24">
                  <c:v>5.67892988809015</c:v>
                </c:pt>
                <c:pt idx="25">
                  <c:v>5.7204979503730202</c:v>
                </c:pt>
                <c:pt idx="26">
                  <c:v>5.7250420780115601</c:v>
                </c:pt>
                <c:pt idx="27">
                  <c:v>5.7250593998933601</c:v>
                </c:pt>
                <c:pt idx="28">
                  <c:v>5.7589037869195501</c:v>
                </c:pt>
                <c:pt idx="29">
                  <c:v>5.77035546386122</c:v>
                </c:pt>
                <c:pt idx="30">
                  <c:v>5.7706840981141498</c:v>
                </c:pt>
                <c:pt idx="31">
                  <c:v>5.7791428384701504</c:v>
                </c:pt>
                <c:pt idx="32">
                  <c:v>5.7894901158188796</c:v>
                </c:pt>
                <c:pt idx="33">
                  <c:v>5.7910199107980196</c:v>
                </c:pt>
                <c:pt idx="34">
                  <c:v>5.7938215051569397</c:v>
                </c:pt>
                <c:pt idx="35">
                  <c:v>5.7942876085336801</c:v>
                </c:pt>
                <c:pt idx="36">
                  <c:v>5.7956222157515898</c:v>
                </c:pt>
                <c:pt idx="37">
                  <c:v>5.8133351208385697</c:v>
                </c:pt>
                <c:pt idx="38">
                  <c:v>5.8167449851573698</c:v>
                </c:pt>
                <c:pt idx="39">
                  <c:v>5.8293696676216502</c:v>
                </c:pt>
                <c:pt idx="40">
                  <c:v>5.8361400326094204</c:v>
                </c:pt>
                <c:pt idx="41">
                  <c:v>5.8367360936698702</c:v>
                </c:pt>
                <c:pt idx="42">
                  <c:v>5.8367463881705604</c:v>
                </c:pt>
                <c:pt idx="43">
                  <c:v>5.8870252716038296</c:v>
                </c:pt>
                <c:pt idx="44">
                  <c:v>5.8929923917822196</c:v>
                </c:pt>
                <c:pt idx="45">
                  <c:v>5.8967909876643896</c:v>
                </c:pt>
                <c:pt idx="46">
                  <c:v>5.9006959079887702</c:v>
                </c:pt>
                <c:pt idx="47">
                  <c:v>5.9731971261461299</c:v>
                </c:pt>
                <c:pt idx="48">
                  <c:v>5.99850474146825</c:v>
                </c:pt>
                <c:pt idx="49">
                  <c:v>6.0029847437874597</c:v>
                </c:pt>
                <c:pt idx="50">
                  <c:v>6.0186469514062404</c:v>
                </c:pt>
                <c:pt idx="51">
                  <c:v>6.0901363704417104</c:v>
                </c:pt>
                <c:pt idx="52">
                  <c:v>6.1118074238188003</c:v>
                </c:pt>
                <c:pt idx="53">
                  <c:v>6.1586598576720197</c:v>
                </c:pt>
                <c:pt idx="54">
                  <c:v>6.2394853265152497</c:v>
                </c:pt>
                <c:pt idx="55">
                  <c:v>6.2548478947578703</c:v>
                </c:pt>
                <c:pt idx="56">
                  <c:v>6.2699103189459002</c:v>
                </c:pt>
                <c:pt idx="57">
                  <c:v>6.2774746359002203</c:v>
                </c:pt>
                <c:pt idx="58">
                  <c:v>6.3460203846411201</c:v>
                </c:pt>
                <c:pt idx="59">
                  <c:v>6.4084763437268197</c:v>
                </c:pt>
                <c:pt idx="60">
                  <c:v>6.6191982356332</c:v>
                </c:pt>
                <c:pt idx="61">
                  <c:v>6.7036805196733997</c:v>
                </c:pt>
                <c:pt idx="62">
                  <c:v>6.8507110616851801</c:v>
                </c:pt>
                <c:pt idx="63">
                  <c:v>6.8638230981408697</c:v>
                </c:pt>
                <c:pt idx="64">
                  <c:v>6.8831159039067096</c:v>
                </c:pt>
                <c:pt idx="65">
                  <c:v>6.9224925437741396</c:v>
                </c:pt>
                <c:pt idx="66">
                  <c:v>7.0833162641573502</c:v>
                </c:pt>
                <c:pt idx="67">
                  <c:v>7.1337524354641797</c:v>
                </c:pt>
                <c:pt idx="68">
                  <c:v>7.1504436101763602</c:v>
                </c:pt>
                <c:pt idx="69">
                  <c:v>7.1711734836902696</c:v>
                </c:pt>
                <c:pt idx="70">
                  <c:v>7.2001769433345597</c:v>
                </c:pt>
                <c:pt idx="71">
                  <c:v>7.2217738199217596</c:v>
                </c:pt>
                <c:pt idx="72">
                  <c:v>7.2337995889097604</c:v>
                </c:pt>
                <c:pt idx="73">
                  <c:v>7.2652196421011803</c:v>
                </c:pt>
                <c:pt idx="74">
                  <c:v>7.2997220880447999</c:v>
                </c:pt>
                <c:pt idx="75">
                  <c:v>7.3856306915014001</c:v>
                </c:pt>
                <c:pt idx="76">
                  <c:v>7.4152391923424696</c:v>
                </c:pt>
                <c:pt idx="77">
                  <c:v>7.4597782565838298</c:v>
                </c:pt>
                <c:pt idx="78">
                  <c:v>7.4776028850974399</c:v>
                </c:pt>
                <c:pt idx="79">
                  <c:v>7.5122947004308003</c:v>
                </c:pt>
                <c:pt idx="80">
                  <c:v>7.5250803365393502</c:v>
                </c:pt>
                <c:pt idx="81">
                  <c:v>7.5427932594135401</c:v>
                </c:pt>
                <c:pt idx="82">
                  <c:v>7.5446550408880304</c:v>
                </c:pt>
                <c:pt idx="83">
                  <c:v>7.55039419475579</c:v>
                </c:pt>
                <c:pt idx="84">
                  <c:v>7.56030740979645</c:v>
                </c:pt>
                <c:pt idx="85">
                  <c:v>7.5954127481437901</c:v>
                </c:pt>
                <c:pt idx="86">
                  <c:v>7.6058544911147896</c:v>
                </c:pt>
                <c:pt idx="87">
                  <c:v>7.6097666996528304</c:v>
                </c:pt>
                <c:pt idx="88">
                  <c:v>7.6295670546457899</c:v>
                </c:pt>
                <c:pt idx="89">
                  <c:v>7.6367416798203998</c:v>
                </c:pt>
                <c:pt idx="90">
                  <c:v>7.6540765400837101</c:v>
                </c:pt>
                <c:pt idx="91">
                  <c:v>7.6553623189129301</c:v>
                </c:pt>
                <c:pt idx="92">
                  <c:v>7.6601313001067499</c:v>
                </c:pt>
                <c:pt idx="93">
                  <c:v>7.6678682748019797</c:v>
                </c:pt>
                <c:pt idx="94">
                  <c:v>7.6885302869865697</c:v>
                </c:pt>
                <c:pt idx="95">
                  <c:v>7.6922465852355701</c:v>
                </c:pt>
                <c:pt idx="96">
                  <c:v>7.7053042884092804</c:v>
                </c:pt>
                <c:pt idx="97">
                  <c:v>7.7080615776380901</c:v>
                </c:pt>
                <c:pt idx="98">
                  <c:v>7.7130809265841798</c:v>
                </c:pt>
                <c:pt idx="99">
                  <c:v>7.7488114440407099</c:v>
                </c:pt>
                <c:pt idx="100">
                  <c:v>7.7498768607914297</c:v>
                </c:pt>
                <c:pt idx="101">
                  <c:v>7.75558378212801</c:v>
                </c:pt>
                <c:pt idx="102">
                  <c:v>7.7674354001487096</c:v>
                </c:pt>
                <c:pt idx="103">
                  <c:v>7.7749621278374796</c:v>
                </c:pt>
                <c:pt idx="104">
                  <c:v>7.7913952317724</c:v>
                </c:pt>
                <c:pt idx="105">
                  <c:v>7.7932713018731397</c:v>
                </c:pt>
                <c:pt idx="106">
                  <c:v>7.8031784774598503</c:v>
                </c:pt>
                <c:pt idx="107">
                  <c:v>7.8197762083767701</c:v>
                </c:pt>
                <c:pt idx="108">
                  <c:v>7.8257452393501898</c:v>
                </c:pt>
                <c:pt idx="109">
                  <c:v>7.8275564986811199</c:v>
                </c:pt>
                <c:pt idx="110">
                  <c:v>7.8285053061407801</c:v>
                </c:pt>
                <c:pt idx="111">
                  <c:v>7.8303286536703602</c:v>
                </c:pt>
                <c:pt idx="112">
                  <c:v>7.8417488517883696</c:v>
                </c:pt>
                <c:pt idx="113">
                  <c:v>7.8438939022279</c:v>
                </c:pt>
                <c:pt idx="114">
                  <c:v>7.8440061823139002</c:v>
                </c:pt>
                <c:pt idx="115">
                  <c:v>7.8463693932945802</c:v>
                </c:pt>
                <c:pt idx="116">
                  <c:v>7.8534460050613601</c:v>
                </c:pt>
                <c:pt idx="117">
                  <c:v>7.8543300398180103</c:v>
                </c:pt>
                <c:pt idx="118">
                  <c:v>7.8667209734194197</c:v>
                </c:pt>
                <c:pt idx="119">
                  <c:v>7.8728067698822501</c:v>
                </c:pt>
                <c:pt idx="120">
                  <c:v>7.8734696923374301</c:v>
                </c:pt>
                <c:pt idx="121">
                  <c:v>7.8783264606702801</c:v>
                </c:pt>
                <c:pt idx="122">
                  <c:v>7.9036922529684501</c:v>
                </c:pt>
                <c:pt idx="123">
                  <c:v>7.9162036506999902</c:v>
                </c:pt>
                <c:pt idx="124">
                  <c:v>7.9195963810083896</c:v>
                </c:pt>
                <c:pt idx="125">
                  <c:v>7.9234024687535802</c:v>
                </c:pt>
                <c:pt idx="126">
                  <c:v>7.9252604650895702</c:v>
                </c:pt>
                <c:pt idx="127">
                  <c:v>7.9296524337213601</c:v>
                </c:pt>
                <c:pt idx="128">
                  <c:v>7.92971347202944</c:v>
                </c:pt>
                <c:pt idx="129">
                  <c:v>7.9311879802663299</c:v>
                </c:pt>
                <c:pt idx="130">
                  <c:v>7.9863092963246798</c:v>
                </c:pt>
                <c:pt idx="131">
                  <c:v>7.9873279774202697</c:v>
                </c:pt>
                <c:pt idx="132">
                  <c:v>7.9889748846174102</c:v>
                </c:pt>
                <c:pt idx="133">
                  <c:v>7.9900032831286403</c:v>
                </c:pt>
                <c:pt idx="134">
                  <c:v>7.9909077597377998</c:v>
                </c:pt>
                <c:pt idx="135">
                  <c:v>7.9961004396448701</c:v>
                </c:pt>
                <c:pt idx="136">
                  <c:v>8.0035269044204895</c:v>
                </c:pt>
                <c:pt idx="137">
                  <c:v>8.0458312917797308</c:v>
                </c:pt>
                <c:pt idx="138">
                  <c:v>8.06510385075023</c:v>
                </c:pt>
                <c:pt idx="139">
                  <c:v>8.0940610661225598</c:v>
                </c:pt>
                <c:pt idx="140">
                  <c:v>8.0942979062999303</c:v>
                </c:pt>
                <c:pt idx="141">
                  <c:v>8.09798092441617</c:v>
                </c:pt>
                <c:pt idx="142">
                  <c:v>8.1065708953906004</c:v>
                </c:pt>
                <c:pt idx="143">
                  <c:v>8.1222826159789498</c:v>
                </c:pt>
                <c:pt idx="144">
                  <c:v>8.1309913871917399</c:v>
                </c:pt>
                <c:pt idx="145">
                  <c:v>8.1938493051090298</c:v>
                </c:pt>
                <c:pt idx="146">
                  <c:v>8.2061918331221602</c:v>
                </c:pt>
                <c:pt idx="147">
                  <c:v>8.2763694108644703</c:v>
                </c:pt>
                <c:pt idx="148">
                  <c:v>8.3523135771276493</c:v>
                </c:pt>
                <c:pt idx="149">
                  <c:v>8.3599911999213692</c:v>
                </c:pt>
                <c:pt idx="150">
                  <c:v>8.3993434912191507</c:v>
                </c:pt>
                <c:pt idx="151">
                  <c:v>8.39994360804425</c:v>
                </c:pt>
                <c:pt idx="152">
                  <c:v>8.4625129675962203</c:v>
                </c:pt>
                <c:pt idx="153">
                  <c:v>8.4708671590249907</c:v>
                </c:pt>
                <c:pt idx="154">
                  <c:v>8.50854729237542</c:v>
                </c:pt>
                <c:pt idx="155">
                  <c:v>8.5233410907748901</c:v>
                </c:pt>
                <c:pt idx="156">
                  <c:v>8.5982726420147397</c:v>
                </c:pt>
                <c:pt idx="157">
                  <c:v>8.6295951693229007</c:v>
                </c:pt>
                <c:pt idx="158">
                  <c:v>8.6932299537990403</c:v>
                </c:pt>
                <c:pt idx="159">
                  <c:v>8.7085058876123007</c:v>
                </c:pt>
                <c:pt idx="160">
                  <c:v>8.7793604648858992</c:v>
                </c:pt>
                <c:pt idx="161">
                  <c:v>8.8968487135131102</c:v>
                </c:pt>
                <c:pt idx="162">
                  <c:v>8.9065274588663907</c:v>
                </c:pt>
                <c:pt idx="163">
                  <c:v>8.9364234132309708</c:v>
                </c:pt>
                <c:pt idx="164">
                  <c:v>8.9574222631789908</c:v>
                </c:pt>
                <c:pt idx="165">
                  <c:v>9.0835645426677392</c:v>
                </c:pt>
                <c:pt idx="166">
                  <c:v>9.1326711809735599</c:v>
                </c:pt>
                <c:pt idx="167">
                  <c:v>9.1380634362317004</c:v>
                </c:pt>
                <c:pt idx="168">
                  <c:v>9.1776566230178709</c:v>
                </c:pt>
                <c:pt idx="169">
                  <c:v>9.1801975205582202</c:v>
                </c:pt>
                <c:pt idx="170">
                  <c:v>9.1919040903459202</c:v>
                </c:pt>
                <c:pt idx="171">
                  <c:v>9.2133453838140404</c:v>
                </c:pt>
                <c:pt idx="172">
                  <c:v>9.2218329733353492</c:v>
                </c:pt>
                <c:pt idx="173">
                  <c:v>9.22712935623227</c:v>
                </c:pt>
                <c:pt idx="174">
                  <c:v>9.22928599991927</c:v>
                </c:pt>
                <c:pt idx="175">
                  <c:v>9.2764258277226901</c:v>
                </c:pt>
                <c:pt idx="176">
                  <c:v>9.3140886798371199</c:v>
                </c:pt>
                <c:pt idx="177">
                  <c:v>9.3197320619728306</c:v>
                </c:pt>
                <c:pt idx="178">
                  <c:v>9.3394918576666797</c:v>
                </c:pt>
                <c:pt idx="179">
                  <c:v>9.3407443508659806</c:v>
                </c:pt>
                <c:pt idx="180">
                  <c:v>9.36560631366949</c:v>
                </c:pt>
                <c:pt idx="181">
                  <c:v>9.3780640273629192</c:v>
                </c:pt>
                <c:pt idx="182">
                  <c:v>9.4358938512086503</c:v>
                </c:pt>
                <c:pt idx="183">
                  <c:v>9.5058336284845097</c:v>
                </c:pt>
                <c:pt idx="184">
                  <c:v>9.5319276076484396</c:v>
                </c:pt>
                <c:pt idx="185">
                  <c:v>9.5542495839194803</c:v>
                </c:pt>
                <c:pt idx="186">
                  <c:v>9.7395099267258303</c:v>
                </c:pt>
                <c:pt idx="187">
                  <c:v>9.7494958089388604</c:v>
                </c:pt>
                <c:pt idx="188">
                  <c:v>9.75788233620443</c:v>
                </c:pt>
                <c:pt idx="189">
                  <c:v>9.9443128215576007</c:v>
                </c:pt>
                <c:pt idx="190">
                  <c:v>10.001128957949099</c:v>
                </c:pt>
                <c:pt idx="191">
                  <c:v>10.0083177827317</c:v>
                </c:pt>
                <c:pt idx="192">
                  <c:v>10.0253878286016</c:v>
                </c:pt>
                <c:pt idx="193">
                  <c:v>10.0255202189659</c:v>
                </c:pt>
                <c:pt idx="194">
                  <c:v>10.0648947941055</c:v>
                </c:pt>
                <c:pt idx="195">
                  <c:v>10.066124217444999</c:v>
                </c:pt>
                <c:pt idx="196">
                  <c:v>10.0989218747469</c:v>
                </c:pt>
                <c:pt idx="197">
                  <c:v>10.2011822690187</c:v>
                </c:pt>
                <c:pt idx="198">
                  <c:v>10.237365653233599</c:v>
                </c:pt>
                <c:pt idx="199">
                  <c:v>10.243805332604101</c:v>
                </c:pt>
                <c:pt idx="200">
                  <c:v>10.264649355061399</c:v>
                </c:pt>
                <c:pt idx="201">
                  <c:v>10.2796048318716</c:v>
                </c:pt>
                <c:pt idx="202">
                  <c:v>10.290352337549701</c:v>
                </c:pt>
                <c:pt idx="203">
                  <c:v>10.4002284361289</c:v>
                </c:pt>
                <c:pt idx="204">
                  <c:v>10.401129890932101</c:v>
                </c:pt>
                <c:pt idx="205">
                  <c:v>10.4518219836963</c:v>
                </c:pt>
                <c:pt idx="206">
                  <c:v>10.506371841054801</c:v>
                </c:pt>
                <c:pt idx="207">
                  <c:v>10.5696620952645</c:v>
                </c:pt>
                <c:pt idx="208">
                  <c:v>10.6048761298432</c:v>
                </c:pt>
                <c:pt idx="209">
                  <c:v>10.655576741250099</c:v>
                </c:pt>
                <c:pt idx="210">
                  <c:v>10.7018743576009</c:v>
                </c:pt>
                <c:pt idx="211">
                  <c:v>10.707566571118999</c:v>
                </c:pt>
                <c:pt idx="212">
                  <c:v>10.730816240893599</c:v>
                </c:pt>
                <c:pt idx="213">
                  <c:v>10.733255295285201</c:v>
                </c:pt>
                <c:pt idx="214">
                  <c:v>10.7794591584108</c:v>
                </c:pt>
                <c:pt idx="215">
                  <c:v>10.787646380517399</c:v>
                </c:pt>
                <c:pt idx="216">
                  <c:v>10.796731683070201</c:v>
                </c:pt>
                <c:pt idx="217">
                  <c:v>10.819594524706</c:v>
                </c:pt>
                <c:pt idx="218">
                  <c:v>10.8425436622784</c:v>
                </c:pt>
                <c:pt idx="219">
                  <c:v>10.849068955183499</c:v>
                </c:pt>
                <c:pt idx="220">
                  <c:v>10.855292033307</c:v>
                </c:pt>
                <c:pt idx="221">
                  <c:v>10.875519890408</c:v>
                </c:pt>
                <c:pt idx="222">
                  <c:v>10.883046829864</c:v>
                </c:pt>
                <c:pt idx="223">
                  <c:v>10.886822446012401</c:v>
                </c:pt>
                <c:pt idx="224">
                  <c:v>10.8972175489356</c:v>
                </c:pt>
                <c:pt idx="225">
                  <c:v>10.9083529209556</c:v>
                </c:pt>
                <c:pt idx="226">
                  <c:v>10.9101682119854</c:v>
                </c:pt>
                <c:pt idx="227">
                  <c:v>10.9135152508013</c:v>
                </c:pt>
                <c:pt idx="228">
                  <c:v>10.9189837605497</c:v>
                </c:pt>
                <c:pt idx="229">
                  <c:v>10.9227783237223</c:v>
                </c:pt>
                <c:pt idx="230">
                  <c:v>10.924178239347899</c:v>
                </c:pt>
                <c:pt idx="231">
                  <c:v>10.927282049316799</c:v>
                </c:pt>
                <c:pt idx="232">
                  <c:v>10.927520998870699</c:v>
                </c:pt>
                <c:pt idx="233">
                  <c:v>10.9429610250717</c:v>
                </c:pt>
                <c:pt idx="234">
                  <c:v>10.9657686971168</c:v>
                </c:pt>
                <c:pt idx="235">
                  <c:v>10.966503343571301</c:v>
                </c:pt>
                <c:pt idx="236">
                  <c:v>10.972604579738899</c:v>
                </c:pt>
                <c:pt idx="237">
                  <c:v>10.972609074836701</c:v>
                </c:pt>
                <c:pt idx="238">
                  <c:v>10.982259617489101</c:v>
                </c:pt>
                <c:pt idx="239">
                  <c:v>10.991413511553599</c:v>
                </c:pt>
                <c:pt idx="240">
                  <c:v>11.002408407493901</c:v>
                </c:pt>
                <c:pt idx="241">
                  <c:v>11.0144297456015</c:v>
                </c:pt>
                <c:pt idx="242">
                  <c:v>11.0292259986752</c:v>
                </c:pt>
                <c:pt idx="243">
                  <c:v>11.0299788052873</c:v>
                </c:pt>
                <c:pt idx="244">
                  <c:v>11.034954771957899</c:v>
                </c:pt>
                <c:pt idx="245">
                  <c:v>11.0478872558375</c:v>
                </c:pt>
                <c:pt idx="246">
                  <c:v>11.0494844744576</c:v>
                </c:pt>
                <c:pt idx="247">
                  <c:v>11.057927736154401</c:v>
                </c:pt>
                <c:pt idx="248">
                  <c:v>11.063591117204799</c:v>
                </c:pt>
                <c:pt idx="249">
                  <c:v>11.070092866221801</c:v>
                </c:pt>
                <c:pt idx="250">
                  <c:v>11.0762000239669</c:v>
                </c:pt>
                <c:pt idx="251">
                  <c:v>11.0917561763622</c:v>
                </c:pt>
                <c:pt idx="252">
                  <c:v>11.0977812705506</c:v>
                </c:pt>
                <c:pt idx="253">
                  <c:v>11.1043347356096</c:v>
                </c:pt>
                <c:pt idx="254">
                  <c:v>11.106073919936501</c:v>
                </c:pt>
                <c:pt idx="255">
                  <c:v>11.122960212608101</c:v>
                </c:pt>
                <c:pt idx="256">
                  <c:v>11.1325917687666</c:v>
                </c:pt>
                <c:pt idx="257">
                  <c:v>11.154816639786</c:v>
                </c:pt>
                <c:pt idx="258">
                  <c:v>11.1569600240116</c:v>
                </c:pt>
                <c:pt idx="259">
                  <c:v>11.1660553353484</c:v>
                </c:pt>
                <c:pt idx="260">
                  <c:v>11.1973045020902</c:v>
                </c:pt>
                <c:pt idx="261">
                  <c:v>11.216577051041</c:v>
                </c:pt>
                <c:pt idx="262">
                  <c:v>11.2890394220576</c:v>
                </c:pt>
                <c:pt idx="263">
                  <c:v>11.3026312207116</c:v>
                </c:pt>
                <c:pt idx="264">
                  <c:v>11.3053367307764</c:v>
                </c:pt>
                <c:pt idx="265">
                  <c:v>11.3673076257936</c:v>
                </c:pt>
                <c:pt idx="266">
                  <c:v>11.398169253075</c:v>
                </c:pt>
                <c:pt idx="267">
                  <c:v>11.5043362021572</c:v>
                </c:pt>
                <c:pt idx="268">
                  <c:v>11.605212522138199</c:v>
                </c:pt>
                <c:pt idx="269">
                  <c:v>11.620777366358</c:v>
                </c:pt>
                <c:pt idx="270">
                  <c:v>11.767237098862701</c:v>
                </c:pt>
                <c:pt idx="271">
                  <c:v>11.9707665056038</c:v>
                </c:pt>
                <c:pt idx="272">
                  <c:v>12.0543958117318</c:v>
                </c:pt>
                <c:pt idx="273">
                  <c:v>12.152403013806801</c:v>
                </c:pt>
                <c:pt idx="274">
                  <c:v>12.1784796097454</c:v>
                </c:pt>
              </c:numCache>
            </c:numRef>
          </c:xVal>
          <c:yVal>
            <c:numRef>
              <c:f>Sheet1!$A$61:$A$335</c:f>
              <c:numCache>
                <c:formatCode>General</c:formatCode>
                <c:ptCount val="275"/>
                <c:pt idx="0">
                  <c:v>0.17964071856287425</c:v>
                </c:pt>
                <c:pt idx="1">
                  <c:v>0.18263473053892215</c:v>
                </c:pt>
                <c:pt idx="2">
                  <c:v>0.18562874251497005</c:v>
                </c:pt>
                <c:pt idx="3">
                  <c:v>0.18862275449101795</c:v>
                </c:pt>
                <c:pt idx="4">
                  <c:v>0.19161676646706588</c:v>
                </c:pt>
                <c:pt idx="5">
                  <c:v>0.19461077844311378</c:v>
                </c:pt>
                <c:pt idx="6">
                  <c:v>0.19760479041916168</c:v>
                </c:pt>
                <c:pt idx="7">
                  <c:v>0.20059880239520958</c:v>
                </c:pt>
                <c:pt idx="8">
                  <c:v>0.20359281437125748</c:v>
                </c:pt>
                <c:pt idx="9">
                  <c:v>0.20658682634730538</c:v>
                </c:pt>
                <c:pt idx="10">
                  <c:v>0.20958083832335328</c:v>
                </c:pt>
                <c:pt idx="11">
                  <c:v>0.21257485029940121</c:v>
                </c:pt>
                <c:pt idx="12">
                  <c:v>0.21556886227544911</c:v>
                </c:pt>
                <c:pt idx="13">
                  <c:v>0.21856287425149701</c:v>
                </c:pt>
                <c:pt idx="14">
                  <c:v>0.22155688622754491</c:v>
                </c:pt>
                <c:pt idx="15">
                  <c:v>0.22455089820359281</c:v>
                </c:pt>
                <c:pt idx="16">
                  <c:v>0.22754491017964071</c:v>
                </c:pt>
                <c:pt idx="17">
                  <c:v>0.23053892215568864</c:v>
                </c:pt>
                <c:pt idx="18">
                  <c:v>0.23353293413173654</c:v>
                </c:pt>
                <c:pt idx="19">
                  <c:v>0.23652694610778444</c:v>
                </c:pt>
                <c:pt idx="20">
                  <c:v>0.23952095808383234</c:v>
                </c:pt>
                <c:pt idx="21">
                  <c:v>0.24251497005988024</c:v>
                </c:pt>
                <c:pt idx="22">
                  <c:v>0.24550898203592814</c:v>
                </c:pt>
                <c:pt idx="23">
                  <c:v>0.24850299401197604</c:v>
                </c:pt>
                <c:pt idx="24">
                  <c:v>0.25149700598802394</c:v>
                </c:pt>
                <c:pt idx="25">
                  <c:v>0.25449101796407186</c:v>
                </c:pt>
                <c:pt idx="26">
                  <c:v>0.25748502994011974</c:v>
                </c:pt>
                <c:pt idx="27">
                  <c:v>0.26047904191616766</c:v>
                </c:pt>
                <c:pt idx="28">
                  <c:v>0.26347305389221559</c:v>
                </c:pt>
                <c:pt idx="29">
                  <c:v>0.26646706586826346</c:v>
                </c:pt>
                <c:pt idx="30">
                  <c:v>0.26946107784431139</c:v>
                </c:pt>
                <c:pt idx="31">
                  <c:v>0.27245508982035926</c:v>
                </c:pt>
                <c:pt idx="32">
                  <c:v>0.27544910179640719</c:v>
                </c:pt>
                <c:pt idx="33">
                  <c:v>0.27844311377245506</c:v>
                </c:pt>
                <c:pt idx="34">
                  <c:v>0.28143712574850299</c:v>
                </c:pt>
                <c:pt idx="35">
                  <c:v>0.28443113772455092</c:v>
                </c:pt>
                <c:pt idx="36">
                  <c:v>0.28742514970059879</c:v>
                </c:pt>
                <c:pt idx="37">
                  <c:v>0.29041916167664672</c:v>
                </c:pt>
                <c:pt idx="38">
                  <c:v>0.29341317365269459</c:v>
                </c:pt>
                <c:pt idx="39">
                  <c:v>0.29640718562874252</c:v>
                </c:pt>
                <c:pt idx="40">
                  <c:v>0.29940119760479039</c:v>
                </c:pt>
                <c:pt idx="41">
                  <c:v>0.30239520958083832</c:v>
                </c:pt>
                <c:pt idx="42">
                  <c:v>0.30538922155688625</c:v>
                </c:pt>
                <c:pt idx="43">
                  <c:v>0.30838323353293412</c:v>
                </c:pt>
                <c:pt idx="44">
                  <c:v>0.31137724550898205</c:v>
                </c:pt>
                <c:pt idx="45">
                  <c:v>0.31437125748502992</c:v>
                </c:pt>
                <c:pt idx="46">
                  <c:v>0.31736526946107785</c:v>
                </c:pt>
                <c:pt idx="47">
                  <c:v>0.32035928143712578</c:v>
                </c:pt>
                <c:pt idx="48">
                  <c:v>0.32335329341317365</c:v>
                </c:pt>
                <c:pt idx="49">
                  <c:v>0.32634730538922158</c:v>
                </c:pt>
                <c:pt idx="50">
                  <c:v>0.32934131736526945</c:v>
                </c:pt>
                <c:pt idx="51">
                  <c:v>0.33233532934131738</c:v>
                </c:pt>
                <c:pt idx="52">
                  <c:v>0.33532934131736525</c:v>
                </c:pt>
                <c:pt idx="53">
                  <c:v>0.33832335329341318</c:v>
                </c:pt>
                <c:pt idx="54">
                  <c:v>0.3413173652694611</c:v>
                </c:pt>
                <c:pt idx="55">
                  <c:v>0.34431137724550898</c:v>
                </c:pt>
                <c:pt idx="56">
                  <c:v>0.3473053892215569</c:v>
                </c:pt>
                <c:pt idx="57">
                  <c:v>0.35029940119760478</c:v>
                </c:pt>
                <c:pt idx="58">
                  <c:v>0.3532934131736527</c:v>
                </c:pt>
                <c:pt idx="59">
                  <c:v>0.35628742514970058</c:v>
                </c:pt>
                <c:pt idx="60">
                  <c:v>0.3592814371257485</c:v>
                </c:pt>
                <c:pt idx="61">
                  <c:v>0.36227544910179643</c:v>
                </c:pt>
                <c:pt idx="62">
                  <c:v>0.3652694610778443</c:v>
                </c:pt>
                <c:pt idx="63">
                  <c:v>0.36826347305389223</c:v>
                </c:pt>
                <c:pt idx="64">
                  <c:v>0.3712574850299401</c:v>
                </c:pt>
                <c:pt idx="65">
                  <c:v>0.37425149700598803</c:v>
                </c:pt>
                <c:pt idx="66">
                  <c:v>0.3772455089820359</c:v>
                </c:pt>
                <c:pt idx="67">
                  <c:v>0.38023952095808383</c:v>
                </c:pt>
                <c:pt idx="68">
                  <c:v>0.38323353293413176</c:v>
                </c:pt>
                <c:pt idx="69">
                  <c:v>0.38622754491017963</c:v>
                </c:pt>
                <c:pt idx="70">
                  <c:v>0.38922155688622756</c:v>
                </c:pt>
                <c:pt idx="71">
                  <c:v>0.39221556886227543</c:v>
                </c:pt>
                <c:pt idx="72">
                  <c:v>0.39520958083832336</c:v>
                </c:pt>
                <c:pt idx="73">
                  <c:v>0.39820359281437123</c:v>
                </c:pt>
                <c:pt idx="74">
                  <c:v>0.40119760479041916</c:v>
                </c:pt>
                <c:pt idx="75">
                  <c:v>0.40419161676646709</c:v>
                </c:pt>
                <c:pt idx="76">
                  <c:v>0.40718562874251496</c:v>
                </c:pt>
                <c:pt idx="77">
                  <c:v>0.41017964071856289</c:v>
                </c:pt>
                <c:pt idx="78">
                  <c:v>0.41317365269461076</c:v>
                </c:pt>
                <c:pt idx="79">
                  <c:v>0.41616766467065869</c:v>
                </c:pt>
                <c:pt idx="80">
                  <c:v>0.41916167664670656</c:v>
                </c:pt>
                <c:pt idx="81">
                  <c:v>0.42215568862275449</c:v>
                </c:pt>
                <c:pt idx="82">
                  <c:v>0.42514970059880242</c:v>
                </c:pt>
                <c:pt idx="83">
                  <c:v>0.42814371257485029</c:v>
                </c:pt>
                <c:pt idx="84">
                  <c:v>0.43113772455089822</c:v>
                </c:pt>
                <c:pt idx="85">
                  <c:v>0.43413173652694609</c:v>
                </c:pt>
                <c:pt idx="86">
                  <c:v>0.43712574850299402</c:v>
                </c:pt>
                <c:pt idx="87">
                  <c:v>0.44011976047904194</c:v>
                </c:pt>
                <c:pt idx="88">
                  <c:v>0.44311377245508982</c:v>
                </c:pt>
                <c:pt idx="89">
                  <c:v>0.44610778443113774</c:v>
                </c:pt>
                <c:pt idx="90">
                  <c:v>0.44910179640718562</c:v>
                </c:pt>
                <c:pt idx="91">
                  <c:v>0.45209580838323354</c:v>
                </c:pt>
                <c:pt idx="92">
                  <c:v>0.45508982035928142</c:v>
                </c:pt>
                <c:pt idx="93">
                  <c:v>0.45808383233532934</c:v>
                </c:pt>
                <c:pt idx="94">
                  <c:v>0.46107784431137727</c:v>
                </c:pt>
                <c:pt idx="95">
                  <c:v>0.46407185628742514</c:v>
                </c:pt>
                <c:pt idx="96">
                  <c:v>0.46706586826347307</c:v>
                </c:pt>
                <c:pt idx="97">
                  <c:v>0.47005988023952094</c:v>
                </c:pt>
                <c:pt idx="98">
                  <c:v>0.47305389221556887</c:v>
                </c:pt>
                <c:pt idx="99">
                  <c:v>0.47604790419161674</c:v>
                </c:pt>
                <c:pt idx="100">
                  <c:v>0.47904191616766467</c:v>
                </c:pt>
                <c:pt idx="101">
                  <c:v>0.4820359281437126</c:v>
                </c:pt>
                <c:pt idx="102">
                  <c:v>0.48502994011976047</c:v>
                </c:pt>
                <c:pt idx="103">
                  <c:v>0.4880239520958084</c:v>
                </c:pt>
                <c:pt idx="104">
                  <c:v>0.49101796407185627</c:v>
                </c:pt>
                <c:pt idx="105">
                  <c:v>0.4940119760479042</c:v>
                </c:pt>
                <c:pt idx="106">
                  <c:v>0.49700598802395207</c:v>
                </c:pt>
                <c:pt idx="107">
                  <c:v>0.5</c:v>
                </c:pt>
                <c:pt idx="108">
                  <c:v>0.50299401197604787</c:v>
                </c:pt>
                <c:pt idx="109">
                  <c:v>0.50598802395209586</c:v>
                </c:pt>
                <c:pt idx="110">
                  <c:v>0.50898203592814373</c:v>
                </c:pt>
                <c:pt idx="111">
                  <c:v>0.5119760479041916</c:v>
                </c:pt>
                <c:pt idx="112">
                  <c:v>0.51497005988023947</c:v>
                </c:pt>
                <c:pt idx="113">
                  <c:v>0.51796407185628746</c:v>
                </c:pt>
                <c:pt idx="114">
                  <c:v>0.52095808383233533</c:v>
                </c:pt>
                <c:pt idx="115">
                  <c:v>0.5239520958083832</c:v>
                </c:pt>
                <c:pt idx="116">
                  <c:v>0.52694610778443118</c:v>
                </c:pt>
                <c:pt idx="117">
                  <c:v>0.52994011976047906</c:v>
                </c:pt>
                <c:pt idx="118">
                  <c:v>0.53293413173652693</c:v>
                </c:pt>
                <c:pt idx="119">
                  <c:v>0.5359281437125748</c:v>
                </c:pt>
                <c:pt idx="120">
                  <c:v>0.53892215568862278</c:v>
                </c:pt>
                <c:pt idx="121">
                  <c:v>0.54191616766467066</c:v>
                </c:pt>
                <c:pt idx="122">
                  <c:v>0.54491017964071853</c:v>
                </c:pt>
                <c:pt idx="123">
                  <c:v>0.54790419161676651</c:v>
                </c:pt>
                <c:pt idx="124">
                  <c:v>0.55089820359281438</c:v>
                </c:pt>
                <c:pt idx="125">
                  <c:v>0.55389221556886226</c:v>
                </c:pt>
                <c:pt idx="126">
                  <c:v>0.55688622754491013</c:v>
                </c:pt>
                <c:pt idx="127">
                  <c:v>0.55988023952095811</c:v>
                </c:pt>
                <c:pt idx="128">
                  <c:v>0.56287425149700598</c:v>
                </c:pt>
                <c:pt idx="129">
                  <c:v>0.56586826347305386</c:v>
                </c:pt>
                <c:pt idx="130">
                  <c:v>0.56886227544910184</c:v>
                </c:pt>
                <c:pt idx="131">
                  <c:v>0.57185628742514971</c:v>
                </c:pt>
                <c:pt idx="132">
                  <c:v>0.57485029940119758</c:v>
                </c:pt>
                <c:pt idx="133">
                  <c:v>0.57784431137724546</c:v>
                </c:pt>
                <c:pt idx="134">
                  <c:v>0.58083832335329344</c:v>
                </c:pt>
                <c:pt idx="135">
                  <c:v>0.58383233532934131</c:v>
                </c:pt>
                <c:pt idx="136">
                  <c:v>0.58682634730538918</c:v>
                </c:pt>
                <c:pt idx="137">
                  <c:v>0.58982035928143717</c:v>
                </c:pt>
                <c:pt idx="138">
                  <c:v>0.59281437125748504</c:v>
                </c:pt>
                <c:pt idx="139">
                  <c:v>0.59580838323353291</c:v>
                </c:pt>
                <c:pt idx="140">
                  <c:v>0.59880239520958078</c:v>
                </c:pt>
                <c:pt idx="141">
                  <c:v>0.60179640718562877</c:v>
                </c:pt>
                <c:pt idx="142">
                  <c:v>0.60479041916167664</c:v>
                </c:pt>
                <c:pt idx="143">
                  <c:v>0.60778443113772451</c:v>
                </c:pt>
                <c:pt idx="144">
                  <c:v>0.6107784431137725</c:v>
                </c:pt>
                <c:pt idx="145">
                  <c:v>0.61377245508982037</c:v>
                </c:pt>
                <c:pt idx="146">
                  <c:v>0.61676646706586824</c:v>
                </c:pt>
                <c:pt idx="147">
                  <c:v>0.61976047904191611</c:v>
                </c:pt>
                <c:pt idx="148">
                  <c:v>0.6227544910179641</c:v>
                </c:pt>
                <c:pt idx="149">
                  <c:v>0.62574850299401197</c:v>
                </c:pt>
                <c:pt idx="150">
                  <c:v>0.62874251497005984</c:v>
                </c:pt>
                <c:pt idx="151">
                  <c:v>0.63173652694610782</c:v>
                </c:pt>
                <c:pt idx="152">
                  <c:v>0.6347305389221557</c:v>
                </c:pt>
                <c:pt idx="153">
                  <c:v>0.63772455089820357</c:v>
                </c:pt>
                <c:pt idx="154">
                  <c:v>0.64071856287425155</c:v>
                </c:pt>
                <c:pt idx="155">
                  <c:v>0.64371257485029942</c:v>
                </c:pt>
                <c:pt idx="156">
                  <c:v>0.6467065868263473</c:v>
                </c:pt>
                <c:pt idx="157">
                  <c:v>0.64970059880239517</c:v>
                </c:pt>
                <c:pt idx="158">
                  <c:v>0.65269461077844315</c:v>
                </c:pt>
                <c:pt idx="159">
                  <c:v>0.65568862275449102</c:v>
                </c:pt>
                <c:pt idx="160">
                  <c:v>0.6586826347305389</c:v>
                </c:pt>
                <c:pt idx="161">
                  <c:v>0.66167664670658688</c:v>
                </c:pt>
                <c:pt idx="162">
                  <c:v>0.66467065868263475</c:v>
                </c:pt>
                <c:pt idx="163">
                  <c:v>0.66766467065868262</c:v>
                </c:pt>
                <c:pt idx="164">
                  <c:v>0.6706586826347305</c:v>
                </c:pt>
                <c:pt idx="165">
                  <c:v>0.67365269461077848</c:v>
                </c:pt>
                <c:pt idx="166">
                  <c:v>0.67664670658682635</c:v>
                </c:pt>
                <c:pt idx="167">
                  <c:v>0.67964071856287422</c:v>
                </c:pt>
                <c:pt idx="168">
                  <c:v>0.68263473053892221</c:v>
                </c:pt>
                <c:pt idx="169">
                  <c:v>0.68562874251497008</c:v>
                </c:pt>
                <c:pt idx="170">
                  <c:v>0.68862275449101795</c:v>
                </c:pt>
                <c:pt idx="171">
                  <c:v>0.69161676646706582</c:v>
                </c:pt>
                <c:pt idx="172">
                  <c:v>0.69461077844311381</c:v>
                </c:pt>
                <c:pt idx="173">
                  <c:v>0.69760479041916168</c:v>
                </c:pt>
                <c:pt idx="174">
                  <c:v>0.70059880239520955</c:v>
                </c:pt>
                <c:pt idx="175">
                  <c:v>0.70359281437125754</c:v>
                </c:pt>
                <c:pt idx="176">
                  <c:v>0.70658682634730541</c:v>
                </c:pt>
                <c:pt idx="177">
                  <c:v>0.70958083832335328</c:v>
                </c:pt>
                <c:pt idx="178">
                  <c:v>0.71257485029940115</c:v>
                </c:pt>
                <c:pt idx="179">
                  <c:v>0.71556886227544914</c:v>
                </c:pt>
                <c:pt idx="180">
                  <c:v>0.71856287425149701</c:v>
                </c:pt>
                <c:pt idx="181">
                  <c:v>0.72155688622754488</c:v>
                </c:pt>
                <c:pt idx="182">
                  <c:v>0.72455089820359286</c:v>
                </c:pt>
                <c:pt idx="183">
                  <c:v>0.72754491017964074</c:v>
                </c:pt>
                <c:pt idx="184">
                  <c:v>0.73053892215568861</c:v>
                </c:pt>
                <c:pt idx="185">
                  <c:v>0.73353293413173648</c:v>
                </c:pt>
                <c:pt idx="186">
                  <c:v>0.73652694610778446</c:v>
                </c:pt>
                <c:pt idx="187">
                  <c:v>0.73952095808383234</c:v>
                </c:pt>
                <c:pt idx="188">
                  <c:v>0.74251497005988021</c:v>
                </c:pt>
                <c:pt idx="189">
                  <c:v>0.74550898203592819</c:v>
                </c:pt>
                <c:pt idx="190">
                  <c:v>0.74850299401197606</c:v>
                </c:pt>
                <c:pt idx="191">
                  <c:v>0.75149700598802394</c:v>
                </c:pt>
                <c:pt idx="192">
                  <c:v>0.75449101796407181</c:v>
                </c:pt>
                <c:pt idx="193">
                  <c:v>0.75748502994011979</c:v>
                </c:pt>
                <c:pt idx="194">
                  <c:v>0.76047904191616766</c:v>
                </c:pt>
                <c:pt idx="195">
                  <c:v>0.76347305389221554</c:v>
                </c:pt>
                <c:pt idx="196">
                  <c:v>0.76646706586826352</c:v>
                </c:pt>
                <c:pt idx="197">
                  <c:v>0.76946107784431139</c:v>
                </c:pt>
                <c:pt idx="198">
                  <c:v>0.77245508982035926</c:v>
                </c:pt>
                <c:pt idx="199">
                  <c:v>0.77544910179640714</c:v>
                </c:pt>
                <c:pt idx="200">
                  <c:v>0.77844311377245512</c:v>
                </c:pt>
                <c:pt idx="201">
                  <c:v>0.78143712574850299</c:v>
                </c:pt>
                <c:pt idx="202">
                  <c:v>0.78443113772455086</c:v>
                </c:pt>
                <c:pt idx="203">
                  <c:v>0.78742514970059885</c:v>
                </c:pt>
                <c:pt idx="204">
                  <c:v>0.79041916167664672</c:v>
                </c:pt>
                <c:pt idx="205">
                  <c:v>0.79341317365269459</c:v>
                </c:pt>
                <c:pt idx="206">
                  <c:v>0.79640718562874246</c:v>
                </c:pt>
                <c:pt idx="207">
                  <c:v>0.79940119760479045</c:v>
                </c:pt>
                <c:pt idx="208">
                  <c:v>0.80239520958083832</c:v>
                </c:pt>
                <c:pt idx="209">
                  <c:v>0.80538922155688619</c:v>
                </c:pt>
                <c:pt idx="210">
                  <c:v>0.80838323353293418</c:v>
                </c:pt>
                <c:pt idx="211">
                  <c:v>0.81137724550898205</c:v>
                </c:pt>
                <c:pt idx="212">
                  <c:v>0.81437125748502992</c:v>
                </c:pt>
                <c:pt idx="213">
                  <c:v>0.81736526946107779</c:v>
                </c:pt>
                <c:pt idx="214">
                  <c:v>0.82035928143712578</c:v>
                </c:pt>
                <c:pt idx="215">
                  <c:v>0.82335329341317365</c:v>
                </c:pt>
                <c:pt idx="216">
                  <c:v>0.82634730538922152</c:v>
                </c:pt>
                <c:pt idx="217">
                  <c:v>0.8293413173652695</c:v>
                </c:pt>
                <c:pt idx="218">
                  <c:v>0.83233532934131738</c:v>
                </c:pt>
                <c:pt idx="219">
                  <c:v>0.83532934131736525</c:v>
                </c:pt>
                <c:pt idx="220">
                  <c:v>0.83832335329341312</c:v>
                </c:pt>
                <c:pt idx="221">
                  <c:v>0.8413173652694611</c:v>
                </c:pt>
                <c:pt idx="222">
                  <c:v>0.84431137724550898</c:v>
                </c:pt>
                <c:pt idx="223">
                  <c:v>0.84730538922155685</c:v>
                </c:pt>
                <c:pt idx="224">
                  <c:v>0.85029940119760483</c:v>
                </c:pt>
                <c:pt idx="225">
                  <c:v>0.8532934131736527</c:v>
                </c:pt>
                <c:pt idx="226">
                  <c:v>0.85628742514970058</c:v>
                </c:pt>
                <c:pt idx="227">
                  <c:v>0.85928143712574845</c:v>
                </c:pt>
                <c:pt idx="228">
                  <c:v>0.86227544910179643</c:v>
                </c:pt>
                <c:pt idx="229">
                  <c:v>0.8652694610778443</c:v>
                </c:pt>
                <c:pt idx="230">
                  <c:v>0.86826347305389218</c:v>
                </c:pt>
                <c:pt idx="231">
                  <c:v>0.87125748502994016</c:v>
                </c:pt>
                <c:pt idx="232">
                  <c:v>0.87425149700598803</c:v>
                </c:pt>
                <c:pt idx="233">
                  <c:v>0.8772455089820359</c:v>
                </c:pt>
                <c:pt idx="234">
                  <c:v>0.88023952095808389</c:v>
                </c:pt>
                <c:pt idx="235">
                  <c:v>0.88323353293413176</c:v>
                </c:pt>
                <c:pt idx="236">
                  <c:v>0.88622754491017963</c:v>
                </c:pt>
                <c:pt idx="237">
                  <c:v>0.8892215568862275</c:v>
                </c:pt>
                <c:pt idx="238">
                  <c:v>0.89221556886227549</c:v>
                </c:pt>
                <c:pt idx="239">
                  <c:v>0.89520958083832336</c:v>
                </c:pt>
                <c:pt idx="240">
                  <c:v>0.89820359281437123</c:v>
                </c:pt>
                <c:pt idx="241">
                  <c:v>0.90119760479041922</c:v>
                </c:pt>
                <c:pt idx="242">
                  <c:v>0.90419161676646709</c:v>
                </c:pt>
                <c:pt idx="243">
                  <c:v>0.90718562874251496</c:v>
                </c:pt>
                <c:pt idx="244">
                  <c:v>0.91017964071856283</c:v>
                </c:pt>
                <c:pt idx="245">
                  <c:v>0.91317365269461082</c:v>
                </c:pt>
                <c:pt idx="246">
                  <c:v>0.91616766467065869</c:v>
                </c:pt>
                <c:pt idx="247">
                  <c:v>0.91916167664670656</c:v>
                </c:pt>
                <c:pt idx="248">
                  <c:v>0.92215568862275454</c:v>
                </c:pt>
                <c:pt idx="249">
                  <c:v>0.92514970059880242</c:v>
                </c:pt>
                <c:pt idx="250">
                  <c:v>0.92814371257485029</c:v>
                </c:pt>
                <c:pt idx="251">
                  <c:v>0.93113772455089816</c:v>
                </c:pt>
                <c:pt idx="252">
                  <c:v>0.93413173652694614</c:v>
                </c:pt>
                <c:pt idx="253">
                  <c:v>0.93712574850299402</c:v>
                </c:pt>
                <c:pt idx="254">
                  <c:v>0.94011976047904189</c:v>
                </c:pt>
                <c:pt idx="255">
                  <c:v>0.94311377245508987</c:v>
                </c:pt>
                <c:pt idx="256">
                  <c:v>0.94610778443113774</c:v>
                </c:pt>
                <c:pt idx="257">
                  <c:v>0.94910179640718562</c:v>
                </c:pt>
                <c:pt idx="258">
                  <c:v>0.95209580838323349</c:v>
                </c:pt>
                <c:pt idx="259">
                  <c:v>0.95508982035928147</c:v>
                </c:pt>
                <c:pt idx="260">
                  <c:v>0.95808383233532934</c:v>
                </c:pt>
                <c:pt idx="261">
                  <c:v>0.96107784431137722</c:v>
                </c:pt>
                <c:pt idx="262">
                  <c:v>0.9640718562874252</c:v>
                </c:pt>
                <c:pt idx="263">
                  <c:v>0.96706586826347307</c:v>
                </c:pt>
                <c:pt idx="264">
                  <c:v>0.97005988023952094</c:v>
                </c:pt>
                <c:pt idx="265">
                  <c:v>0.97305389221556882</c:v>
                </c:pt>
                <c:pt idx="266">
                  <c:v>0.9760479041916168</c:v>
                </c:pt>
                <c:pt idx="267">
                  <c:v>0.97904191616766467</c:v>
                </c:pt>
                <c:pt idx="268">
                  <c:v>0.98203592814371254</c:v>
                </c:pt>
                <c:pt idx="269">
                  <c:v>0.98502994011976053</c:v>
                </c:pt>
                <c:pt idx="270">
                  <c:v>0.9880239520958084</c:v>
                </c:pt>
                <c:pt idx="271">
                  <c:v>0.99101796407185627</c:v>
                </c:pt>
                <c:pt idx="272">
                  <c:v>0.99401197604790414</c:v>
                </c:pt>
                <c:pt idx="273">
                  <c:v>0.99700598802395213</c:v>
                </c:pt>
                <c:pt idx="274">
                  <c:v>1</c:v>
                </c:pt>
              </c:numCache>
            </c:numRef>
          </c:yVal>
          <c:smooth val="1"/>
          <c:extLst>
            <c:ext xmlns:c16="http://schemas.microsoft.com/office/drawing/2014/chart" uri="{C3380CC4-5D6E-409C-BE32-E72D297353CC}">
              <c16:uniqueId val="{00000002-8503-4173-AE81-786D696183D9}"/>
            </c:ext>
          </c:extLst>
        </c:ser>
        <c:dLbls>
          <c:showLegendKey val="0"/>
          <c:showVal val="0"/>
          <c:showCatName val="0"/>
          <c:showSerName val="0"/>
          <c:showPercent val="0"/>
          <c:showBubbleSize val="0"/>
        </c:dLbls>
        <c:axId val="470783471"/>
        <c:axId val="470783887"/>
      </c:scatterChart>
      <c:valAx>
        <c:axId val="470783471"/>
        <c:scaling>
          <c:orientation val="minMax"/>
          <c:max val="25"/>
        </c:scaling>
        <c:delete val="0"/>
        <c:axPos val="b"/>
        <c:majorGridlines>
          <c:spPr>
            <a:ln w="9525" cap="flat" cmpd="sng" algn="ctr">
              <a:noFill/>
              <a:round/>
            </a:ln>
            <a:effectLst/>
          </c:spPr>
        </c:majorGridlines>
        <c:numFmt formatCode="0" sourceLinked="0"/>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70783887"/>
        <c:crosses val="autoZero"/>
        <c:crossBetween val="midCat"/>
      </c:valAx>
      <c:valAx>
        <c:axId val="470783887"/>
        <c:scaling>
          <c:orientation val="minMax"/>
          <c:max val="1"/>
        </c:scaling>
        <c:delete val="0"/>
        <c:axPos val="l"/>
        <c:majorGridlines>
          <c:spPr>
            <a:ln w="9525" cap="flat" cmpd="sng" algn="ctr">
              <a:noFill/>
              <a:round/>
            </a:ln>
            <a:effectLst/>
          </c:spPr>
        </c:majorGridlines>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70783471"/>
        <c:crosses val="autoZero"/>
        <c:crossBetween val="midCat"/>
      </c:valAx>
      <c:spPr>
        <a:noFill/>
        <a:ln>
          <a:noFill/>
        </a:ln>
        <a:effectLst/>
      </c:spPr>
    </c:plotArea>
    <c:legend>
      <c:legendPos val="r"/>
      <c:layout>
        <c:manualLayout>
          <c:xMode val="edge"/>
          <c:yMode val="edge"/>
          <c:x val="0.84365680455322278"/>
          <c:y val="0.27151849164291469"/>
          <c:w val="0.1563432044499056"/>
          <c:h val="0.527765534146393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Sheet1!$H$1</c:f>
              <c:strCache>
                <c:ptCount val="1"/>
                <c:pt idx="0">
                  <c:v>R2F2</c:v>
                </c:pt>
              </c:strCache>
            </c:strRef>
          </c:tx>
          <c:spPr>
            <a:ln w="38100" cap="rnd">
              <a:solidFill>
                <a:srgbClr val="FFC000"/>
              </a:solidFill>
              <a:round/>
            </a:ln>
            <a:effectLst/>
          </c:spPr>
          <c:marker>
            <c:symbol val="none"/>
          </c:marker>
          <c:xVal>
            <c:numRef>
              <c:f>Sheet1!$C$2:$C$335</c:f>
              <c:numCache>
                <c:formatCode>0.00</c:formatCode>
                <c:ptCount val="334"/>
                <c:pt idx="0">
                  <c:v>2.6648554661102701</c:v>
                </c:pt>
                <c:pt idx="1">
                  <c:v>3.2805930374283601</c:v>
                </c:pt>
                <c:pt idx="2">
                  <c:v>3.3400105906448201</c:v>
                </c:pt>
                <c:pt idx="3">
                  <c:v>3.3550707366959398</c:v>
                </c:pt>
                <c:pt idx="4">
                  <c:v>3.3843757622778301</c:v>
                </c:pt>
                <c:pt idx="5">
                  <c:v>3.4941977393734001</c:v>
                </c:pt>
                <c:pt idx="6">
                  <c:v>3.6519833310699199</c:v>
                </c:pt>
                <c:pt idx="7">
                  <c:v>3.7609965035843298</c:v>
                </c:pt>
                <c:pt idx="8">
                  <c:v>3.7782423928570901</c:v>
                </c:pt>
                <c:pt idx="9">
                  <c:v>3.7942902862747601</c:v>
                </c:pt>
                <c:pt idx="10">
                  <c:v>3.8297739535063999</c:v>
                </c:pt>
                <c:pt idx="11">
                  <c:v>3.8580947313774199</c:v>
                </c:pt>
                <c:pt idx="12">
                  <c:v>3.8736274980051699</c:v>
                </c:pt>
                <c:pt idx="13">
                  <c:v>3.8768557819440401</c:v>
                </c:pt>
                <c:pt idx="14">
                  <c:v>3.8866473204958298</c:v>
                </c:pt>
                <c:pt idx="15">
                  <c:v>3.9233512537634398</c:v>
                </c:pt>
                <c:pt idx="16">
                  <c:v>3.9288193787494601</c:v>
                </c:pt>
                <c:pt idx="17">
                  <c:v>3.9412561767627099</c:v>
                </c:pt>
                <c:pt idx="18">
                  <c:v>3.97370739932924</c:v>
                </c:pt>
                <c:pt idx="19">
                  <c:v>4.0419274299728301</c:v>
                </c:pt>
                <c:pt idx="20">
                  <c:v>4.0677859458592502</c:v>
                </c:pt>
                <c:pt idx="21">
                  <c:v>4.0689339759016701</c:v>
                </c:pt>
                <c:pt idx="22">
                  <c:v>4.08366385219297</c:v>
                </c:pt>
                <c:pt idx="23">
                  <c:v>4.09920152620073</c:v>
                </c:pt>
                <c:pt idx="24">
                  <c:v>4.1149156477419302</c:v>
                </c:pt>
                <c:pt idx="25">
                  <c:v>4.1201434913583403</c:v>
                </c:pt>
                <c:pt idx="26">
                  <c:v>4.1956994864474098</c:v>
                </c:pt>
                <c:pt idx="27">
                  <c:v>4.2256436101845098</c:v>
                </c:pt>
                <c:pt idx="28">
                  <c:v>4.24460007848828</c:v>
                </c:pt>
                <c:pt idx="29">
                  <c:v>4.2893501569090002</c:v>
                </c:pt>
                <c:pt idx="30">
                  <c:v>4.3128403207647201</c:v>
                </c:pt>
                <c:pt idx="31">
                  <c:v>4.34393904739823</c:v>
                </c:pt>
                <c:pt idx="32">
                  <c:v>4.41153414688746</c:v>
                </c:pt>
                <c:pt idx="33">
                  <c:v>4.44747454308441</c:v>
                </c:pt>
                <c:pt idx="34">
                  <c:v>4.4714121557153703</c:v>
                </c:pt>
                <c:pt idx="35">
                  <c:v>4.4908077642054298</c:v>
                </c:pt>
                <c:pt idx="36">
                  <c:v>4.5388675978970703</c:v>
                </c:pt>
                <c:pt idx="37">
                  <c:v>4.6075742794237904</c:v>
                </c:pt>
                <c:pt idx="38">
                  <c:v>4.6510592640472401</c:v>
                </c:pt>
                <c:pt idx="39">
                  <c:v>4.6557859943839004</c:v>
                </c:pt>
                <c:pt idx="40">
                  <c:v>4.7218943949041199</c:v>
                </c:pt>
                <c:pt idx="41">
                  <c:v>5.0682230892114699</c:v>
                </c:pt>
                <c:pt idx="42">
                  <c:v>5.5445004424395004</c:v>
                </c:pt>
                <c:pt idx="43">
                  <c:v>5.5670028592541403</c:v>
                </c:pt>
                <c:pt idx="44">
                  <c:v>5.6025087309849102</c:v>
                </c:pt>
                <c:pt idx="45">
                  <c:v>5.6502397432520102</c:v>
                </c:pt>
                <c:pt idx="46">
                  <c:v>5.6596134219708496</c:v>
                </c:pt>
                <c:pt idx="47">
                  <c:v>5.7575352141337</c:v>
                </c:pt>
                <c:pt idx="48">
                  <c:v>5.80310377595488</c:v>
                </c:pt>
                <c:pt idx="49">
                  <c:v>5.8696889813675002</c:v>
                </c:pt>
                <c:pt idx="50">
                  <c:v>5.8700323005742199</c:v>
                </c:pt>
                <c:pt idx="51">
                  <c:v>5.8865883220803497</c:v>
                </c:pt>
                <c:pt idx="52">
                  <c:v>5.9597720093610498</c:v>
                </c:pt>
                <c:pt idx="53">
                  <c:v>6.1127905532208704</c:v>
                </c:pt>
                <c:pt idx="54">
                  <c:v>6.1785483595595903</c:v>
                </c:pt>
                <c:pt idx="55">
                  <c:v>6.19234272959382</c:v>
                </c:pt>
                <c:pt idx="56">
                  <c:v>6.2086340550199797</c:v>
                </c:pt>
                <c:pt idx="57">
                  <c:v>6.2856873733929204</c:v>
                </c:pt>
                <c:pt idx="58">
                  <c:v>6.2904512307988503</c:v>
                </c:pt>
                <c:pt idx="59">
                  <c:v>6.3137627070369202</c:v>
                </c:pt>
                <c:pt idx="60">
                  <c:v>6.3296942982199802</c:v>
                </c:pt>
                <c:pt idx="61">
                  <c:v>6.3335899254936203</c:v>
                </c:pt>
                <c:pt idx="62">
                  <c:v>6.3356471429753896</c:v>
                </c:pt>
                <c:pt idx="63">
                  <c:v>6.3360862019252702</c:v>
                </c:pt>
                <c:pt idx="64">
                  <c:v>6.3869026584526303</c:v>
                </c:pt>
                <c:pt idx="65">
                  <c:v>6.4704248789368402</c:v>
                </c:pt>
                <c:pt idx="66">
                  <c:v>6.5045260051811304</c:v>
                </c:pt>
                <c:pt idx="67">
                  <c:v>6.5860528971483498</c:v>
                </c:pt>
                <c:pt idx="68">
                  <c:v>6.5903333761228398</c:v>
                </c:pt>
                <c:pt idx="69">
                  <c:v>6.6424795797638696</c:v>
                </c:pt>
                <c:pt idx="70">
                  <c:v>6.66042907033603</c:v>
                </c:pt>
                <c:pt idx="71">
                  <c:v>6.6683262969395098</c:v>
                </c:pt>
                <c:pt idx="72">
                  <c:v>6.6877398415496296</c:v>
                </c:pt>
                <c:pt idx="73">
                  <c:v>6.7135951254403201</c:v>
                </c:pt>
                <c:pt idx="74">
                  <c:v>6.7721891472273601</c:v>
                </c:pt>
                <c:pt idx="75">
                  <c:v>6.7864035377029204</c:v>
                </c:pt>
                <c:pt idx="76">
                  <c:v>6.7939603201400702</c:v>
                </c:pt>
                <c:pt idx="77">
                  <c:v>6.8156538023552304</c:v>
                </c:pt>
                <c:pt idx="78">
                  <c:v>6.8662766533628297</c:v>
                </c:pt>
                <c:pt idx="79">
                  <c:v>6.8685638751599498</c:v>
                </c:pt>
                <c:pt idx="80">
                  <c:v>6.8731131751828896</c:v>
                </c:pt>
                <c:pt idx="81">
                  <c:v>6.8782264661783703</c:v>
                </c:pt>
                <c:pt idx="82">
                  <c:v>6.8831028631306097</c:v>
                </c:pt>
                <c:pt idx="83">
                  <c:v>6.8836173900602997</c:v>
                </c:pt>
                <c:pt idx="84">
                  <c:v>6.9382125798656498</c:v>
                </c:pt>
                <c:pt idx="85">
                  <c:v>6.9435417299301596</c:v>
                </c:pt>
                <c:pt idx="86">
                  <c:v>6.9589601820979698</c:v>
                </c:pt>
                <c:pt idx="87">
                  <c:v>6.9626892718222297</c:v>
                </c:pt>
                <c:pt idx="88">
                  <c:v>6.9676202801532101</c:v>
                </c:pt>
                <c:pt idx="89">
                  <c:v>7.0126095291453598</c:v>
                </c:pt>
                <c:pt idx="90">
                  <c:v>7.0311656011385999</c:v>
                </c:pt>
                <c:pt idx="91">
                  <c:v>7.0759998385343099</c:v>
                </c:pt>
                <c:pt idx="92">
                  <c:v>7.0762465823988796</c:v>
                </c:pt>
                <c:pt idx="93">
                  <c:v>7.1085721838748599</c:v>
                </c:pt>
                <c:pt idx="94">
                  <c:v>7.1516718889101796</c:v>
                </c:pt>
                <c:pt idx="95">
                  <c:v>7.1530922026076196</c:v>
                </c:pt>
                <c:pt idx="96">
                  <c:v>7.1666698171257401</c:v>
                </c:pt>
                <c:pt idx="97">
                  <c:v>7.1749781193171698</c:v>
                </c:pt>
                <c:pt idx="98">
                  <c:v>7.1776403339079602</c:v>
                </c:pt>
                <c:pt idx="99">
                  <c:v>7.1957914315623999</c:v>
                </c:pt>
                <c:pt idx="100">
                  <c:v>7.19973911617158</c:v>
                </c:pt>
                <c:pt idx="101">
                  <c:v>7.2006027452673802</c:v>
                </c:pt>
                <c:pt idx="102">
                  <c:v>7.2089588933897</c:v>
                </c:pt>
                <c:pt idx="103">
                  <c:v>7.2101263906914497</c:v>
                </c:pt>
                <c:pt idx="104">
                  <c:v>7.2146527352833303</c:v>
                </c:pt>
                <c:pt idx="105">
                  <c:v>7.2171307717099999</c:v>
                </c:pt>
                <c:pt idx="106">
                  <c:v>7.2394930991154496</c:v>
                </c:pt>
                <c:pt idx="107">
                  <c:v>7.2607703782839002</c:v>
                </c:pt>
                <c:pt idx="108">
                  <c:v>7.2693518577101699</c:v>
                </c:pt>
                <c:pt idx="109">
                  <c:v>7.2936241566943902</c:v>
                </c:pt>
                <c:pt idx="110">
                  <c:v>7.32686819442727</c:v>
                </c:pt>
                <c:pt idx="111">
                  <c:v>7.3510948477281701</c:v>
                </c:pt>
                <c:pt idx="112">
                  <c:v>7.3516778745145404</c:v>
                </c:pt>
                <c:pt idx="113">
                  <c:v>7.3532942492429498</c:v>
                </c:pt>
                <c:pt idx="114">
                  <c:v>7.3535696534340804</c:v>
                </c:pt>
                <c:pt idx="115">
                  <c:v>7.3772437929152899</c:v>
                </c:pt>
                <c:pt idx="116">
                  <c:v>7.3920007276389903</c:v>
                </c:pt>
                <c:pt idx="117">
                  <c:v>7.4416119850387101</c:v>
                </c:pt>
                <c:pt idx="118">
                  <c:v>7.4552845131647798</c:v>
                </c:pt>
                <c:pt idx="119">
                  <c:v>7.4674515023766999</c:v>
                </c:pt>
                <c:pt idx="120">
                  <c:v>7.4689069180790604</c:v>
                </c:pt>
                <c:pt idx="121">
                  <c:v>7.4844295705590698</c:v>
                </c:pt>
                <c:pt idx="122">
                  <c:v>7.4907430632245502</c:v>
                </c:pt>
                <c:pt idx="123">
                  <c:v>7.4924234330553503</c:v>
                </c:pt>
                <c:pt idx="124">
                  <c:v>7.5215110770595404</c:v>
                </c:pt>
                <c:pt idx="125">
                  <c:v>7.5245831338640699</c:v>
                </c:pt>
                <c:pt idx="126">
                  <c:v>7.5274771314289897</c:v>
                </c:pt>
                <c:pt idx="127">
                  <c:v>7.5329736470827804</c:v>
                </c:pt>
                <c:pt idx="128">
                  <c:v>7.5340354166751302</c:v>
                </c:pt>
                <c:pt idx="129">
                  <c:v>7.5344746286342597</c:v>
                </c:pt>
                <c:pt idx="130">
                  <c:v>7.5432141844467901</c:v>
                </c:pt>
                <c:pt idx="131">
                  <c:v>7.5752632391264196</c:v>
                </c:pt>
                <c:pt idx="132">
                  <c:v>7.5952898567332001</c:v>
                </c:pt>
                <c:pt idx="133">
                  <c:v>7.5979626633243997</c:v>
                </c:pt>
                <c:pt idx="134">
                  <c:v>7.6182044141381402</c:v>
                </c:pt>
                <c:pt idx="135">
                  <c:v>7.6201960994503599</c:v>
                </c:pt>
                <c:pt idx="136">
                  <c:v>7.6224035533565297</c:v>
                </c:pt>
                <c:pt idx="137">
                  <c:v>7.6765443919865604</c:v>
                </c:pt>
                <c:pt idx="138">
                  <c:v>7.6865458023352504</c:v>
                </c:pt>
                <c:pt idx="139">
                  <c:v>7.6922995166718096</c:v>
                </c:pt>
                <c:pt idx="140">
                  <c:v>7.7009707907584701</c:v>
                </c:pt>
                <c:pt idx="141">
                  <c:v>7.7057084916928797</c:v>
                </c:pt>
                <c:pt idx="142">
                  <c:v>7.7108430982882403</c:v>
                </c:pt>
                <c:pt idx="143">
                  <c:v>7.7116840768121104</c:v>
                </c:pt>
                <c:pt idx="144">
                  <c:v>7.7310455294966003</c:v>
                </c:pt>
                <c:pt idx="145">
                  <c:v>7.7326725999727799</c:v>
                </c:pt>
                <c:pt idx="146">
                  <c:v>7.7507576040842503</c:v>
                </c:pt>
                <c:pt idx="147">
                  <c:v>7.7519342233585098</c:v>
                </c:pt>
                <c:pt idx="148">
                  <c:v>7.7689896440271902</c:v>
                </c:pt>
                <c:pt idx="149">
                  <c:v>7.7908080412252403</c:v>
                </c:pt>
                <c:pt idx="150">
                  <c:v>7.8032013354243803</c:v>
                </c:pt>
                <c:pt idx="151">
                  <c:v>7.8197956727861904</c:v>
                </c:pt>
                <c:pt idx="152">
                  <c:v>7.8255766720687996</c:v>
                </c:pt>
                <c:pt idx="153">
                  <c:v>7.8360211594281903</c:v>
                </c:pt>
                <c:pt idx="154">
                  <c:v>7.8448625377549197</c:v>
                </c:pt>
                <c:pt idx="155">
                  <c:v>7.8512850607050497</c:v>
                </c:pt>
                <c:pt idx="156">
                  <c:v>7.8716264266280698</c:v>
                </c:pt>
                <c:pt idx="157">
                  <c:v>7.8844781042878198</c:v>
                </c:pt>
                <c:pt idx="158">
                  <c:v>7.8880320446211201</c:v>
                </c:pt>
                <c:pt idx="159">
                  <c:v>7.9049633304715101</c:v>
                </c:pt>
                <c:pt idx="160">
                  <c:v>7.9081495621684601</c:v>
                </c:pt>
                <c:pt idx="161">
                  <c:v>7.9194697664574303</c:v>
                </c:pt>
                <c:pt idx="162">
                  <c:v>7.9354888146695703</c:v>
                </c:pt>
                <c:pt idx="163">
                  <c:v>7.9591853200204303</c:v>
                </c:pt>
                <c:pt idx="164">
                  <c:v>7.9601919490172204</c:v>
                </c:pt>
                <c:pt idx="165">
                  <c:v>7.9803219233387201</c:v>
                </c:pt>
                <c:pt idx="166">
                  <c:v>7.9809590201850504</c:v>
                </c:pt>
                <c:pt idx="167">
                  <c:v>7.9815934096141596</c:v>
                </c:pt>
                <c:pt idx="168">
                  <c:v>7.9816344466954003</c:v>
                </c:pt>
                <c:pt idx="169">
                  <c:v>7.9840873419224296</c:v>
                </c:pt>
                <c:pt idx="170">
                  <c:v>7.9869781366972497</c:v>
                </c:pt>
                <c:pt idx="171">
                  <c:v>7.9944446949164201</c:v>
                </c:pt>
                <c:pt idx="172">
                  <c:v>8.0628402249545701</c:v>
                </c:pt>
                <c:pt idx="173">
                  <c:v>8.0630317061090402</c:v>
                </c:pt>
                <c:pt idx="174">
                  <c:v>8.0679464524027402</c:v>
                </c:pt>
                <c:pt idx="175">
                  <c:v>8.0905302298145703</c:v>
                </c:pt>
                <c:pt idx="176">
                  <c:v>8.0942412671622002</c:v>
                </c:pt>
                <c:pt idx="177">
                  <c:v>8.0984931059129792</c:v>
                </c:pt>
                <c:pt idx="178">
                  <c:v>8.1017954415487008</c:v>
                </c:pt>
                <c:pt idx="179">
                  <c:v>8.1447510667621206</c:v>
                </c:pt>
                <c:pt idx="180">
                  <c:v>8.2068648764048895</c:v>
                </c:pt>
                <c:pt idx="181">
                  <c:v>8.2157163470638093</c:v>
                </c:pt>
                <c:pt idx="182">
                  <c:v>8.2588789308517097</c:v>
                </c:pt>
                <c:pt idx="183">
                  <c:v>8.29394768816395</c:v>
                </c:pt>
                <c:pt idx="184">
                  <c:v>8.3326978716381603</c:v>
                </c:pt>
                <c:pt idx="185">
                  <c:v>8.3742958894644808</c:v>
                </c:pt>
                <c:pt idx="186">
                  <c:v>8.3755381629565804</c:v>
                </c:pt>
                <c:pt idx="187">
                  <c:v>8.3840920228076801</c:v>
                </c:pt>
                <c:pt idx="188">
                  <c:v>8.3902801269997997</c:v>
                </c:pt>
                <c:pt idx="189">
                  <c:v>8.4132568090433093</c:v>
                </c:pt>
                <c:pt idx="190">
                  <c:v>8.4186833993423207</c:v>
                </c:pt>
                <c:pt idx="191">
                  <c:v>8.4210752203074701</c:v>
                </c:pt>
                <c:pt idx="192">
                  <c:v>8.4244670413810905</c:v>
                </c:pt>
                <c:pt idx="193">
                  <c:v>8.4470551643839809</c:v>
                </c:pt>
                <c:pt idx="194">
                  <c:v>8.4536821640403996</c:v>
                </c:pt>
                <c:pt idx="195">
                  <c:v>8.4711755495816696</c:v>
                </c:pt>
                <c:pt idx="196">
                  <c:v>8.4952152631427609</c:v>
                </c:pt>
                <c:pt idx="197">
                  <c:v>8.4980959250147805</c:v>
                </c:pt>
                <c:pt idx="198">
                  <c:v>8.5118759953416703</c:v>
                </c:pt>
                <c:pt idx="199">
                  <c:v>8.5166115245185807</c:v>
                </c:pt>
                <c:pt idx="200">
                  <c:v>8.5718240856031702</c:v>
                </c:pt>
                <c:pt idx="201">
                  <c:v>8.6011360385691198</c:v>
                </c:pt>
                <c:pt idx="202">
                  <c:v>8.6031774358670106</c:v>
                </c:pt>
                <c:pt idx="203">
                  <c:v>8.6066898343060707</c:v>
                </c:pt>
                <c:pt idx="204">
                  <c:v>8.6125013510962507</c:v>
                </c:pt>
                <c:pt idx="205">
                  <c:v>8.6148383355433094</c:v>
                </c:pt>
                <c:pt idx="206">
                  <c:v>8.6432026045943999</c:v>
                </c:pt>
                <c:pt idx="207">
                  <c:v>8.6522226891877096</c:v>
                </c:pt>
                <c:pt idx="208">
                  <c:v>8.6523284685291095</c:v>
                </c:pt>
                <c:pt idx="209">
                  <c:v>8.6591756540437004</c:v>
                </c:pt>
                <c:pt idx="210">
                  <c:v>8.6715095782056508</c:v>
                </c:pt>
                <c:pt idx="211">
                  <c:v>8.6805230477567701</c:v>
                </c:pt>
                <c:pt idx="212">
                  <c:v>8.7231275159739603</c:v>
                </c:pt>
                <c:pt idx="213">
                  <c:v>8.7609777965725204</c:v>
                </c:pt>
                <c:pt idx="214">
                  <c:v>8.7772697235236006</c:v>
                </c:pt>
                <c:pt idx="215">
                  <c:v>8.7887169307735409</c:v>
                </c:pt>
                <c:pt idx="216">
                  <c:v>8.7969483951954395</c:v>
                </c:pt>
                <c:pt idx="217">
                  <c:v>8.8198431399568893</c:v>
                </c:pt>
                <c:pt idx="218">
                  <c:v>8.8381172271225203</c:v>
                </c:pt>
                <c:pt idx="219">
                  <c:v>8.8384293865238703</c:v>
                </c:pt>
                <c:pt idx="220">
                  <c:v>8.8440972978633106</c:v>
                </c:pt>
                <c:pt idx="221">
                  <c:v>8.8464824190491402</c:v>
                </c:pt>
                <c:pt idx="222">
                  <c:v>8.84925774772233</c:v>
                </c:pt>
                <c:pt idx="223">
                  <c:v>8.8939387847381806</c:v>
                </c:pt>
                <c:pt idx="224">
                  <c:v>8.9194545527589302</c:v>
                </c:pt>
                <c:pt idx="225">
                  <c:v>8.9296189167008304</c:v>
                </c:pt>
                <c:pt idx="226">
                  <c:v>9.0209414009627</c:v>
                </c:pt>
                <c:pt idx="227">
                  <c:v>9.0666803529562507</c:v>
                </c:pt>
                <c:pt idx="228">
                  <c:v>9.0944533068160496</c:v>
                </c:pt>
                <c:pt idx="229">
                  <c:v>9.0999667498051409</c:v>
                </c:pt>
                <c:pt idx="230">
                  <c:v>9.1164118729345702</c:v>
                </c:pt>
                <c:pt idx="231">
                  <c:v>9.1186803479808205</c:v>
                </c:pt>
                <c:pt idx="232">
                  <c:v>9.1323208757285901</c:v>
                </c:pt>
                <c:pt idx="233">
                  <c:v>9.1837680264723005</c:v>
                </c:pt>
                <c:pt idx="234">
                  <c:v>9.1929360403964306</c:v>
                </c:pt>
                <c:pt idx="235">
                  <c:v>9.2200183087986591</c:v>
                </c:pt>
                <c:pt idx="236">
                  <c:v>9.2275878236053508</c:v>
                </c:pt>
                <c:pt idx="237">
                  <c:v>9.2542673001565596</c:v>
                </c:pt>
                <c:pt idx="238">
                  <c:v>9.3150664147141899</c:v>
                </c:pt>
                <c:pt idx="239">
                  <c:v>9.3269475195472094</c:v>
                </c:pt>
                <c:pt idx="240">
                  <c:v>9.3774577020658807</c:v>
                </c:pt>
                <c:pt idx="241">
                  <c:v>9.4017088043955699</c:v>
                </c:pt>
                <c:pt idx="242">
                  <c:v>9.4129883307123503</c:v>
                </c:pt>
                <c:pt idx="243">
                  <c:v>9.5304221799694098</c:v>
                </c:pt>
                <c:pt idx="244">
                  <c:v>9.5537430822322307</c:v>
                </c:pt>
                <c:pt idx="245">
                  <c:v>9.5598586266498593</c:v>
                </c:pt>
                <c:pt idx="246">
                  <c:v>9.60905011430137</c:v>
                </c:pt>
                <c:pt idx="247">
                  <c:v>9.6402342521630704</c:v>
                </c:pt>
                <c:pt idx="248">
                  <c:v>9.6515143390212206</c:v>
                </c:pt>
                <c:pt idx="249">
                  <c:v>9.6516134745677</c:v>
                </c:pt>
                <c:pt idx="250">
                  <c:v>9.7088820295315994</c:v>
                </c:pt>
                <c:pt idx="251">
                  <c:v>9.8368338059543596</c:v>
                </c:pt>
                <c:pt idx="252">
                  <c:v>9.8994105775101708</c:v>
                </c:pt>
                <c:pt idx="253">
                  <c:v>9.9055401133345207</c:v>
                </c:pt>
                <c:pt idx="254">
                  <c:v>9.9314357622620708</c:v>
                </c:pt>
                <c:pt idx="255">
                  <c:v>9.9740099243756006</c:v>
                </c:pt>
                <c:pt idx="256">
                  <c:v>10.017436027792501</c:v>
                </c:pt>
                <c:pt idx="257">
                  <c:v>10.068515269037601</c:v>
                </c:pt>
                <c:pt idx="258">
                  <c:v>10.131170366903699</c:v>
                </c:pt>
                <c:pt idx="259">
                  <c:v>10.169722230979501</c:v>
                </c:pt>
                <c:pt idx="260">
                  <c:v>10.201119877490401</c:v>
                </c:pt>
                <c:pt idx="261">
                  <c:v>10.2347953098889</c:v>
                </c:pt>
                <c:pt idx="262">
                  <c:v>10.3007782196375</c:v>
                </c:pt>
                <c:pt idx="263">
                  <c:v>10.3052094540038</c:v>
                </c:pt>
                <c:pt idx="264">
                  <c:v>10.35762942431</c:v>
                </c:pt>
                <c:pt idx="265">
                  <c:v>10.490975441622099</c:v>
                </c:pt>
                <c:pt idx="266">
                  <c:v>10.5048648879394</c:v>
                </c:pt>
                <c:pt idx="267">
                  <c:v>10.5050922636394</c:v>
                </c:pt>
                <c:pt idx="268">
                  <c:v>10.6137481433539</c:v>
                </c:pt>
                <c:pt idx="269">
                  <c:v>10.687781722418199</c:v>
                </c:pt>
                <c:pt idx="270">
                  <c:v>10.6897540399021</c:v>
                </c:pt>
                <c:pt idx="271">
                  <c:v>10.697046450455799</c:v>
                </c:pt>
                <c:pt idx="272">
                  <c:v>10.7268057845505</c:v>
                </c:pt>
                <c:pt idx="273">
                  <c:v>10.789102718714</c:v>
                </c:pt>
                <c:pt idx="274">
                  <c:v>10.801473234743</c:v>
                </c:pt>
                <c:pt idx="275">
                  <c:v>10.8798526994042</c:v>
                </c:pt>
                <c:pt idx="276">
                  <c:v>10.921224076637801</c:v>
                </c:pt>
                <c:pt idx="277">
                  <c:v>11.060470126607401</c:v>
                </c:pt>
                <c:pt idx="278">
                  <c:v>11.069836207666301</c:v>
                </c:pt>
                <c:pt idx="279">
                  <c:v>11.073088623016099</c:v>
                </c:pt>
                <c:pt idx="280">
                  <c:v>11.122652301068699</c:v>
                </c:pt>
                <c:pt idx="281">
                  <c:v>11.1633584319021</c:v>
                </c:pt>
                <c:pt idx="282">
                  <c:v>11.180042826989</c:v>
                </c:pt>
                <c:pt idx="283">
                  <c:v>11.184183445274501</c:v>
                </c:pt>
                <c:pt idx="284">
                  <c:v>11.226586429727501</c:v>
                </c:pt>
                <c:pt idx="285">
                  <c:v>11.3402142541212</c:v>
                </c:pt>
                <c:pt idx="286">
                  <c:v>11.451260066508</c:v>
                </c:pt>
                <c:pt idx="287">
                  <c:v>11.727573777806899</c:v>
                </c:pt>
                <c:pt idx="288">
                  <c:v>11.7710683228498</c:v>
                </c:pt>
                <c:pt idx="289">
                  <c:v>11.7824143094166</c:v>
                </c:pt>
                <c:pt idx="290">
                  <c:v>11.8284040256076</c:v>
                </c:pt>
                <c:pt idx="291">
                  <c:v>12.0168154150333</c:v>
                </c:pt>
                <c:pt idx="292">
                  <c:v>12.027554482639999</c:v>
                </c:pt>
                <c:pt idx="293">
                  <c:v>12.0723915755172</c:v>
                </c:pt>
                <c:pt idx="294">
                  <c:v>12.253342521808101</c:v>
                </c:pt>
                <c:pt idx="295">
                  <c:v>12.2843363456065</c:v>
                </c:pt>
                <c:pt idx="296">
                  <c:v>12.294734810608601</c:v>
                </c:pt>
                <c:pt idx="297">
                  <c:v>12.4948523920963</c:v>
                </c:pt>
                <c:pt idx="298">
                  <c:v>12.5333772959246</c:v>
                </c:pt>
                <c:pt idx="299">
                  <c:v>12.603814435393</c:v>
                </c:pt>
                <c:pt idx="300">
                  <c:v>12.615426589319</c:v>
                </c:pt>
                <c:pt idx="301">
                  <c:v>12.6658613719013</c:v>
                </c:pt>
                <c:pt idx="302">
                  <c:v>12.6934226426529</c:v>
                </c:pt>
                <c:pt idx="303">
                  <c:v>12.7905409748982</c:v>
                </c:pt>
                <c:pt idx="304">
                  <c:v>12.8371948347187</c:v>
                </c:pt>
                <c:pt idx="305">
                  <c:v>12.8537650731559</c:v>
                </c:pt>
                <c:pt idx="306">
                  <c:v>12.859715562545899</c:v>
                </c:pt>
                <c:pt idx="307">
                  <c:v>12.873064162223001</c:v>
                </c:pt>
                <c:pt idx="308">
                  <c:v>12.8890219011097</c:v>
                </c:pt>
                <c:pt idx="309">
                  <c:v>12.951768952557</c:v>
                </c:pt>
                <c:pt idx="310">
                  <c:v>12.974581264893899</c:v>
                </c:pt>
                <c:pt idx="311">
                  <c:v>12.9948385388224</c:v>
                </c:pt>
                <c:pt idx="312">
                  <c:v>13.057926392141001</c:v>
                </c:pt>
                <c:pt idx="313">
                  <c:v>13.3179789662356</c:v>
                </c:pt>
                <c:pt idx="314">
                  <c:v>13.345148551112599</c:v>
                </c:pt>
                <c:pt idx="315">
                  <c:v>13.6078822048818</c:v>
                </c:pt>
                <c:pt idx="316">
                  <c:v>13.720316551725899</c:v>
                </c:pt>
                <c:pt idx="317">
                  <c:v>13.797116347956299</c:v>
                </c:pt>
                <c:pt idx="318">
                  <c:v>13.972049042062601</c:v>
                </c:pt>
                <c:pt idx="319">
                  <c:v>14.075175777082499</c:v>
                </c:pt>
                <c:pt idx="320">
                  <c:v>14.302596736146301</c:v>
                </c:pt>
                <c:pt idx="321">
                  <c:v>14.317200029166999</c:v>
                </c:pt>
                <c:pt idx="322">
                  <c:v>14.3187863020396</c:v>
                </c:pt>
                <c:pt idx="323">
                  <c:v>14.423629388528299</c:v>
                </c:pt>
                <c:pt idx="324">
                  <c:v>14.931630441356001</c:v>
                </c:pt>
                <c:pt idx="325">
                  <c:v>14.9721751145424</c:v>
                </c:pt>
                <c:pt idx="326">
                  <c:v>15.0160908425913</c:v>
                </c:pt>
                <c:pt idx="327">
                  <c:v>15.1430333155499</c:v>
                </c:pt>
                <c:pt idx="328">
                  <c:v>15.271227827771201</c:v>
                </c:pt>
                <c:pt idx="329">
                  <c:v>15.2900145665688</c:v>
                </c:pt>
                <c:pt idx="330">
                  <c:v>15.667634430313001</c:v>
                </c:pt>
                <c:pt idx="331">
                  <c:v>15.765827020319</c:v>
                </c:pt>
                <c:pt idx="332">
                  <c:v>16.087110411028199</c:v>
                </c:pt>
                <c:pt idx="333">
                  <c:v>16.735039217834501</c:v>
                </c:pt>
              </c:numCache>
            </c:numRef>
          </c:xVal>
          <c:yVal>
            <c:numRef>
              <c:f>Sheet1!$A$2:$A$335</c:f>
              <c:numCache>
                <c:formatCode>General</c:formatCode>
                <c:ptCount val="334"/>
                <c:pt idx="0">
                  <c:v>2.9940119760479044E-3</c:v>
                </c:pt>
                <c:pt idx="1">
                  <c:v>5.9880239520958087E-3</c:v>
                </c:pt>
                <c:pt idx="2">
                  <c:v>8.9820359281437123E-3</c:v>
                </c:pt>
                <c:pt idx="3">
                  <c:v>1.1976047904191617E-2</c:v>
                </c:pt>
                <c:pt idx="4">
                  <c:v>1.4970059880239521E-2</c:v>
                </c:pt>
                <c:pt idx="5">
                  <c:v>1.7964071856287425E-2</c:v>
                </c:pt>
                <c:pt idx="6">
                  <c:v>2.0958083832335328E-2</c:v>
                </c:pt>
                <c:pt idx="7">
                  <c:v>2.3952095808383235E-2</c:v>
                </c:pt>
                <c:pt idx="8">
                  <c:v>2.6946107784431138E-2</c:v>
                </c:pt>
                <c:pt idx="9">
                  <c:v>2.9940119760479042E-2</c:v>
                </c:pt>
                <c:pt idx="10">
                  <c:v>3.2934131736526949E-2</c:v>
                </c:pt>
                <c:pt idx="11">
                  <c:v>3.5928143712574849E-2</c:v>
                </c:pt>
                <c:pt idx="12">
                  <c:v>3.8922155688622756E-2</c:v>
                </c:pt>
                <c:pt idx="13">
                  <c:v>4.1916167664670656E-2</c:v>
                </c:pt>
                <c:pt idx="14">
                  <c:v>4.4910179640718563E-2</c:v>
                </c:pt>
                <c:pt idx="15">
                  <c:v>4.790419161676647E-2</c:v>
                </c:pt>
                <c:pt idx="16">
                  <c:v>5.089820359281437E-2</c:v>
                </c:pt>
                <c:pt idx="17">
                  <c:v>5.3892215568862277E-2</c:v>
                </c:pt>
                <c:pt idx="18">
                  <c:v>5.6886227544910177E-2</c:v>
                </c:pt>
                <c:pt idx="19">
                  <c:v>5.9880239520958084E-2</c:v>
                </c:pt>
                <c:pt idx="20">
                  <c:v>6.2874251497005984E-2</c:v>
                </c:pt>
                <c:pt idx="21">
                  <c:v>6.5868263473053898E-2</c:v>
                </c:pt>
                <c:pt idx="22">
                  <c:v>6.8862275449101798E-2</c:v>
                </c:pt>
                <c:pt idx="23">
                  <c:v>7.1856287425149698E-2</c:v>
                </c:pt>
                <c:pt idx="24">
                  <c:v>7.4850299401197598E-2</c:v>
                </c:pt>
                <c:pt idx="25">
                  <c:v>7.7844311377245512E-2</c:v>
                </c:pt>
                <c:pt idx="26">
                  <c:v>8.0838323353293412E-2</c:v>
                </c:pt>
                <c:pt idx="27">
                  <c:v>8.3832335329341312E-2</c:v>
                </c:pt>
                <c:pt idx="28">
                  <c:v>8.6826347305389226E-2</c:v>
                </c:pt>
                <c:pt idx="29">
                  <c:v>8.9820359281437126E-2</c:v>
                </c:pt>
                <c:pt idx="30">
                  <c:v>9.2814371257485026E-2</c:v>
                </c:pt>
                <c:pt idx="31">
                  <c:v>9.580838323353294E-2</c:v>
                </c:pt>
                <c:pt idx="32">
                  <c:v>9.880239520958084E-2</c:v>
                </c:pt>
                <c:pt idx="33">
                  <c:v>0.10179640718562874</c:v>
                </c:pt>
                <c:pt idx="34">
                  <c:v>0.10479041916167664</c:v>
                </c:pt>
                <c:pt idx="35">
                  <c:v>0.10778443113772455</c:v>
                </c:pt>
                <c:pt idx="36">
                  <c:v>0.11077844311377245</c:v>
                </c:pt>
                <c:pt idx="37">
                  <c:v>0.11377245508982035</c:v>
                </c:pt>
                <c:pt idx="38">
                  <c:v>0.11676646706586827</c:v>
                </c:pt>
                <c:pt idx="39">
                  <c:v>0.11976047904191617</c:v>
                </c:pt>
                <c:pt idx="40">
                  <c:v>0.12275449101796407</c:v>
                </c:pt>
                <c:pt idx="41">
                  <c:v>0.12574850299401197</c:v>
                </c:pt>
                <c:pt idx="42">
                  <c:v>0.12874251497005987</c:v>
                </c:pt>
                <c:pt idx="43">
                  <c:v>0.1317365269461078</c:v>
                </c:pt>
                <c:pt idx="44">
                  <c:v>0.1347305389221557</c:v>
                </c:pt>
                <c:pt idx="45">
                  <c:v>0.1377245508982036</c:v>
                </c:pt>
                <c:pt idx="46">
                  <c:v>0.1407185628742515</c:v>
                </c:pt>
                <c:pt idx="47">
                  <c:v>0.1437125748502994</c:v>
                </c:pt>
                <c:pt idx="48">
                  <c:v>0.1467065868263473</c:v>
                </c:pt>
                <c:pt idx="49">
                  <c:v>0.1497005988023952</c:v>
                </c:pt>
                <c:pt idx="50">
                  <c:v>0.15269461077844312</c:v>
                </c:pt>
                <c:pt idx="51">
                  <c:v>0.15568862275449102</c:v>
                </c:pt>
                <c:pt idx="52">
                  <c:v>0.15868263473053892</c:v>
                </c:pt>
                <c:pt idx="53">
                  <c:v>0.16167664670658682</c:v>
                </c:pt>
                <c:pt idx="54">
                  <c:v>0.16467065868263472</c:v>
                </c:pt>
                <c:pt idx="55">
                  <c:v>0.16766467065868262</c:v>
                </c:pt>
                <c:pt idx="56">
                  <c:v>0.17065868263473055</c:v>
                </c:pt>
                <c:pt idx="57">
                  <c:v>0.17365269461077845</c:v>
                </c:pt>
                <c:pt idx="58">
                  <c:v>0.17664670658682635</c:v>
                </c:pt>
                <c:pt idx="59">
                  <c:v>0.17964071856287425</c:v>
                </c:pt>
                <c:pt idx="60">
                  <c:v>0.18263473053892215</c:v>
                </c:pt>
                <c:pt idx="61">
                  <c:v>0.18562874251497005</c:v>
                </c:pt>
                <c:pt idx="62">
                  <c:v>0.18862275449101795</c:v>
                </c:pt>
                <c:pt idx="63">
                  <c:v>0.19161676646706588</c:v>
                </c:pt>
                <c:pt idx="64">
                  <c:v>0.19461077844311378</c:v>
                </c:pt>
                <c:pt idx="65">
                  <c:v>0.19760479041916168</c:v>
                </c:pt>
                <c:pt idx="66">
                  <c:v>0.20059880239520958</c:v>
                </c:pt>
                <c:pt idx="67">
                  <c:v>0.20359281437125748</c:v>
                </c:pt>
                <c:pt idx="68">
                  <c:v>0.20658682634730538</c:v>
                </c:pt>
                <c:pt idx="69">
                  <c:v>0.20958083832335328</c:v>
                </c:pt>
                <c:pt idx="70">
                  <c:v>0.21257485029940121</c:v>
                </c:pt>
                <c:pt idx="71">
                  <c:v>0.21556886227544911</c:v>
                </c:pt>
                <c:pt idx="72">
                  <c:v>0.21856287425149701</c:v>
                </c:pt>
                <c:pt idx="73">
                  <c:v>0.22155688622754491</c:v>
                </c:pt>
                <c:pt idx="74">
                  <c:v>0.22455089820359281</c:v>
                </c:pt>
                <c:pt idx="75">
                  <c:v>0.22754491017964071</c:v>
                </c:pt>
                <c:pt idx="76">
                  <c:v>0.23053892215568864</c:v>
                </c:pt>
                <c:pt idx="77">
                  <c:v>0.23353293413173654</c:v>
                </c:pt>
                <c:pt idx="78">
                  <c:v>0.23652694610778444</c:v>
                </c:pt>
                <c:pt idx="79">
                  <c:v>0.23952095808383234</c:v>
                </c:pt>
                <c:pt idx="80">
                  <c:v>0.24251497005988024</c:v>
                </c:pt>
                <c:pt idx="81">
                  <c:v>0.24550898203592814</c:v>
                </c:pt>
                <c:pt idx="82">
                  <c:v>0.24850299401197604</c:v>
                </c:pt>
                <c:pt idx="83">
                  <c:v>0.25149700598802394</c:v>
                </c:pt>
                <c:pt idx="84">
                  <c:v>0.25449101796407186</c:v>
                </c:pt>
                <c:pt idx="85">
                  <c:v>0.25748502994011974</c:v>
                </c:pt>
                <c:pt idx="86">
                  <c:v>0.26047904191616766</c:v>
                </c:pt>
                <c:pt idx="87">
                  <c:v>0.26347305389221559</c:v>
                </c:pt>
                <c:pt idx="88">
                  <c:v>0.26646706586826346</c:v>
                </c:pt>
                <c:pt idx="89">
                  <c:v>0.26946107784431139</c:v>
                </c:pt>
                <c:pt idx="90">
                  <c:v>0.27245508982035926</c:v>
                </c:pt>
                <c:pt idx="91">
                  <c:v>0.27544910179640719</c:v>
                </c:pt>
                <c:pt idx="92">
                  <c:v>0.27844311377245506</c:v>
                </c:pt>
                <c:pt idx="93">
                  <c:v>0.28143712574850299</c:v>
                </c:pt>
                <c:pt idx="94">
                  <c:v>0.28443113772455092</c:v>
                </c:pt>
                <c:pt idx="95">
                  <c:v>0.28742514970059879</c:v>
                </c:pt>
                <c:pt idx="96">
                  <c:v>0.29041916167664672</c:v>
                </c:pt>
                <c:pt idx="97">
                  <c:v>0.29341317365269459</c:v>
                </c:pt>
                <c:pt idx="98">
                  <c:v>0.29640718562874252</c:v>
                </c:pt>
                <c:pt idx="99">
                  <c:v>0.29940119760479039</c:v>
                </c:pt>
                <c:pt idx="100">
                  <c:v>0.30239520958083832</c:v>
                </c:pt>
                <c:pt idx="101">
                  <c:v>0.30538922155688625</c:v>
                </c:pt>
                <c:pt idx="102">
                  <c:v>0.30838323353293412</c:v>
                </c:pt>
                <c:pt idx="103">
                  <c:v>0.31137724550898205</c:v>
                </c:pt>
                <c:pt idx="104">
                  <c:v>0.31437125748502992</c:v>
                </c:pt>
                <c:pt idx="105">
                  <c:v>0.31736526946107785</c:v>
                </c:pt>
                <c:pt idx="106">
                  <c:v>0.32035928143712578</c:v>
                </c:pt>
                <c:pt idx="107">
                  <c:v>0.32335329341317365</c:v>
                </c:pt>
                <c:pt idx="108">
                  <c:v>0.32634730538922158</c:v>
                </c:pt>
                <c:pt idx="109">
                  <c:v>0.32934131736526945</c:v>
                </c:pt>
                <c:pt idx="110">
                  <c:v>0.33233532934131738</c:v>
                </c:pt>
                <c:pt idx="111">
                  <c:v>0.33532934131736525</c:v>
                </c:pt>
                <c:pt idx="112">
                  <c:v>0.33832335329341318</c:v>
                </c:pt>
                <c:pt idx="113">
                  <c:v>0.3413173652694611</c:v>
                </c:pt>
                <c:pt idx="114">
                  <c:v>0.34431137724550898</c:v>
                </c:pt>
                <c:pt idx="115">
                  <c:v>0.3473053892215569</c:v>
                </c:pt>
                <c:pt idx="116">
                  <c:v>0.35029940119760478</c:v>
                </c:pt>
                <c:pt idx="117">
                  <c:v>0.3532934131736527</c:v>
                </c:pt>
                <c:pt idx="118">
                  <c:v>0.35628742514970058</c:v>
                </c:pt>
                <c:pt idx="119">
                  <c:v>0.3592814371257485</c:v>
                </c:pt>
                <c:pt idx="120">
                  <c:v>0.36227544910179643</c:v>
                </c:pt>
                <c:pt idx="121">
                  <c:v>0.3652694610778443</c:v>
                </c:pt>
                <c:pt idx="122">
                  <c:v>0.36826347305389223</c:v>
                </c:pt>
                <c:pt idx="123">
                  <c:v>0.3712574850299401</c:v>
                </c:pt>
                <c:pt idx="124">
                  <c:v>0.37425149700598803</c:v>
                </c:pt>
                <c:pt idx="125">
                  <c:v>0.3772455089820359</c:v>
                </c:pt>
                <c:pt idx="126">
                  <c:v>0.38023952095808383</c:v>
                </c:pt>
                <c:pt idx="127">
                  <c:v>0.38323353293413176</c:v>
                </c:pt>
                <c:pt idx="128">
                  <c:v>0.38622754491017963</c:v>
                </c:pt>
                <c:pt idx="129">
                  <c:v>0.38922155688622756</c:v>
                </c:pt>
                <c:pt idx="130">
                  <c:v>0.39221556886227543</c:v>
                </c:pt>
                <c:pt idx="131">
                  <c:v>0.39520958083832336</c:v>
                </c:pt>
                <c:pt idx="132">
                  <c:v>0.39820359281437123</c:v>
                </c:pt>
                <c:pt idx="133">
                  <c:v>0.40119760479041916</c:v>
                </c:pt>
                <c:pt idx="134">
                  <c:v>0.40419161676646709</c:v>
                </c:pt>
                <c:pt idx="135">
                  <c:v>0.40718562874251496</c:v>
                </c:pt>
                <c:pt idx="136">
                  <c:v>0.41017964071856289</c:v>
                </c:pt>
                <c:pt idx="137">
                  <c:v>0.41317365269461076</c:v>
                </c:pt>
                <c:pt idx="138">
                  <c:v>0.41616766467065869</c:v>
                </c:pt>
                <c:pt idx="139">
                  <c:v>0.41916167664670656</c:v>
                </c:pt>
                <c:pt idx="140">
                  <c:v>0.42215568862275449</c:v>
                </c:pt>
                <c:pt idx="141">
                  <c:v>0.42514970059880242</c:v>
                </c:pt>
                <c:pt idx="142">
                  <c:v>0.42814371257485029</c:v>
                </c:pt>
                <c:pt idx="143">
                  <c:v>0.43113772455089822</c:v>
                </c:pt>
                <c:pt idx="144">
                  <c:v>0.43413173652694609</c:v>
                </c:pt>
                <c:pt idx="145">
                  <c:v>0.43712574850299402</c:v>
                </c:pt>
                <c:pt idx="146">
                  <c:v>0.44011976047904194</c:v>
                </c:pt>
                <c:pt idx="147">
                  <c:v>0.44311377245508982</c:v>
                </c:pt>
                <c:pt idx="148">
                  <c:v>0.44610778443113774</c:v>
                </c:pt>
                <c:pt idx="149">
                  <c:v>0.44910179640718562</c:v>
                </c:pt>
                <c:pt idx="150">
                  <c:v>0.45209580838323354</c:v>
                </c:pt>
                <c:pt idx="151">
                  <c:v>0.45508982035928142</c:v>
                </c:pt>
                <c:pt idx="152">
                  <c:v>0.45808383233532934</c:v>
                </c:pt>
                <c:pt idx="153">
                  <c:v>0.46107784431137727</c:v>
                </c:pt>
                <c:pt idx="154">
                  <c:v>0.46407185628742514</c:v>
                </c:pt>
                <c:pt idx="155">
                  <c:v>0.46706586826347307</c:v>
                </c:pt>
                <c:pt idx="156">
                  <c:v>0.47005988023952094</c:v>
                </c:pt>
                <c:pt idx="157">
                  <c:v>0.47305389221556887</c:v>
                </c:pt>
                <c:pt idx="158">
                  <c:v>0.47604790419161674</c:v>
                </c:pt>
                <c:pt idx="159">
                  <c:v>0.47904191616766467</c:v>
                </c:pt>
                <c:pt idx="160">
                  <c:v>0.4820359281437126</c:v>
                </c:pt>
                <c:pt idx="161">
                  <c:v>0.48502994011976047</c:v>
                </c:pt>
                <c:pt idx="162">
                  <c:v>0.4880239520958084</c:v>
                </c:pt>
                <c:pt idx="163">
                  <c:v>0.49101796407185627</c:v>
                </c:pt>
                <c:pt idx="164">
                  <c:v>0.4940119760479042</c:v>
                </c:pt>
                <c:pt idx="165">
                  <c:v>0.49700598802395207</c:v>
                </c:pt>
                <c:pt idx="166">
                  <c:v>0.5</c:v>
                </c:pt>
                <c:pt idx="167">
                  <c:v>0.50299401197604787</c:v>
                </c:pt>
                <c:pt idx="168">
                  <c:v>0.50598802395209586</c:v>
                </c:pt>
                <c:pt idx="169">
                  <c:v>0.50898203592814373</c:v>
                </c:pt>
                <c:pt idx="170">
                  <c:v>0.5119760479041916</c:v>
                </c:pt>
                <c:pt idx="171">
                  <c:v>0.51497005988023947</c:v>
                </c:pt>
                <c:pt idx="172">
                  <c:v>0.51796407185628746</c:v>
                </c:pt>
                <c:pt idx="173">
                  <c:v>0.52095808383233533</c:v>
                </c:pt>
                <c:pt idx="174">
                  <c:v>0.5239520958083832</c:v>
                </c:pt>
                <c:pt idx="175">
                  <c:v>0.52694610778443118</c:v>
                </c:pt>
                <c:pt idx="176">
                  <c:v>0.52994011976047906</c:v>
                </c:pt>
                <c:pt idx="177">
                  <c:v>0.53293413173652693</c:v>
                </c:pt>
                <c:pt idx="178">
                  <c:v>0.5359281437125748</c:v>
                </c:pt>
                <c:pt idx="179">
                  <c:v>0.53892215568862278</c:v>
                </c:pt>
                <c:pt idx="180">
                  <c:v>0.54191616766467066</c:v>
                </c:pt>
                <c:pt idx="181">
                  <c:v>0.54491017964071853</c:v>
                </c:pt>
                <c:pt idx="182">
                  <c:v>0.54790419161676651</c:v>
                </c:pt>
                <c:pt idx="183">
                  <c:v>0.55089820359281438</c:v>
                </c:pt>
                <c:pt idx="184">
                  <c:v>0.55389221556886226</c:v>
                </c:pt>
                <c:pt idx="185">
                  <c:v>0.55688622754491013</c:v>
                </c:pt>
                <c:pt idx="186">
                  <c:v>0.55988023952095811</c:v>
                </c:pt>
                <c:pt idx="187">
                  <c:v>0.56287425149700598</c:v>
                </c:pt>
                <c:pt idx="188">
                  <c:v>0.56586826347305386</c:v>
                </c:pt>
                <c:pt idx="189">
                  <c:v>0.56886227544910184</c:v>
                </c:pt>
                <c:pt idx="190">
                  <c:v>0.57185628742514971</c:v>
                </c:pt>
                <c:pt idx="191">
                  <c:v>0.57485029940119758</c:v>
                </c:pt>
                <c:pt idx="192">
                  <c:v>0.57784431137724546</c:v>
                </c:pt>
                <c:pt idx="193">
                  <c:v>0.58083832335329344</c:v>
                </c:pt>
                <c:pt idx="194">
                  <c:v>0.58383233532934131</c:v>
                </c:pt>
                <c:pt idx="195">
                  <c:v>0.58682634730538918</c:v>
                </c:pt>
                <c:pt idx="196">
                  <c:v>0.58982035928143717</c:v>
                </c:pt>
                <c:pt idx="197">
                  <c:v>0.59281437125748504</c:v>
                </c:pt>
                <c:pt idx="198">
                  <c:v>0.59580838323353291</c:v>
                </c:pt>
                <c:pt idx="199">
                  <c:v>0.59880239520958078</c:v>
                </c:pt>
                <c:pt idx="200">
                  <c:v>0.60179640718562877</c:v>
                </c:pt>
                <c:pt idx="201">
                  <c:v>0.60479041916167664</c:v>
                </c:pt>
                <c:pt idx="202">
                  <c:v>0.60778443113772451</c:v>
                </c:pt>
                <c:pt idx="203">
                  <c:v>0.6107784431137725</c:v>
                </c:pt>
                <c:pt idx="204">
                  <c:v>0.61377245508982037</c:v>
                </c:pt>
                <c:pt idx="205">
                  <c:v>0.61676646706586824</c:v>
                </c:pt>
                <c:pt idx="206">
                  <c:v>0.61976047904191611</c:v>
                </c:pt>
                <c:pt idx="207">
                  <c:v>0.6227544910179641</c:v>
                </c:pt>
                <c:pt idx="208">
                  <c:v>0.62574850299401197</c:v>
                </c:pt>
                <c:pt idx="209">
                  <c:v>0.62874251497005984</c:v>
                </c:pt>
                <c:pt idx="210">
                  <c:v>0.63173652694610782</c:v>
                </c:pt>
                <c:pt idx="211">
                  <c:v>0.6347305389221557</c:v>
                </c:pt>
                <c:pt idx="212">
                  <c:v>0.63772455089820357</c:v>
                </c:pt>
                <c:pt idx="213">
                  <c:v>0.64071856287425155</c:v>
                </c:pt>
                <c:pt idx="214">
                  <c:v>0.64371257485029942</c:v>
                </c:pt>
                <c:pt idx="215">
                  <c:v>0.6467065868263473</c:v>
                </c:pt>
                <c:pt idx="216">
                  <c:v>0.64970059880239517</c:v>
                </c:pt>
                <c:pt idx="217">
                  <c:v>0.65269461077844315</c:v>
                </c:pt>
                <c:pt idx="218">
                  <c:v>0.65568862275449102</c:v>
                </c:pt>
                <c:pt idx="219">
                  <c:v>0.6586826347305389</c:v>
                </c:pt>
                <c:pt idx="220">
                  <c:v>0.66167664670658688</c:v>
                </c:pt>
                <c:pt idx="221">
                  <c:v>0.66467065868263475</c:v>
                </c:pt>
                <c:pt idx="222">
                  <c:v>0.66766467065868262</c:v>
                </c:pt>
                <c:pt idx="223">
                  <c:v>0.6706586826347305</c:v>
                </c:pt>
                <c:pt idx="224">
                  <c:v>0.67365269461077848</c:v>
                </c:pt>
                <c:pt idx="225">
                  <c:v>0.67664670658682635</c:v>
                </c:pt>
                <c:pt idx="226">
                  <c:v>0.67964071856287422</c:v>
                </c:pt>
                <c:pt idx="227">
                  <c:v>0.68263473053892221</c:v>
                </c:pt>
                <c:pt idx="228">
                  <c:v>0.68562874251497008</c:v>
                </c:pt>
                <c:pt idx="229">
                  <c:v>0.68862275449101795</c:v>
                </c:pt>
                <c:pt idx="230">
                  <c:v>0.69161676646706582</c:v>
                </c:pt>
                <c:pt idx="231">
                  <c:v>0.69461077844311381</c:v>
                </c:pt>
                <c:pt idx="232">
                  <c:v>0.69760479041916168</c:v>
                </c:pt>
                <c:pt idx="233">
                  <c:v>0.70059880239520955</c:v>
                </c:pt>
                <c:pt idx="234">
                  <c:v>0.70359281437125754</c:v>
                </c:pt>
                <c:pt idx="235">
                  <c:v>0.70658682634730541</c:v>
                </c:pt>
                <c:pt idx="236">
                  <c:v>0.70958083832335328</c:v>
                </c:pt>
                <c:pt idx="237">
                  <c:v>0.71257485029940115</c:v>
                </c:pt>
                <c:pt idx="238">
                  <c:v>0.71556886227544914</c:v>
                </c:pt>
                <c:pt idx="239">
                  <c:v>0.71856287425149701</c:v>
                </c:pt>
                <c:pt idx="240">
                  <c:v>0.72155688622754488</c:v>
                </c:pt>
                <c:pt idx="241">
                  <c:v>0.72455089820359286</c:v>
                </c:pt>
                <c:pt idx="242">
                  <c:v>0.72754491017964074</c:v>
                </c:pt>
                <c:pt idx="243">
                  <c:v>0.73053892215568861</c:v>
                </c:pt>
                <c:pt idx="244">
                  <c:v>0.73353293413173648</c:v>
                </c:pt>
                <c:pt idx="245">
                  <c:v>0.73652694610778446</c:v>
                </c:pt>
                <c:pt idx="246">
                  <c:v>0.73952095808383234</c:v>
                </c:pt>
                <c:pt idx="247">
                  <c:v>0.74251497005988021</c:v>
                </c:pt>
                <c:pt idx="248">
                  <c:v>0.74550898203592819</c:v>
                </c:pt>
                <c:pt idx="249">
                  <c:v>0.74850299401197606</c:v>
                </c:pt>
                <c:pt idx="250">
                  <c:v>0.75149700598802394</c:v>
                </c:pt>
                <c:pt idx="251">
                  <c:v>0.75449101796407181</c:v>
                </c:pt>
                <c:pt idx="252">
                  <c:v>0.75748502994011979</c:v>
                </c:pt>
                <c:pt idx="253">
                  <c:v>0.76047904191616766</c:v>
                </c:pt>
                <c:pt idx="254">
                  <c:v>0.76347305389221554</c:v>
                </c:pt>
                <c:pt idx="255">
                  <c:v>0.76646706586826352</c:v>
                </c:pt>
                <c:pt idx="256">
                  <c:v>0.76946107784431139</c:v>
                </c:pt>
                <c:pt idx="257">
                  <c:v>0.77245508982035926</c:v>
                </c:pt>
                <c:pt idx="258">
                  <c:v>0.77544910179640714</c:v>
                </c:pt>
                <c:pt idx="259">
                  <c:v>0.77844311377245512</c:v>
                </c:pt>
                <c:pt idx="260">
                  <c:v>0.78143712574850299</c:v>
                </c:pt>
                <c:pt idx="261">
                  <c:v>0.78443113772455086</c:v>
                </c:pt>
                <c:pt idx="262">
                  <c:v>0.78742514970059885</c:v>
                </c:pt>
                <c:pt idx="263">
                  <c:v>0.79041916167664672</c:v>
                </c:pt>
                <c:pt idx="264">
                  <c:v>0.79341317365269459</c:v>
                </c:pt>
                <c:pt idx="265">
                  <c:v>0.79640718562874246</c:v>
                </c:pt>
                <c:pt idx="266">
                  <c:v>0.79940119760479045</c:v>
                </c:pt>
                <c:pt idx="267">
                  <c:v>0.80239520958083832</c:v>
                </c:pt>
                <c:pt idx="268">
                  <c:v>0.80538922155688619</c:v>
                </c:pt>
                <c:pt idx="269">
                  <c:v>0.80838323353293418</c:v>
                </c:pt>
                <c:pt idx="270">
                  <c:v>0.81137724550898205</c:v>
                </c:pt>
                <c:pt idx="271">
                  <c:v>0.81437125748502992</c:v>
                </c:pt>
                <c:pt idx="272">
                  <c:v>0.81736526946107779</c:v>
                </c:pt>
                <c:pt idx="273">
                  <c:v>0.82035928143712578</c:v>
                </c:pt>
                <c:pt idx="274">
                  <c:v>0.82335329341317365</c:v>
                </c:pt>
                <c:pt idx="275">
                  <c:v>0.82634730538922152</c:v>
                </c:pt>
                <c:pt idx="276">
                  <c:v>0.8293413173652695</c:v>
                </c:pt>
                <c:pt idx="277">
                  <c:v>0.83233532934131738</c:v>
                </c:pt>
                <c:pt idx="278">
                  <c:v>0.83532934131736525</c:v>
                </c:pt>
                <c:pt idx="279">
                  <c:v>0.83832335329341312</c:v>
                </c:pt>
                <c:pt idx="280">
                  <c:v>0.8413173652694611</c:v>
                </c:pt>
                <c:pt idx="281">
                  <c:v>0.84431137724550898</c:v>
                </c:pt>
                <c:pt idx="282">
                  <c:v>0.84730538922155685</c:v>
                </c:pt>
                <c:pt idx="283">
                  <c:v>0.85029940119760483</c:v>
                </c:pt>
                <c:pt idx="284">
                  <c:v>0.8532934131736527</c:v>
                </c:pt>
                <c:pt idx="285">
                  <c:v>0.85628742514970058</c:v>
                </c:pt>
                <c:pt idx="286">
                  <c:v>0.85928143712574845</c:v>
                </c:pt>
                <c:pt idx="287">
                  <c:v>0.86227544910179643</c:v>
                </c:pt>
                <c:pt idx="288">
                  <c:v>0.8652694610778443</c:v>
                </c:pt>
                <c:pt idx="289">
                  <c:v>0.86826347305389218</c:v>
                </c:pt>
                <c:pt idx="290">
                  <c:v>0.87125748502994016</c:v>
                </c:pt>
                <c:pt idx="291">
                  <c:v>0.87425149700598803</c:v>
                </c:pt>
                <c:pt idx="292">
                  <c:v>0.8772455089820359</c:v>
                </c:pt>
                <c:pt idx="293">
                  <c:v>0.88023952095808389</c:v>
                </c:pt>
                <c:pt idx="294">
                  <c:v>0.88323353293413176</c:v>
                </c:pt>
                <c:pt idx="295">
                  <c:v>0.88622754491017963</c:v>
                </c:pt>
                <c:pt idx="296">
                  <c:v>0.8892215568862275</c:v>
                </c:pt>
                <c:pt idx="297">
                  <c:v>0.89221556886227549</c:v>
                </c:pt>
                <c:pt idx="298">
                  <c:v>0.89520958083832336</c:v>
                </c:pt>
                <c:pt idx="299">
                  <c:v>0.89820359281437123</c:v>
                </c:pt>
                <c:pt idx="300">
                  <c:v>0.90119760479041922</c:v>
                </c:pt>
                <c:pt idx="301">
                  <c:v>0.90419161676646709</c:v>
                </c:pt>
                <c:pt idx="302">
                  <c:v>0.90718562874251496</c:v>
                </c:pt>
                <c:pt idx="303">
                  <c:v>0.91017964071856283</c:v>
                </c:pt>
                <c:pt idx="304">
                  <c:v>0.91317365269461082</c:v>
                </c:pt>
                <c:pt idx="305">
                  <c:v>0.91616766467065869</c:v>
                </c:pt>
                <c:pt idx="306">
                  <c:v>0.91916167664670656</c:v>
                </c:pt>
                <c:pt idx="307">
                  <c:v>0.92215568862275454</c:v>
                </c:pt>
                <c:pt idx="308">
                  <c:v>0.92514970059880242</c:v>
                </c:pt>
                <c:pt idx="309">
                  <c:v>0.92814371257485029</c:v>
                </c:pt>
                <c:pt idx="310">
                  <c:v>0.93113772455089816</c:v>
                </c:pt>
                <c:pt idx="311">
                  <c:v>0.93413173652694614</c:v>
                </c:pt>
                <c:pt idx="312">
                  <c:v>0.93712574850299402</c:v>
                </c:pt>
                <c:pt idx="313">
                  <c:v>0.94011976047904189</c:v>
                </c:pt>
                <c:pt idx="314">
                  <c:v>0.94311377245508987</c:v>
                </c:pt>
                <c:pt idx="315">
                  <c:v>0.94610778443113774</c:v>
                </c:pt>
                <c:pt idx="316">
                  <c:v>0.94910179640718562</c:v>
                </c:pt>
                <c:pt idx="317">
                  <c:v>0.95209580838323349</c:v>
                </c:pt>
                <c:pt idx="318">
                  <c:v>0.95508982035928147</c:v>
                </c:pt>
                <c:pt idx="319">
                  <c:v>0.95808383233532934</c:v>
                </c:pt>
                <c:pt idx="320">
                  <c:v>0.96107784431137722</c:v>
                </c:pt>
                <c:pt idx="321">
                  <c:v>0.9640718562874252</c:v>
                </c:pt>
                <c:pt idx="322">
                  <c:v>0.96706586826347307</c:v>
                </c:pt>
                <c:pt idx="323">
                  <c:v>0.97005988023952094</c:v>
                </c:pt>
                <c:pt idx="324">
                  <c:v>0.97305389221556882</c:v>
                </c:pt>
                <c:pt idx="325">
                  <c:v>0.9760479041916168</c:v>
                </c:pt>
                <c:pt idx="326">
                  <c:v>0.97904191616766467</c:v>
                </c:pt>
                <c:pt idx="327">
                  <c:v>0.98203592814371254</c:v>
                </c:pt>
                <c:pt idx="328">
                  <c:v>0.98502994011976053</c:v>
                </c:pt>
                <c:pt idx="329">
                  <c:v>0.9880239520958084</c:v>
                </c:pt>
                <c:pt idx="330">
                  <c:v>0.99101796407185627</c:v>
                </c:pt>
                <c:pt idx="331">
                  <c:v>0.99401197604790414</c:v>
                </c:pt>
                <c:pt idx="332">
                  <c:v>0.99700598802395213</c:v>
                </c:pt>
                <c:pt idx="333">
                  <c:v>1</c:v>
                </c:pt>
              </c:numCache>
            </c:numRef>
          </c:yVal>
          <c:smooth val="1"/>
          <c:extLst>
            <c:ext xmlns:c16="http://schemas.microsoft.com/office/drawing/2014/chart" uri="{C3380CC4-5D6E-409C-BE32-E72D297353CC}">
              <c16:uniqueId val="{00000000-8503-4173-AE81-786D696183D9}"/>
            </c:ext>
          </c:extLst>
        </c:ser>
        <c:ser>
          <c:idx val="1"/>
          <c:order val="1"/>
          <c:tx>
            <c:strRef>
              <c:f>Sheet1!$D$1</c:f>
              <c:strCache>
                <c:ptCount val="1"/>
                <c:pt idx="0">
                  <c:v>OptML</c:v>
                </c:pt>
              </c:strCache>
            </c:strRef>
          </c:tx>
          <c:spPr>
            <a:ln w="38100" cap="rnd">
              <a:solidFill>
                <a:schemeClr val="accent1"/>
              </a:solidFill>
              <a:round/>
            </a:ln>
            <a:effectLst/>
          </c:spPr>
          <c:marker>
            <c:symbol val="none"/>
          </c:marker>
          <c:xVal>
            <c:numRef>
              <c:f>Sheet1!$D$2:$D$335</c:f>
              <c:numCache>
                <c:formatCode>0.00</c:formatCode>
                <c:ptCount val="334"/>
                <c:pt idx="0">
                  <c:v>2.4790874208022902</c:v>
                </c:pt>
                <c:pt idx="1">
                  <c:v>2.7030800175531402</c:v>
                </c:pt>
                <c:pt idx="2">
                  <c:v>2.7246436835095298</c:v>
                </c:pt>
                <c:pt idx="3">
                  <c:v>2.7543919981728999</c:v>
                </c:pt>
                <c:pt idx="4">
                  <c:v>3.01433123412605</c:v>
                </c:pt>
                <c:pt idx="5">
                  <c:v>3.0629266545076401</c:v>
                </c:pt>
                <c:pt idx="6">
                  <c:v>3.1466956418010401</c:v>
                </c:pt>
                <c:pt idx="7">
                  <c:v>3.16626818169332</c:v>
                </c:pt>
                <c:pt idx="8">
                  <c:v>3.2312912697101499</c:v>
                </c:pt>
                <c:pt idx="9">
                  <c:v>3.2889064120559799</c:v>
                </c:pt>
                <c:pt idx="10">
                  <c:v>3.34298201722833</c:v>
                </c:pt>
                <c:pt idx="11">
                  <c:v>3.36342931878101</c:v>
                </c:pt>
                <c:pt idx="12">
                  <c:v>3.3999941154948199</c:v>
                </c:pt>
                <c:pt idx="13">
                  <c:v>3.4329787400395202</c:v>
                </c:pt>
                <c:pt idx="14">
                  <c:v>3.4442185618905299</c:v>
                </c:pt>
                <c:pt idx="15">
                  <c:v>3.4730036398523598</c:v>
                </c:pt>
                <c:pt idx="16">
                  <c:v>3.48113578004451</c:v>
                </c:pt>
                <c:pt idx="17">
                  <c:v>3.4962907545698401</c:v>
                </c:pt>
                <c:pt idx="18">
                  <c:v>3.5202060228224799</c:v>
                </c:pt>
                <c:pt idx="19">
                  <c:v>3.5526712499000599</c:v>
                </c:pt>
                <c:pt idx="20">
                  <c:v>3.55336305597358</c:v>
                </c:pt>
                <c:pt idx="21">
                  <c:v>3.55943905856947</c:v>
                </c:pt>
                <c:pt idx="22">
                  <c:v>3.5602910519383699</c:v>
                </c:pt>
                <c:pt idx="23">
                  <c:v>3.6953486168189298</c:v>
                </c:pt>
                <c:pt idx="24">
                  <c:v>3.7526093244260998</c:v>
                </c:pt>
                <c:pt idx="25">
                  <c:v>3.7572377586469301</c:v>
                </c:pt>
                <c:pt idx="26">
                  <c:v>3.7817937435200601</c:v>
                </c:pt>
                <c:pt idx="27">
                  <c:v>3.7822910999687598</c:v>
                </c:pt>
                <c:pt idx="28">
                  <c:v>3.8028959145379999</c:v>
                </c:pt>
                <c:pt idx="29">
                  <c:v>3.8966685176626799</c:v>
                </c:pt>
                <c:pt idx="30">
                  <c:v>3.94325545446554</c:v>
                </c:pt>
                <c:pt idx="31">
                  <c:v>3.9743048311092202</c:v>
                </c:pt>
                <c:pt idx="32">
                  <c:v>3.9748336776720601</c:v>
                </c:pt>
                <c:pt idx="33">
                  <c:v>4.0298272216960802</c:v>
                </c:pt>
                <c:pt idx="34">
                  <c:v>4.2461855914058901</c:v>
                </c:pt>
                <c:pt idx="35">
                  <c:v>4.2479518753417196</c:v>
                </c:pt>
                <c:pt idx="36">
                  <c:v>4.2712209068564997</c:v>
                </c:pt>
                <c:pt idx="37">
                  <c:v>4.2785338153033896</c:v>
                </c:pt>
                <c:pt idx="38">
                  <c:v>4.3240285490705599</c:v>
                </c:pt>
                <c:pt idx="39">
                  <c:v>4.3706302465642102</c:v>
                </c:pt>
                <c:pt idx="40">
                  <c:v>4.4737692749549796</c:v>
                </c:pt>
                <c:pt idx="41">
                  <c:v>4.4919983569993702</c:v>
                </c:pt>
                <c:pt idx="42">
                  <c:v>4.5397685531543797</c:v>
                </c:pt>
                <c:pt idx="43">
                  <c:v>4.7153254469984898</c:v>
                </c:pt>
                <c:pt idx="44">
                  <c:v>4.7323818081249902</c:v>
                </c:pt>
                <c:pt idx="45">
                  <c:v>4.8220474641498701</c:v>
                </c:pt>
                <c:pt idx="46">
                  <c:v>5.0977338860469796</c:v>
                </c:pt>
                <c:pt idx="47">
                  <c:v>5.18524080486395</c:v>
                </c:pt>
                <c:pt idx="48">
                  <c:v>5.1923513687590397</c:v>
                </c:pt>
                <c:pt idx="49">
                  <c:v>5.2241186445596197</c:v>
                </c:pt>
                <c:pt idx="50">
                  <c:v>5.24959469457957</c:v>
                </c:pt>
                <c:pt idx="51">
                  <c:v>5.3126071574690901</c:v>
                </c:pt>
                <c:pt idx="52">
                  <c:v>5.3310898665288899</c:v>
                </c:pt>
                <c:pt idx="53">
                  <c:v>5.3444250668123603</c:v>
                </c:pt>
                <c:pt idx="54">
                  <c:v>5.3658484184307804</c:v>
                </c:pt>
                <c:pt idx="55">
                  <c:v>5.3753280979638296</c:v>
                </c:pt>
                <c:pt idx="56">
                  <c:v>5.5521460590447598</c:v>
                </c:pt>
                <c:pt idx="57">
                  <c:v>5.5625476921212504</c:v>
                </c:pt>
                <c:pt idx="58">
                  <c:v>5.5733108292863296</c:v>
                </c:pt>
                <c:pt idx="59">
                  <c:v>5.5849992696531601</c:v>
                </c:pt>
                <c:pt idx="60">
                  <c:v>5.5969821261943897</c:v>
                </c:pt>
                <c:pt idx="61">
                  <c:v>5.6178737637560996</c:v>
                </c:pt>
                <c:pt idx="62">
                  <c:v>5.6582898912254498</c:v>
                </c:pt>
                <c:pt idx="63">
                  <c:v>5.6606695015996102</c:v>
                </c:pt>
                <c:pt idx="64">
                  <c:v>5.6630457861152701</c:v>
                </c:pt>
                <c:pt idx="65">
                  <c:v>5.7075216267522402</c:v>
                </c:pt>
                <c:pt idx="66">
                  <c:v>5.7107929155346202</c:v>
                </c:pt>
                <c:pt idx="67">
                  <c:v>5.7361973714529197</c:v>
                </c:pt>
                <c:pt idx="68">
                  <c:v>5.7364120934335103</c:v>
                </c:pt>
                <c:pt idx="69">
                  <c:v>5.7436144388017798</c:v>
                </c:pt>
                <c:pt idx="70">
                  <c:v>5.7474355314311998</c:v>
                </c:pt>
                <c:pt idx="71">
                  <c:v>5.7765783229547401</c:v>
                </c:pt>
                <c:pt idx="72">
                  <c:v>5.7969515790125099</c:v>
                </c:pt>
                <c:pt idx="73">
                  <c:v>5.7990949942966799</c:v>
                </c:pt>
                <c:pt idx="74">
                  <c:v>5.8280642292565297</c:v>
                </c:pt>
                <c:pt idx="75">
                  <c:v>5.8461973935042604</c:v>
                </c:pt>
                <c:pt idx="76">
                  <c:v>5.8812769562543998</c:v>
                </c:pt>
                <c:pt idx="77">
                  <c:v>5.9046642476753801</c:v>
                </c:pt>
                <c:pt idx="78">
                  <c:v>5.90577238099194</c:v>
                </c:pt>
                <c:pt idx="79">
                  <c:v>5.9092584908903998</c:v>
                </c:pt>
                <c:pt idx="80">
                  <c:v>5.9141218310060699</c:v>
                </c:pt>
                <c:pt idx="81">
                  <c:v>5.9209003773320799</c:v>
                </c:pt>
                <c:pt idx="82">
                  <c:v>5.9231532515827201</c:v>
                </c:pt>
                <c:pt idx="83">
                  <c:v>5.9765775886595298</c:v>
                </c:pt>
                <c:pt idx="84">
                  <c:v>6.00309860228018</c:v>
                </c:pt>
                <c:pt idx="85">
                  <c:v>6.0096823079899</c:v>
                </c:pt>
                <c:pt idx="86">
                  <c:v>6.0122406297395798</c:v>
                </c:pt>
                <c:pt idx="87">
                  <c:v>6.0245549664012001</c:v>
                </c:pt>
                <c:pt idx="88">
                  <c:v>6.0265219740703699</c:v>
                </c:pt>
                <c:pt idx="89">
                  <c:v>6.0319950100325901</c:v>
                </c:pt>
                <c:pt idx="90">
                  <c:v>6.0325781622024799</c:v>
                </c:pt>
                <c:pt idx="91">
                  <c:v>6.0352626608725704</c:v>
                </c:pt>
                <c:pt idx="92">
                  <c:v>6.0414354040944502</c:v>
                </c:pt>
                <c:pt idx="93">
                  <c:v>6.0530277225814899</c:v>
                </c:pt>
                <c:pt idx="94">
                  <c:v>6.0619642709983497</c:v>
                </c:pt>
                <c:pt idx="95">
                  <c:v>6.0688075045789196</c:v>
                </c:pt>
                <c:pt idx="96">
                  <c:v>6.07136836551744</c:v>
                </c:pt>
                <c:pt idx="97">
                  <c:v>6.0851744270296599</c:v>
                </c:pt>
                <c:pt idx="98">
                  <c:v>6.0932274799700101</c:v>
                </c:pt>
                <c:pt idx="99">
                  <c:v>6.0953228993702604</c:v>
                </c:pt>
                <c:pt idx="100">
                  <c:v>6.1646188632210404</c:v>
                </c:pt>
                <c:pt idx="101">
                  <c:v>6.1787473866526303</c:v>
                </c:pt>
                <c:pt idx="102">
                  <c:v>6.21396984464024</c:v>
                </c:pt>
                <c:pt idx="103">
                  <c:v>6.2227926336882096</c:v>
                </c:pt>
                <c:pt idx="104">
                  <c:v>6.2289693665532297</c:v>
                </c:pt>
                <c:pt idx="105">
                  <c:v>6.2355773104240297</c:v>
                </c:pt>
                <c:pt idx="106">
                  <c:v>6.2568118872005201</c:v>
                </c:pt>
                <c:pt idx="107">
                  <c:v>6.2588374825739201</c:v>
                </c:pt>
                <c:pt idx="108">
                  <c:v>6.2802212878187698</c:v>
                </c:pt>
                <c:pt idx="109">
                  <c:v>6.33123489304913</c:v>
                </c:pt>
                <c:pt idx="110">
                  <c:v>6.35472250172662</c:v>
                </c:pt>
                <c:pt idx="111">
                  <c:v>6.3967314824281098</c:v>
                </c:pt>
                <c:pt idx="112">
                  <c:v>6.39867612617918</c:v>
                </c:pt>
                <c:pt idx="113">
                  <c:v>6.4059305562659103</c:v>
                </c:pt>
                <c:pt idx="114">
                  <c:v>6.41419003706923</c:v>
                </c:pt>
                <c:pt idx="115">
                  <c:v>6.4294969012508298</c:v>
                </c:pt>
                <c:pt idx="116">
                  <c:v>6.4492923263483801</c:v>
                </c:pt>
                <c:pt idx="117">
                  <c:v>6.4680577964231203</c:v>
                </c:pt>
                <c:pt idx="118">
                  <c:v>6.4808617083391598</c:v>
                </c:pt>
                <c:pt idx="119">
                  <c:v>6.4880701691738603</c:v>
                </c:pt>
                <c:pt idx="120">
                  <c:v>6.4970383845416704</c:v>
                </c:pt>
                <c:pt idx="121">
                  <c:v>6.5003007148704199</c:v>
                </c:pt>
                <c:pt idx="122">
                  <c:v>6.5016125128361404</c:v>
                </c:pt>
                <c:pt idx="123">
                  <c:v>6.5029006518280497</c:v>
                </c:pt>
                <c:pt idx="124">
                  <c:v>6.5029611683653803</c:v>
                </c:pt>
                <c:pt idx="125">
                  <c:v>6.5084393127482603</c:v>
                </c:pt>
                <c:pt idx="126">
                  <c:v>6.5248887343144197</c:v>
                </c:pt>
                <c:pt idx="127">
                  <c:v>6.5461114615173397</c:v>
                </c:pt>
                <c:pt idx="128">
                  <c:v>6.5485532179568704</c:v>
                </c:pt>
                <c:pt idx="129">
                  <c:v>6.5515982374989203</c:v>
                </c:pt>
                <c:pt idx="130">
                  <c:v>6.5575456966662804</c:v>
                </c:pt>
                <c:pt idx="131">
                  <c:v>6.5693374339377302</c:v>
                </c:pt>
                <c:pt idx="132">
                  <c:v>6.6027681715072397</c:v>
                </c:pt>
                <c:pt idx="133">
                  <c:v>6.6116830955291999</c:v>
                </c:pt>
                <c:pt idx="134">
                  <c:v>6.6171479553805002</c:v>
                </c:pt>
                <c:pt idx="135">
                  <c:v>6.6172307910996597</c:v>
                </c:pt>
                <c:pt idx="136">
                  <c:v>6.6262065177391003</c:v>
                </c:pt>
                <c:pt idx="137">
                  <c:v>6.6289213662400002</c:v>
                </c:pt>
                <c:pt idx="138">
                  <c:v>6.6299791117493196</c:v>
                </c:pt>
                <c:pt idx="139">
                  <c:v>6.6645333060547998</c:v>
                </c:pt>
                <c:pt idx="140">
                  <c:v>6.6817440789069096</c:v>
                </c:pt>
                <c:pt idx="141">
                  <c:v>6.6830082486686697</c:v>
                </c:pt>
                <c:pt idx="142">
                  <c:v>6.6875826388010404</c:v>
                </c:pt>
                <c:pt idx="143">
                  <c:v>6.7198477482696299</c:v>
                </c:pt>
                <c:pt idx="144">
                  <c:v>6.7369616097582599</c:v>
                </c:pt>
                <c:pt idx="145">
                  <c:v>6.7600139479453896</c:v>
                </c:pt>
                <c:pt idx="146">
                  <c:v>6.7601453987443403</c:v>
                </c:pt>
                <c:pt idx="147">
                  <c:v>6.7620795741538897</c:v>
                </c:pt>
                <c:pt idx="148">
                  <c:v>6.7831612407739996</c:v>
                </c:pt>
                <c:pt idx="149">
                  <c:v>6.7904348718552701</c:v>
                </c:pt>
                <c:pt idx="150">
                  <c:v>6.8071722480001498</c:v>
                </c:pt>
                <c:pt idx="151">
                  <c:v>6.8191583806458196</c:v>
                </c:pt>
                <c:pt idx="152">
                  <c:v>6.8215738588627897</c:v>
                </c:pt>
                <c:pt idx="153">
                  <c:v>6.8230105058119799</c:v>
                </c:pt>
                <c:pt idx="154">
                  <c:v>6.8689440274311702</c:v>
                </c:pt>
                <c:pt idx="155">
                  <c:v>6.8712850198859599</c:v>
                </c:pt>
                <c:pt idx="156">
                  <c:v>6.8745162424618602</c:v>
                </c:pt>
                <c:pt idx="157">
                  <c:v>6.9412971961705603</c:v>
                </c:pt>
                <c:pt idx="158">
                  <c:v>6.9420782124295899</c:v>
                </c:pt>
                <c:pt idx="159">
                  <c:v>6.9544747344836102</c:v>
                </c:pt>
                <c:pt idx="160">
                  <c:v>6.9553132263259903</c:v>
                </c:pt>
                <c:pt idx="161">
                  <c:v>6.9709828257519701</c:v>
                </c:pt>
                <c:pt idx="162">
                  <c:v>7.0115416434665896</c:v>
                </c:pt>
                <c:pt idx="163">
                  <c:v>7.0297163870271104</c:v>
                </c:pt>
                <c:pt idx="164">
                  <c:v>7.0359378572640701</c:v>
                </c:pt>
                <c:pt idx="165">
                  <c:v>7.0426137039850101</c:v>
                </c:pt>
                <c:pt idx="166">
                  <c:v>7.0581360054421802</c:v>
                </c:pt>
                <c:pt idx="167">
                  <c:v>7.0638587967223101</c:v>
                </c:pt>
                <c:pt idx="168">
                  <c:v>7.0856732211851403</c:v>
                </c:pt>
                <c:pt idx="169">
                  <c:v>7.1138055130912301</c:v>
                </c:pt>
                <c:pt idx="170">
                  <c:v>7.1159130213825703</c:v>
                </c:pt>
                <c:pt idx="171">
                  <c:v>7.1240585229532503</c:v>
                </c:pt>
                <c:pt idx="172">
                  <c:v>7.1505703077623703</c:v>
                </c:pt>
                <c:pt idx="173">
                  <c:v>7.1665025063297998</c:v>
                </c:pt>
                <c:pt idx="174">
                  <c:v>7.16832761209103</c:v>
                </c:pt>
                <c:pt idx="175">
                  <c:v>7.1892388442393997</c:v>
                </c:pt>
                <c:pt idx="176">
                  <c:v>7.2017457942258201</c:v>
                </c:pt>
                <c:pt idx="177">
                  <c:v>7.2113972027821198</c:v>
                </c:pt>
                <c:pt idx="178">
                  <c:v>7.2319438007758796</c:v>
                </c:pt>
                <c:pt idx="179">
                  <c:v>7.2330159337319504</c:v>
                </c:pt>
                <c:pt idx="180">
                  <c:v>7.2420083894425398</c:v>
                </c:pt>
                <c:pt idx="181">
                  <c:v>7.2452420251945702</c:v>
                </c:pt>
                <c:pt idx="182">
                  <c:v>7.2529127029613898</c:v>
                </c:pt>
                <c:pt idx="183">
                  <c:v>7.2617012473970597</c:v>
                </c:pt>
                <c:pt idx="184">
                  <c:v>7.2770389453062201</c:v>
                </c:pt>
                <c:pt idx="185">
                  <c:v>7.2802499372710399</c:v>
                </c:pt>
                <c:pt idx="186">
                  <c:v>7.3013710216650596</c:v>
                </c:pt>
                <c:pt idx="187">
                  <c:v>7.30442107272426</c:v>
                </c:pt>
                <c:pt idx="188">
                  <c:v>7.3046499725119496</c:v>
                </c:pt>
                <c:pt idx="189">
                  <c:v>7.3478074302391896</c:v>
                </c:pt>
                <c:pt idx="190">
                  <c:v>7.3545375837632196</c:v>
                </c:pt>
                <c:pt idx="191">
                  <c:v>7.3779154050326898</c:v>
                </c:pt>
                <c:pt idx="192">
                  <c:v>7.3809754921457698</c:v>
                </c:pt>
                <c:pt idx="193">
                  <c:v>7.4041052387564399</c:v>
                </c:pt>
                <c:pt idx="194">
                  <c:v>7.42032216499602</c:v>
                </c:pt>
                <c:pt idx="195">
                  <c:v>7.4287798572783803</c:v>
                </c:pt>
                <c:pt idx="196">
                  <c:v>7.4427580296115403</c:v>
                </c:pt>
                <c:pt idx="197">
                  <c:v>7.44949923505997</c:v>
                </c:pt>
                <c:pt idx="198">
                  <c:v>7.45019336268573</c:v>
                </c:pt>
                <c:pt idx="199">
                  <c:v>7.4633473135209902</c:v>
                </c:pt>
                <c:pt idx="200">
                  <c:v>7.4664524508295402</c:v>
                </c:pt>
                <c:pt idx="201">
                  <c:v>7.4695705303860596</c:v>
                </c:pt>
                <c:pt idx="202">
                  <c:v>7.4852098319255802</c:v>
                </c:pt>
                <c:pt idx="203">
                  <c:v>7.49738427485772</c:v>
                </c:pt>
                <c:pt idx="204">
                  <c:v>7.4982588608892202</c:v>
                </c:pt>
                <c:pt idx="205">
                  <c:v>7.5455398187794298</c:v>
                </c:pt>
                <c:pt idx="206">
                  <c:v>7.5712513205234799</c:v>
                </c:pt>
                <c:pt idx="207">
                  <c:v>7.5841541616365902</c:v>
                </c:pt>
                <c:pt idx="208">
                  <c:v>7.58660166058554</c:v>
                </c:pt>
                <c:pt idx="209">
                  <c:v>7.61042103156373</c:v>
                </c:pt>
                <c:pt idx="210">
                  <c:v>7.6496923542457704</c:v>
                </c:pt>
                <c:pt idx="211">
                  <c:v>7.6693887498830504</c:v>
                </c:pt>
                <c:pt idx="212">
                  <c:v>7.6736705675371297</c:v>
                </c:pt>
                <c:pt idx="213">
                  <c:v>7.6930182202247597</c:v>
                </c:pt>
                <c:pt idx="214">
                  <c:v>7.7066560196369602</c:v>
                </c:pt>
                <c:pt idx="215">
                  <c:v>7.7078011215220004</c:v>
                </c:pt>
                <c:pt idx="216">
                  <c:v>7.7267266661912304</c:v>
                </c:pt>
                <c:pt idx="217">
                  <c:v>7.7509543924269098</c:v>
                </c:pt>
                <c:pt idx="218">
                  <c:v>7.7586150581277602</c:v>
                </c:pt>
                <c:pt idx="219">
                  <c:v>7.7614670650828996</c:v>
                </c:pt>
                <c:pt idx="220">
                  <c:v>7.7665197395093397</c:v>
                </c:pt>
                <c:pt idx="221">
                  <c:v>7.7831773354810503</c:v>
                </c:pt>
                <c:pt idx="222">
                  <c:v>7.7864557274189004</c:v>
                </c:pt>
                <c:pt idx="223">
                  <c:v>7.7973639878528296</c:v>
                </c:pt>
                <c:pt idx="224">
                  <c:v>7.8181090865056797</c:v>
                </c:pt>
                <c:pt idx="225">
                  <c:v>7.8729869090873397</c:v>
                </c:pt>
                <c:pt idx="226">
                  <c:v>7.87973688094712</c:v>
                </c:pt>
                <c:pt idx="227">
                  <c:v>7.8998317412161203</c:v>
                </c:pt>
                <c:pt idx="228">
                  <c:v>7.9122179100854302</c:v>
                </c:pt>
                <c:pt idx="229">
                  <c:v>7.9383157328338196</c:v>
                </c:pt>
                <c:pt idx="230">
                  <c:v>7.93980533478498</c:v>
                </c:pt>
                <c:pt idx="231">
                  <c:v>7.9469576290368398</c:v>
                </c:pt>
                <c:pt idx="232">
                  <c:v>7.9475491222534096</c:v>
                </c:pt>
                <c:pt idx="233">
                  <c:v>7.9552549612146404</c:v>
                </c:pt>
                <c:pt idx="234">
                  <c:v>7.9715527020152903</c:v>
                </c:pt>
                <c:pt idx="235">
                  <c:v>7.9795714345715103</c:v>
                </c:pt>
                <c:pt idx="236">
                  <c:v>7.9866581674097201</c:v>
                </c:pt>
                <c:pt idx="237">
                  <c:v>7.9963213984051098</c:v>
                </c:pt>
                <c:pt idx="238">
                  <c:v>8.0285709063394606</c:v>
                </c:pt>
                <c:pt idx="239">
                  <c:v>8.0377102832563594</c:v>
                </c:pt>
                <c:pt idx="240">
                  <c:v>8.0391377320059494</c:v>
                </c:pt>
                <c:pt idx="241">
                  <c:v>8.0692619450580594</c:v>
                </c:pt>
                <c:pt idx="242">
                  <c:v>8.0756615124513793</c:v>
                </c:pt>
                <c:pt idx="243">
                  <c:v>8.0926120604035905</c:v>
                </c:pt>
                <c:pt idx="244">
                  <c:v>8.0991156746737492</c:v>
                </c:pt>
                <c:pt idx="245">
                  <c:v>8.1357055945839196</c:v>
                </c:pt>
                <c:pt idx="246">
                  <c:v>8.1649343551225506</c:v>
                </c:pt>
                <c:pt idx="247">
                  <c:v>8.23023882309821</c:v>
                </c:pt>
                <c:pt idx="248">
                  <c:v>8.2540263473931095</c:v>
                </c:pt>
                <c:pt idx="249">
                  <c:v>8.2545795714654204</c:v>
                </c:pt>
                <c:pt idx="250">
                  <c:v>8.2720941634914507</c:v>
                </c:pt>
                <c:pt idx="251">
                  <c:v>8.2725209429824602</c:v>
                </c:pt>
                <c:pt idx="252">
                  <c:v>8.3065165302222006</c:v>
                </c:pt>
                <c:pt idx="253">
                  <c:v>8.3361070677110902</c:v>
                </c:pt>
                <c:pt idx="254">
                  <c:v>8.3401341844937402</c:v>
                </c:pt>
                <c:pt idx="255">
                  <c:v>8.3797813662288405</c:v>
                </c:pt>
                <c:pt idx="256">
                  <c:v>8.3848920290757292</c:v>
                </c:pt>
                <c:pt idx="257">
                  <c:v>8.3855580794435003</c:v>
                </c:pt>
                <c:pt idx="258">
                  <c:v>8.4225957971466006</c:v>
                </c:pt>
                <c:pt idx="259">
                  <c:v>8.4634908187432192</c:v>
                </c:pt>
                <c:pt idx="260">
                  <c:v>8.5601896854263995</c:v>
                </c:pt>
                <c:pt idx="261">
                  <c:v>8.5828209403922102</c:v>
                </c:pt>
                <c:pt idx="262">
                  <c:v>8.6042377341596108</c:v>
                </c:pt>
                <c:pt idx="263">
                  <c:v>8.6188663037542792</c:v>
                </c:pt>
                <c:pt idx="264">
                  <c:v>8.7144421174269198</c:v>
                </c:pt>
                <c:pt idx="265">
                  <c:v>8.7201287152484497</c:v>
                </c:pt>
                <c:pt idx="266">
                  <c:v>8.7811636274276896</c:v>
                </c:pt>
                <c:pt idx="267">
                  <c:v>8.7826265673485597</c:v>
                </c:pt>
                <c:pt idx="268">
                  <c:v>8.8006142232095801</c:v>
                </c:pt>
                <c:pt idx="269">
                  <c:v>8.8395327523713298</c:v>
                </c:pt>
                <c:pt idx="270">
                  <c:v>8.8781249779282803</c:v>
                </c:pt>
                <c:pt idx="271">
                  <c:v>8.9399627476669004</c:v>
                </c:pt>
                <c:pt idx="272">
                  <c:v>9.0188149038215695</c:v>
                </c:pt>
                <c:pt idx="273">
                  <c:v>9.0402134523865492</c:v>
                </c:pt>
                <c:pt idx="274">
                  <c:v>9.0522794203699597</c:v>
                </c:pt>
                <c:pt idx="275">
                  <c:v>9.0531481022236608</c:v>
                </c:pt>
                <c:pt idx="276">
                  <c:v>9.1677557055280392</c:v>
                </c:pt>
                <c:pt idx="277">
                  <c:v>9.1704223375832896</c:v>
                </c:pt>
                <c:pt idx="278">
                  <c:v>9.2372384405762293</c:v>
                </c:pt>
                <c:pt idx="279">
                  <c:v>9.2479303371819004</c:v>
                </c:pt>
                <c:pt idx="280">
                  <c:v>9.2970281010946092</c:v>
                </c:pt>
                <c:pt idx="281">
                  <c:v>9.3268292284086698</c:v>
                </c:pt>
                <c:pt idx="282">
                  <c:v>9.3690682705232309</c:v>
                </c:pt>
                <c:pt idx="283">
                  <c:v>9.4092119865159791</c:v>
                </c:pt>
                <c:pt idx="284">
                  <c:v>9.4337005394231301</c:v>
                </c:pt>
                <c:pt idx="285">
                  <c:v>9.4358787433399893</c:v>
                </c:pt>
                <c:pt idx="286">
                  <c:v>9.4434536557916093</c:v>
                </c:pt>
                <c:pt idx="287">
                  <c:v>9.4795243741957194</c:v>
                </c:pt>
                <c:pt idx="288">
                  <c:v>9.5187181823158404</c:v>
                </c:pt>
                <c:pt idx="289">
                  <c:v>9.5476367449626807</c:v>
                </c:pt>
                <c:pt idx="290">
                  <c:v>9.5478055881444401</c:v>
                </c:pt>
                <c:pt idx="291">
                  <c:v>9.5505603386294204</c:v>
                </c:pt>
                <c:pt idx="292">
                  <c:v>9.5568463738508491</c:v>
                </c:pt>
                <c:pt idx="293">
                  <c:v>9.5575052293229401</c:v>
                </c:pt>
                <c:pt idx="294">
                  <c:v>9.5809849858530907</c:v>
                </c:pt>
                <c:pt idx="295">
                  <c:v>9.6074111671189595</c:v>
                </c:pt>
                <c:pt idx="296">
                  <c:v>9.6099733699155205</c:v>
                </c:pt>
                <c:pt idx="297">
                  <c:v>9.6176378036674102</c:v>
                </c:pt>
                <c:pt idx="298">
                  <c:v>9.6450408754575907</c:v>
                </c:pt>
                <c:pt idx="299">
                  <c:v>9.7568063859595995</c:v>
                </c:pt>
                <c:pt idx="300">
                  <c:v>9.7627049658975906</c:v>
                </c:pt>
                <c:pt idx="301">
                  <c:v>9.9419441655615994</c:v>
                </c:pt>
                <c:pt idx="302">
                  <c:v>9.9504644890508693</c:v>
                </c:pt>
                <c:pt idx="303">
                  <c:v>10.0731653966672</c:v>
                </c:pt>
                <c:pt idx="304">
                  <c:v>10.128016016533101</c:v>
                </c:pt>
                <c:pt idx="305">
                  <c:v>10.145235721723999</c:v>
                </c:pt>
                <c:pt idx="306">
                  <c:v>10.1565169326392</c:v>
                </c:pt>
                <c:pt idx="307">
                  <c:v>10.259013468416899</c:v>
                </c:pt>
                <c:pt idx="308">
                  <c:v>10.260105347481799</c:v>
                </c:pt>
                <c:pt idx="309">
                  <c:v>10.302180087083901</c:v>
                </c:pt>
                <c:pt idx="310">
                  <c:v>10.3024848607902</c:v>
                </c:pt>
                <c:pt idx="311">
                  <c:v>10.3463879528428</c:v>
                </c:pt>
                <c:pt idx="312">
                  <c:v>10.4102772865003</c:v>
                </c:pt>
                <c:pt idx="313">
                  <c:v>10.4240849289361</c:v>
                </c:pt>
                <c:pt idx="314">
                  <c:v>10.464262312594601</c:v>
                </c:pt>
                <c:pt idx="315">
                  <c:v>10.526754791065001</c:v>
                </c:pt>
                <c:pt idx="316">
                  <c:v>10.5536899819505</c:v>
                </c:pt>
                <c:pt idx="317">
                  <c:v>10.556512984747499</c:v>
                </c:pt>
                <c:pt idx="318">
                  <c:v>10.564236285043</c:v>
                </c:pt>
                <c:pt idx="319">
                  <c:v>10.644382720248</c:v>
                </c:pt>
                <c:pt idx="320">
                  <c:v>10.657975147497501</c:v>
                </c:pt>
                <c:pt idx="321">
                  <c:v>10.6785714502192</c:v>
                </c:pt>
                <c:pt idx="322">
                  <c:v>10.756326319495701</c:v>
                </c:pt>
                <c:pt idx="323">
                  <c:v>10.785677400556899</c:v>
                </c:pt>
                <c:pt idx="324">
                  <c:v>10.8773885476992</c:v>
                </c:pt>
                <c:pt idx="325">
                  <c:v>10.903684353126801</c:v>
                </c:pt>
                <c:pt idx="326">
                  <c:v>10.9308685958372</c:v>
                </c:pt>
                <c:pt idx="327">
                  <c:v>11.0782415106294</c:v>
                </c:pt>
                <c:pt idx="328">
                  <c:v>11.1148560419454</c:v>
                </c:pt>
                <c:pt idx="329">
                  <c:v>11.116905622338299</c:v>
                </c:pt>
                <c:pt idx="330">
                  <c:v>11.2383149037398</c:v>
                </c:pt>
                <c:pt idx="331">
                  <c:v>11.3419745126309</c:v>
                </c:pt>
                <c:pt idx="332">
                  <c:v>11.603779270754201</c:v>
                </c:pt>
                <c:pt idx="333">
                  <c:v>12.031879944091701</c:v>
                </c:pt>
              </c:numCache>
            </c:numRef>
          </c:xVal>
          <c:yVal>
            <c:numRef>
              <c:f>Sheet1!$A$2:$A$335</c:f>
              <c:numCache>
                <c:formatCode>General</c:formatCode>
                <c:ptCount val="334"/>
                <c:pt idx="0">
                  <c:v>2.9940119760479044E-3</c:v>
                </c:pt>
                <c:pt idx="1">
                  <c:v>5.9880239520958087E-3</c:v>
                </c:pt>
                <c:pt idx="2">
                  <c:v>8.9820359281437123E-3</c:v>
                </c:pt>
                <c:pt idx="3">
                  <c:v>1.1976047904191617E-2</c:v>
                </c:pt>
                <c:pt idx="4">
                  <c:v>1.4970059880239521E-2</c:v>
                </c:pt>
                <c:pt idx="5">
                  <c:v>1.7964071856287425E-2</c:v>
                </c:pt>
                <c:pt idx="6">
                  <c:v>2.0958083832335328E-2</c:v>
                </c:pt>
                <c:pt idx="7">
                  <c:v>2.3952095808383235E-2</c:v>
                </c:pt>
                <c:pt idx="8">
                  <c:v>2.6946107784431138E-2</c:v>
                </c:pt>
                <c:pt idx="9">
                  <c:v>2.9940119760479042E-2</c:v>
                </c:pt>
                <c:pt idx="10">
                  <c:v>3.2934131736526949E-2</c:v>
                </c:pt>
                <c:pt idx="11">
                  <c:v>3.5928143712574849E-2</c:v>
                </c:pt>
                <c:pt idx="12">
                  <c:v>3.8922155688622756E-2</c:v>
                </c:pt>
                <c:pt idx="13">
                  <c:v>4.1916167664670656E-2</c:v>
                </c:pt>
                <c:pt idx="14">
                  <c:v>4.4910179640718563E-2</c:v>
                </c:pt>
                <c:pt idx="15">
                  <c:v>4.790419161676647E-2</c:v>
                </c:pt>
                <c:pt idx="16">
                  <c:v>5.089820359281437E-2</c:v>
                </c:pt>
                <c:pt idx="17">
                  <c:v>5.3892215568862277E-2</c:v>
                </c:pt>
                <c:pt idx="18">
                  <c:v>5.6886227544910177E-2</c:v>
                </c:pt>
                <c:pt idx="19">
                  <c:v>5.9880239520958084E-2</c:v>
                </c:pt>
                <c:pt idx="20">
                  <c:v>6.2874251497005984E-2</c:v>
                </c:pt>
                <c:pt idx="21">
                  <c:v>6.5868263473053898E-2</c:v>
                </c:pt>
                <c:pt idx="22">
                  <c:v>6.8862275449101798E-2</c:v>
                </c:pt>
                <c:pt idx="23">
                  <c:v>7.1856287425149698E-2</c:v>
                </c:pt>
                <c:pt idx="24">
                  <c:v>7.4850299401197598E-2</c:v>
                </c:pt>
                <c:pt idx="25">
                  <c:v>7.7844311377245512E-2</c:v>
                </c:pt>
                <c:pt idx="26">
                  <c:v>8.0838323353293412E-2</c:v>
                </c:pt>
                <c:pt idx="27">
                  <c:v>8.3832335329341312E-2</c:v>
                </c:pt>
                <c:pt idx="28">
                  <c:v>8.6826347305389226E-2</c:v>
                </c:pt>
                <c:pt idx="29">
                  <c:v>8.9820359281437126E-2</c:v>
                </c:pt>
                <c:pt idx="30">
                  <c:v>9.2814371257485026E-2</c:v>
                </c:pt>
                <c:pt idx="31">
                  <c:v>9.580838323353294E-2</c:v>
                </c:pt>
                <c:pt idx="32">
                  <c:v>9.880239520958084E-2</c:v>
                </c:pt>
                <c:pt idx="33">
                  <c:v>0.10179640718562874</c:v>
                </c:pt>
                <c:pt idx="34">
                  <c:v>0.10479041916167664</c:v>
                </c:pt>
                <c:pt idx="35">
                  <c:v>0.10778443113772455</c:v>
                </c:pt>
                <c:pt idx="36">
                  <c:v>0.11077844311377245</c:v>
                </c:pt>
                <c:pt idx="37">
                  <c:v>0.11377245508982035</c:v>
                </c:pt>
                <c:pt idx="38">
                  <c:v>0.11676646706586827</c:v>
                </c:pt>
                <c:pt idx="39">
                  <c:v>0.11976047904191617</c:v>
                </c:pt>
                <c:pt idx="40">
                  <c:v>0.12275449101796407</c:v>
                </c:pt>
                <c:pt idx="41">
                  <c:v>0.12574850299401197</c:v>
                </c:pt>
                <c:pt idx="42">
                  <c:v>0.12874251497005987</c:v>
                </c:pt>
                <c:pt idx="43">
                  <c:v>0.1317365269461078</c:v>
                </c:pt>
                <c:pt idx="44">
                  <c:v>0.1347305389221557</c:v>
                </c:pt>
                <c:pt idx="45">
                  <c:v>0.1377245508982036</c:v>
                </c:pt>
                <c:pt idx="46">
                  <c:v>0.1407185628742515</c:v>
                </c:pt>
                <c:pt idx="47">
                  <c:v>0.1437125748502994</c:v>
                </c:pt>
                <c:pt idx="48">
                  <c:v>0.1467065868263473</c:v>
                </c:pt>
                <c:pt idx="49">
                  <c:v>0.1497005988023952</c:v>
                </c:pt>
                <c:pt idx="50">
                  <c:v>0.15269461077844312</c:v>
                </c:pt>
                <c:pt idx="51">
                  <c:v>0.15568862275449102</c:v>
                </c:pt>
                <c:pt idx="52">
                  <c:v>0.15868263473053892</c:v>
                </c:pt>
                <c:pt idx="53">
                  <c:v>0.16167664670658682</c:v>
                </c:pt>
                <c:pt idx="54">
                  <c:v>0.16467065868263472</c:v>
                </c:pt>
                <c:pt idx="55">
                  <c:v>0.16766467065868262</c:v>
                </c:pt>
                <c:pt idx="56">
                  <c:v>0.17065868263473055</c:v>
                </c:pt>
                <c:pt idx="57">
                  <c:v>0.17365269461077845</c:v>
                </c:pt>
                <c:pt idx="58">
                  <c:v>0.17664670658682635</c:v>
                </c:pt>
                <c:pt idx="59">
                  <c:v>0.17964071856287425</c:v>
                </c:pt>
                <c:pt idx="60">
                  <c:v>0.18263473053892215</c:v>
                </c:pt>
                <c:pt idx="61">
                  <c:v>0.18562874251497005</c:v>
                </c:pt>
                <c:pt idx="62">
                  <c:v>0.18862275449101795</c:v>
                </c:pt>
                <c:pt idx="63">
                  <c:v>0.19161676646706588</c:v>
                </c:pt>
                <c:pt idx="64">
                  <c:v>0.19461077844311378</c:v>
                </c:pt>
                <c:pt idx="65">
                  <c:v>0.19760479041916168</c:v>
                </c:pt>
                <c:pt idx="66">
                  <c:v>0.20059880239520958</c:v>
                </c:pt>
                <c:pt idx="67">
                  <c:v>0.20359281437125748</c:v>
                </c:pt>
                <c:pt idx="68">
                  <c:v>0.20658682634730538</c:v>
                </c:pt>
                <c:pt idx="69">
                  <c:v>0.20958083832335328</c:v>
                </c:pt>
                <c:pt idx="70">
                  <c:v>0.21257485029940121</c:v>
                </c:pt>
                <c:pt idx="71">
                  <c:v>0.21556886227544911</c:v>
                </c:pt>
                <c:pt idx="72">
                  <c:v>0.21856287425149701</c:v>
                </c:pt>
                <c:pt idx="73">
                  <c:v>0.22155688622754491</c:v>
                </c:pt>
                <c:pt idx="74">
                  <c:v>0.22455089820359281</c:v>
                </c:pt>
                <c:pt idx="75">
                  <c:v>0.22754491017964071</c:v>
                </c:pt>
                <c:pt idx="76">
                  <c:v>0.23053892215568864</c:v>
                </c:pt>
                <c:pt idx="77">
                  <c:v>0.23353293413173654</c:v>
                </c:pt>
                <c:pt idx="78">
                  <c:v>0.23652694610778444</c:v>
                </c:pt>
                <c:pt idx="79">
                  <c:v>0.23952095808383234</c:v>
                </c:pt>
                <c:pt idx="80">
                  <c:v>0.24251497005988024</c:v>
                </c:pt>
                <c:pt idx="81">
                  <c:v>0.24550898203592814</c:v>
                </c:pt>
                <c:pt idx="82">
                  <c:v>0.24850299401197604</c:v>
                </c:pt>
                <c:pt idx="83">
                  <c:v>0.25149700598802394</c:v>
                </c:pt>
                <c:pt idx="84">
                  <c:v>0.25449101796407186</c:v>
                </c:pt>
                <c:pt idx="85">
                  <c:v>0.25748502994011974</c:v>
                </c:pt>
                <c:pt idx="86">
                  <c:v>0.26047904191616766</c:v>
                </c:pt>
                <c:pt idx="87">
                  <c:v>0.26347305389221559</c:v>
                </c:pt>
                <c:pt idx="88">
                  <c:v>0.26646706586826346</c:v>
                </c:pt>
                <c:pt idx="89">
                  <c:v>0.26946107784431139</c:v>
                </c:pt>
                <c:pt idx="90">
                  <c:v>0.27245508982035926</c:v>
                </c:pt>
                <c:pt idx="91">
                  <c:v>0.27544910179640719</c:v>
                </c:pt>
                <c:pt idx="92">
                  <c:v>0.27844311377245506</c:v>
                </c:pt>
                <c:pt idx="93">
                  <c:v>0.28143712574850299</c:v>
                </c:pt>
                <c:pt idx="94">
                  <c:v>0.28443113772455092</c:v>
                </c:pt>
                <c:pt idx="95">
                  <c:v>0.28742514970059879</c:v>
                </c:pt>
                <c:pt idx="96">
                  <c:v>0.29041916167664672</c:v>
                </c:pt>
                <c:pt idx="97">
                  <c:v>0.29341317365269459</c:v>
                </c:pt>
                <c:pt idx="98">
                  <c:v>0.29640718562874252</c:v>
                </c:pt>
                <c:pt idx="99">
                  <c:v>0.29940119760479039</c:v>
                </c:pt>
                <c:pt idx="100">
                  <c:v>0.30239520958083832</c:v>
                </c:pt>
                <c:pt idx="101">
                  <c:v>0.30538922155688625</c:v>
                </c:pt>
                <c:pt idx="102">
                  <c:v>0.30838323353293412</c:v>
                </c:pt>
                <c:pt idx="103">
                  <c:v>0.31137724550898205</c:v>
                </c:pt>
                <c:pt idx="104">
                  <c:v>0.31437125748502992</c:v>
                </c:pt>
                <c:pt idx="105">
                  <c:v>0.31736526946107785</c:v>
                </c:pt>
                <c:pt idx="106">
                  <c:v>0.32035928143712578</c:v>
                </c:pt>
                <c:pt idx="107">
                  <c:v>0.32335329341317365</c:v>
                </c:pt>
                <c:pt idx="108">
                  <c:v>0.32634730538922158</c:v>
                </c:pt>
                <c:pt idx="109">
                  <c:v>0.32934131736526945</c:v>
                </c:pt>
                <c:pt idx="110">
                  <c:v>0.33233532934131738</c:v>
                </c:pt>
                <c:pt idx="111">
                  <c:v>0.33532934131736525</c:v>
                </c:pt>
                <c:pt idx="112">
                  <c:v>0.33832335329341318</c:v>
                </c:pt>
                <c:pt idx="113">
                  <c:v>0.3413173652694611</c:v>
                </c:pt>
                <c:pt idx="114">
                  <c:v>0.34431137724550898</c:v>
                </c:pt>
                <c:pt idx="115">
                  <c:v>0.3473053892215569</c:v>
                </c:pt>
                <c:pt idx="116">
                  <c:v>0.35029940119760478</c:v>
                </c:pt>
                <c:pt idx="117">
                  <c:v>0.3532934131736527</c:v>
                </c:pt>
                <c:pt idx="118">
                  <c:v>0.35628742514970058</c:v>
                </c:pt>
                <c:pt idx="119">
                  <c:v>0.3592814371257485</c:v>
                </c:pt>
                <c:pt idx="120">
                  <c:v>0.36227544910179643</c:v>
                </c:pt>
                <c:pt idx="121">
                  <c:v>0.3652694610778443</c:v>
                </c:pt>
                <c:pt idx="122">
                  <c:v>0.36826347305389223</c:v>
                </c:pt>
                <c:pt idx="123">
                  <c:v>0.3712574850299401</c:v>
                </c:pt>
                <c:pt idx="124">
                  <c:v>0.37425149700598803</c:v>
                </c:pt>
                <c:pt idx="125">
                  <c:v>0.3772455089820359</c:v>
                </c:pt>
                <c:pt idx="126">
                  <c:v>0.38023952095808383</c:v>
                </c:pt>
                <c:pt idx="127">
                  <c:v>0.38323353293413176</c:v>
                </c:pt>
                <c:pt idx="128">
                  <c:v>0.38622754491017963</c:v>
                </c:pt>
                <c:pt idx="129">
                  <c:v>0.38922155688622756</c:v>
                </c:pt>
                <c:pt idx="130">
                  <c:v>0.39221556886227543</c:v>
                </c:pt>
                <c:pt idx="131">
                  <c:v>0.39520958083832336</c:v>
                </c:pt>
                <c:pt idx="132">
                  <c:v>0.39820359281437123</c:v>
                </c:pt>
                <c:pt idx="133">
                  <c:v>0.40119760479041916</c:v>
                </c:pt>
                <c:pt idx="134">
                  <c:v>0.40419161676646709</c:v>
                </c:pt>
                <c:pt idx="135">
                  <c:v>0.40718562874251496</c:v>
                </c:pt>
                <c:pt idx="136">
                  <c:v>0.41017964071856289</c:v>
                </c:pt>
                <c:pt idx="137">
                  <c:v>0.41317365269461076</c:v>
                </c:pt>
                <c:pt idx="138">
                  <c:v>0.41616766467065869</c:v>
                </c:pt>
                <c:pt idx="139">
                  <c:v>0.41916167664670656</c:v>
                </c:pt>
                <c:pt idx="140">
                  <c:v>0.42215568862275449</c:v>
                </c:pt>
                <c:pt idx="141">
                  <c:v>0.42514970059880242</c:v>
                </c:pt>
                <c:pt idx="142">
                  <c:v>0.42814371257485029</c:v>
                </c:pt>
                <c:pt idx="143">
                  <c:v>0.43113772455089822</c:v>
                </c:pt>
                <c:pt idx="144">
                  <c:v>0.43413173652694609</c:v>
                </c:pt>
                <c:pt idx="145">
                  <c:v>0.43712574850299402</c:v>
                </c:pt>
                <c:pt idx="146">
                  <c:v>0.44011976047904194</c:v>
                </c:pt>
                <c:pt idx="147">
                  <c:v>0.44311377245508982</c:v>
                </c:pt>
                <c:pt idx="148">
                  <c:v>0.44610778443113774</c:v>
                </c:pt>
                <c:pt idx="149">
                  <c:v>0.44910179640718562</c:v>
                </c:pt>
                <c:pt idx="150">
                  <c:v>0.45209580838323354</c:v>
                </c:pt>
                <c:pt idx="151">
                  <c:v>0.45508982035928142</c:v>
                </c:pt>
                <c:pt idx="152">
                  <c:v>0.45808383233532934</c:v>
                </c:pt>
                <c:pt idx="153">
                  <c:v>0.46107784431137727</c:v>
                </c:pt>
                <c:pt idx="154">
                  <c:v>0.46407185628742514</c:v>
                </c:pt>
                <c:pt idx="155">
                  <c:v>0.46706586826347307</c:v>
                </c:pt>
                <c:pt idx="156">
                  <c:v>0.47005988023952094</c:v>
                </c:pt>
                <c:pt idx="157">
                  <c:v>0.47305389221556887</c:v>
                </c:pt>
                <c:pt idx="158">
                  <c:v>0.47604790419161674</c:v>
                </c:pt>
                <c:pt idx="159">
                  <c:v>0.47904191616766467</c:v>
                </c:pt>
                <c:pt idx="160">
                  <c:v>0.4820359281437126</c:v>
                </c:pt>
                <c:pt idx="161">
                  <c:v>0.48502994011976047</c:v>
                </c:pt>
                <c:pt idx="162">
                  <c:v>0.4880239520958084</c:v>
                </c:pt>
                <c:pt idx="163">
                  <c:v>0.49101796407185627</c:v>
                </c:pt>
                <c:pt idx="164">
                  <c:v>0.4940119760479042</c:v>
                </c:pt>
                <c:pt idx="165">
                  <c:v>0.49700598802395207</c:v>
                </c:pt>
                <c:pt idx="166">
                  <c:v>0.5</c:v>
                </c:pt>
                <c:pt idx="167">
                  <c:v>0.50299401197604787</c:v>
                </c:pt>
                <c:pt idx="168">
                  <c:v>0.50598802395209586</c:v>
                </c:pt>
                <c:pt idx="169">
                  <c:v>0.50898203592814373</c:v>
                </c:pt>
                <c:pt idx="170">
                  <c:v>0.5119760479041916</c:v>
                </c:pt>
                <c:pt idx="171">
                  <c:v>0.51497005988023947</c:v>
                </c:pt>
                <c:pt idx="172">
                  <c:v>0.51796407185628746</c:v>
                </c:pt>
                <c:pt idx="173">
                  <c:v>0.52095808383233533</c:v>
                </c:pt>
                <c:pt idx="174">
                  <c:v>0.5239520958083832</c:v>
                </c:pt>
                <c:pt idx="175">
                  <c:v>0.52694610778443118</c:v>
                </c:pt>
                <c:pt idx="176">
                  <c:v>0.52994011976047906</c:v>
                </c:pt>
                <c:pt idx="177">
                  <c:v>0.53293413173652693</c:v>
                </c:pt>
                <c:pt idx="178">
                  <c:v>0.5359281437125748</c:v>
                </c:pt>
                <c:pt idx="179">
                  <c:v>0.53892215568862278</c:v>
                </c:pt>
                <c:pt idx="180">
                  <c:v>0.54191616766467066</c:v>
                </c:pt>
                <c:pt idx="181">
                  <c:v>0.54491017964071853</c:v>
                </c:pt>
                <c:pt idx="182">
                  <c:v>0.54790419161676651</c:v>
                </c:pt>
                <c:pt idx="183">
                  <c:v>0.55089820359281438</c:v>
                </c:pt>
                <c:pt idx="184">
                  <c:v>0.55389221556886226</c:v>
                </c:pt>
                <c:pt idx="185">
                  <c:v>0.55688622754491013</c:v>
                </c:pt>
                <c:pt idx="186">
                  <c:v>0.55988023952095811</c:v>
                </c:pt>
                <c:pt idx="187">
                  <c:v>0.56287425149700598</c:v>
                </c:pt>
                <c:pt idx="188">
                  <c:v>0.56586826347305386</c:v>
                </c:pt>
                <c:pt idx="189">
                  <c:v>0.56886227544910184</c:v>
                </c:pt>
                <c:pt idx="190">
                  <c:v>0.57185628742514971</c:v>
                </c:pt>
                <c:pt idx="191">
                  <c:v>0.57485029940119758</c:v>
                </c:pt>
                <c:pt idx="192">
                  <c:v>0.57784431137724546</c:v>
                </c:pt>
                <c:pt idx="193">
                  <c:v>0.58083832335329344</c:v>
                </c:pt>
                <c:pt idx="194">
                  <c:v>0.58383233532934131</c:v>
                </c:pt>
                <c:pt idx="195">
                  <c:v>0.58682634730538918</c:v>
                </c:pt>
                <c:pt idx="196">
                  <c:v>0.58982035928143717</c:v>
                </c:pt>
                <c:pt idx="197">
                  <c:v>0.59281437125748504</c:v>
                </c:pt>
                <c:pt idx="198">
                  <c:v>0.59580838323353291</c:v>
                </c:pt>
                <c:pt idx="199">
                  <c:v>0.59880239520958078</c:v>
                </c:pt>
                <c:pt idx="200">
                  <c:v>0.60179640718562877</c:v>
                </c:pt>
                <c:pt idx="201">
                  <c:v>0.60479041916167664</c:v>
                </c:pt>
                <c:pt idx="202">
                  <c:v>0.60778443113772451</c:v>
                </c:pt>
                <c:pt idx="203">
                  <c:v>0.6107784431137725</c:v>
                </c:pt>
                <c:pt idx="204">
                  <c:v>0.61377245508982037</c:v>
                </c:pt>
                <c:pt idx="205">
                  <c:v>0.61676646706586824</c:v>
                </c:pt>
                <c:pt idx="206">
                  <c:v>0.61976047904191611</c:v>
                </c:pt>
                <c:pt idx="207">
                  <c:v>0.6227544910179641</c:v>
                </c:pt>
                <c:pt idx="208">
                  <c:v>0.62574850299401197</c:v>
                </c:pt>
                <c:pt idx="209">
                  <c:v>0.62874251497005984</c:v>
                </c:pt>
                <c:pt idx="210">
                  <c:v>0.63173652694610782</c:v>
                </c:pt>
                <c:pt idx="211">
                  <c:v>0.6347305389221557</c:v>
                </c:pt>
                <c:pt idx="212">
                  <c:v>0.63772455089820357</c:v>
                </c:pt>
                <c:pt idx="213">
                  <c:v>0.64071856287425155</c:v>
                </c:pt>
                <c:pt idx="214">
                  <c:v>0.64371257485029942</c:v>
                </c:pt>
                <c:pt idx="215">
                  <c:v>0.6467065868263473</c:v>
                </c:pt>
                <c:pt idx="216">
                  <c:v>0.64970059880239517</c:v>
                </c:pt>
                <c:pt idx="217">
                  <c:v>0.65269461077844315</c:v>
                </c:pt>
                <c:pt idx="218">
                  <c:v>0.65568862275449102</c:v>
                </c:pt>
                <c:pt idx="219">
                  <c:v>0.6586826347305389</c:v>
                </c:pt>
                <c:pt idx="220">
                  <c:v>0.66167664670658688</c:v>
                </c:pt>
                <c:pt idx="221">
                  <c:v>0.66467065868263475</c:v>
                </c:pt>
                <c:pt idx="222">
                  <c:v>0.66766467065868262</c:v>
                </c:pt>
                <c:pt idx="223">
                  <c:v>0.6706586826347305</c:v>
                </c:pt>
                <c:pt idx="224">
                  <c:v>0.67365269461077848</c:v>
                </c:pt>
                <c:pt idx="225">
                  <c:v>0.67664670658682635</c:v>
                </c:pt>
                <c:pt idx="226">
                  <c:v>0.67964071856287422</c:v>
                </c:pt>
                <c:pt idx="227">
                  <c:v>0.68263473053892221</c:v>
                </c:pt>
                <c:pt idx="228">
                  <c:v>0.68562874251497008</c:v>
                </c:pt>
                <c:pt idx="229">
                  <c:v>0.68862275449101795</c:v>
                </c:pt>
                <c:pt idx="230">
                  <c:v>0.69161676646706582</c:v>
                </c:pt>
                <c:pt idx="231">
                  <c:v>0.69461077844311381</c:v>
                </c:pt>
                <c:pt idx="232">
                  <c:v>0.69760479041916168</c:v>
                </c:pt>
                <c:pt idx="233">
                  <c:v>0.70059880239520955</c:v>
                </c:pt>
                <c:pt idx="234">
                  <c:v>0.70359281437125754</c:v>
                </c:pt>
                <c:pt idx="235">
                  <c:v>0.70658682634730541</c:v>
                </c:pt>
                <c:pt idx="236">
                  <c:v>0.70958083832335328</c:v>
                </c:pt>
                <c:pt idx="237">
                  <c:v>0.71257485029940115</c:v>
                </c:pt>
                <c:pt idx="238">
                  <c:v>0.71556886227544914</c:v>
                </c:pt>
                <c:pt idx="239">
                  <c:v>0.71856287425149701</c:v>
                </c:pt>
                <c:pt idx="240">
                  <c:v>0.72155688622754488</c:v>
                </c:pt>
                <c:pt idx="241">
                  <c:v>0.72455089820359286</c:v>
                </c:pt>
                <c:pt idx="242">
                  <c:v>0.72754491017964074</c:v>
                </c:pt>
                <c:pt idx="243">
                  <c:v>0.73053892215568861</c:v>
                </c:pt>
                <c:pt idx="244">
                  <c:v>0.73353293413173648</c:v>
                </c:pt>
                <c:pt idx="245">
                  <c:v>0.73652694610778446</c:v>
                </c:pt>
                <c:pt idx="246">
                  <c:v>0.73952095808383234</c:v>
                </c:pt>
                <c:pt idx="247">
                  <c:v>0.74251497005988021</c:v>
                </c:pt>
                <c:pt idx="248">
                  <c:v>0.74550898203592819</c:v>
                </c:pt>
                <c:pt idx="249">
                  <c:v>0.74850299401197606</c:v>
                </c:pt>
                <c:pt idx="250">
                  <c:v>0.75149700598802394</c:v>
                </c:pt>
                <c:pt idx="251">
                  <c:v>0.75449101796407181</c:v>
                </c:pt>
                <c:pt idx="252">
                  <c:v>0.75748502994011979</c:v>
                </c:pt>
                <c:pt idx="253">
                  <c:v>0.76047904191616766</c:v>
                </c:pt>
                <c:pt idx="254">
                  <c:v>0.76347305389221554</c:v>
                </c:pt>
                <c:pt idx="255">
                  <c:v>0.76646706586826352</c:v>
                </c:pt>
                <c:pt idx="256">
                  <c:v>0.76946107784431139</c:v>
                </c:pt>
                <c:pt idx="257">
                  <c:v>0.77245508982035926</c:v>
                </c:pt>
                <c:pt idx="258">
                  <c:v>0.77544910179640714</c:v>
                </c:pt>
                <c:pt idx="259">
                  <c:v>0.77844311377245512</c:v>
                </c:pt>
                <c:pt idx="260">
                  <c:v>0.78143712574850299</c:v>
                </c:pt>
                <c:pt idx="261">
                  <c:v>0.78443113772455086</c:v>
                </c:pt>
                <c:pt idx="262">
                  <c:v>0.78742514970059885</c:v>
                </c:pt>
                <c:pt idx="263">
                  <c:v>0.79041916167664672</c:v>
                </c:pt>
                <c:pt idx="264">
                  <c:v>0.79341317365269459</c:v>
                </c:pt>
                <c:pt idx="265">
                  <c:v>0.79640718562874246</c:v>
                </c:pt>
                <c:pt idx="266">
                  <c:v>0.79940119760479045</c:v>
                </c:pt>
                <c:pt idx="267">
                  <c:v>0.80239520958083832</c:v>
                </c:pt>
                <c:pt idx="268">
                  <c:v>0.80538922155688619</c:v>
                </c:pt>
                <c:pt idx="269">
                  <c:v>0.80838323353293418</c:v>
                </c:pt>
                <c:pt idx="270">
                  <c:v>0.81137724550898205</c:v>
                </c:pt>
                <c:pt idx="271">
                  <c:v>0.81437125748502992</c:v>
                </c:pt>
                <c:pt idx="272">
                  <c:v>0.81736526946107779</c:v>
                </c:pt>
                <c:pt idx="273">
                  <c:v>0.82035928143712578</c:v>
                </c:pt>
                <c:pt idx="274">
                  <c:v>0.82335329341317365</c:v>
                </c:pt>
                <c:pt idx="275">
                  <c:v>0.82634730538922152</c:v>
                </c:pt>
                <c:pt idx="276">
                  <c:v>0.8293413173652695</c:v>
                </c:pt>
                <c:pt idx="277">
                  <c:v>0.83233532934131738</c:v>
                </c:pt>
                <c:pt idx="278">
                  <c:v>0.83532934131736525</c:v>
                </c:pt>
                <c:pt idx="279">
                  <c:v>0.83832335329341312</c:v>
                </c:pt>
                <c:pt idx="280">
                  <c:v>0.8413173652694611</c:v>
                </c:pt>
                <c:pt idx="281">
                  <c:v>0.84431137724550898</c:v>
                </c:pt>
                <c:pt idx="282">
                  <c:v>0.84730538922155685</c:v>
                </c:pt>
                <c:pt idx="283">
                  <c:v>0.85029940119760483</c:v>
                </c:pt>
                <c:pt idx="284">
                  <c:v>0.8532934131736527</c:v>
                </c:pt>
                <c:pt idx="285">
                  <c:v>0.85628742514970058</c:v>
                </c:pt>
                <c:pt idx="286">
                  <c:v>0.85928143712574845</c:v>
                </c:pt>
                <c:pt idx="287">
                  <c:v>0.86227544910179643</c:v>
                </c:pt>
                <c:pt idx="288">
                  <c:v>0.8652694610778443</c:v>
                </c:pt>
                <c:pt idx="289">
                  <c:v>0.86826347305389218</c:v>
                </c:pt>
                <c:pt idx="290">
                  <c:v>0.87125748502994016</c:v>
                </c:pt>
                <c:pt idx="291">
                  <c:v>0.87425149700598803</c:v>
                </c:pt>
                <c:pt idx="292">
                  <c:v>0.8772455089820359</c:v>
                </c:pt>
                <c:pt idx="293">
                  <c:v>0.88023952095808389</c:v>
                </c:pt>
                <c:pt idx="294">
                  <c:v>0.88323353293413176</c:v>
                </c:pt>
                <c:pt idx="295">
                  <c:v>0.88622754491017963</c:v>
                </c:pt>
                <c:pt idx="296">
                  <c:v>0.8892215568862275</c:v>
                </c:pt>
                <c:pt idx="297">
                  <c:v>0.89221556886227549</c:v>
                </c:pt>
                <c:pt idx="298">
                  <c:v>0.89520958083832336</c:v>
                </c:pt>
                <c:pt idx="299">
                  <c:v>0.89820359281437123</c:v>
                </c:pt>
                <c:pt idx="300">
                  <c:v>0.90119760479041922</c:v>
                </c:pt>
                <c:pt idx="301">
                  <c:v>0.90419161676646709</c:v>
                </c:pt>
                <c:pt idx="302">
                  <c:v>0.90718562874251496</c:v>
                </c:pt>
                <c:pt idx="303">
                  <c:v>0.91017964071856283</c:v>
                </c:pt>
                <c:pt idx="304">
                  <c:v>0.91317365269461082</c:v>
                </c:pt>
                <c:pt idx="305">
                  <c:v>0.91616766467065869</c:v>
                </c:pt>
                <c:pt idx="306">
                  <c:v>0.91916167664670656</c:v>
                </c:pt>
                <c:pt idx="307">
                  <c:v>0.92215568862275454</c:v>
                </c:pt>
                <c:pt idx="308">
                  <c:v>0.92514970059880242</c:v>
                </c:pt>
                <c:pt idx="309">
                  <c:v>0.92814371257485029</c:v>
                </c:pt>
                <c:pt idx="310">
                  <c:v>0.93113772455089816</c:v>
                </c:pt>
                <c:pt idx="311">
                  <c:v>0.93413173652694614</c:v>
                </c:pt>
                <c:pt idx="312">
                  <c:v>0.93712574850299402</c:v>
                </c:pt>
                <c:pt idx="313">
                  <c:v>0.94011976047904189</c:v>
                </c:pt>
                <c:pt idx="314">
                  <c:v>0.94311377245508987</c:v>
                </c:pt>
                <c:pt idx="315">
                  <c:v>0.94610778443113774</c:v>
                </c:pt>
                <c:pt idx="316">
                  <c:v>0.94910179640718562</c:v>
                </c:pt>
                <c:pt idx="317">
                  <c:v>0.95209580838323349</c:v>
                </c:pt>
                <c:pt idx="318">
                  <c:v>0.95508982035928147</c:v>
                </c:pt>
                <c:pt idx="319">
                  <c:v>0.95808383233532934</c:v>
                </c:pt>
                <c:pt idx="320">
                  <c:v>0.96107784431137722</c:v>
                </c:pt>
                <c:pt idx="321">
                  <c:v>0.9640718562874252</c:v>
                </c:pt>
                <c:pt idx="322">
                  <c:v>0.96706586826347307</c:v>
                </c:pt>
                <c:pt idx="323">
                  <c:v>0.97005988023952094</c:v>
                </c:pt>
                <c:pt idx="324">
                  <c:v>0.97305389221556882</c:v>
                </c:pt>
                <c:pt idx="325">
                  <c:v>0.9760479041916168</c:v>
                </c:pt>
                <c:pt idx="326">
                  <c:v>0.97904191616766467</c:v>
                </c:pt>
                <c:pt idx="327">
                  <c:v>0.98203592814371254</c:v>
                </c:pt>
                <c:pt idx="328">
                  <c:v>0.98502994011976053</c:v>
                </c:pt>
                <c:pt idx="329">
                  <c:v>0.9880239520958084</c:v>
                </c:pt>
                <c:pt idx="330">
                  <c:v>0.99101796407185627</c:v>
                </c:pt>
                <c:pt idx="331">
                  <c:v>0.99401197604790414</c:v>
                </c:pt>
                <c:pt idx="332">
                  <c:v>0.99700598802395213</c:v>
                </c:pt>
                <c:pt idx="333">
                  <c:v>1</c:v>
                </c:pt>
              </c:numCache>
            </c:numRef>
          </c:yVal>
          <c:smooth val="1"/>
          <c:extLst>
            <c:ext xmlns:c16="http://schemas.microsoft.com/office/drawing/2014/chart" uri="{C3380CC4-5D6E-409C-BE32-E72D297353CC}">
              <c16:uniqueId val="{00000001-8503-4173-AE81-786D696183D9}"/>
            </c:ext>
          </c:extLst>
        </c:ser>
        <c:ser>
          <c:idx val="2"/>
          <c:order val="2"/>
          <c:tx>
            <c:strRef>
              <c:f>Sheet1!$E$1</c:f>
              <c:strCache>
                <c:ptCount val="1"/>
                <c:pt idx="0">
                  <c:v>FNN</c:v>
                </c:pt>
              </c:strCache>
            </c:strRef>
          </c:tx>
          <c:spPr>
            <a:ln w="38100" cap="rnd">
              <a:solidFill>
                <a:srgbClr val="FF33CC"/>
              </a:solidFill>
              <a:round/>
            </a:ln>
            <a:effectLst/>
          </c:spPr>
          <c:marker>
            <c:symbol val="none"/>
          </c:marker>
          <c:xVal>
            <c:numRef>
              <c:f>Sheet1!$E$61:$E$335</c:f>
              <c:numCache>
                <c:formatCode>0.00</c:formatCode>
                <c:ptCount val="275"/>
                <c:pt idx="0">
                  <c:v>0.75908669595097999</c:v>
                </c:pt>
                <c:pt idx="1">
                  <c:v>0.86019867813978301</c:v>
                </c:pt>
                <c:pt idx="2">
                  <c:v>2.4447062854251702</c:v>
                </c:pt>
                <c:pt idx="3">
                  <c:v>3.1169803917094798</c:v>
                </c:pt>
                <c:pt idx="4">
                  <c:v>3.16883468474389</c:v>
                </c:pt>
                <c:pt idx="5">
                  <c:v>4.0665613802870597</c:v>
                </c:pt>
                <c:pt idx="6">
                  <c:v>4.1757183035169696</c:v>
                </c:pt>
                <c:pt idx="7">
                  <c:v>4.7785932664134503</c:v>
                </c:pt>
                <c:pt idx="8">
                  <c:v>4.9315537244667498</c:v>
                </c:pt>
                <c:pt idx="9">
                  <c:v>4.9921980562730903</c:v>
                </c:pt>
                <c:pt idx="10">
                  <c:v>5.0100416309330296</c:v>
                </c:pt>
                <c:pt idx="11">
                  <c:v>5.0812819175339898</c:v>
                </c:pt>
                <c:pt idx="12">
                  <c:v>5.26214348672291</c:v>
                </c:pt>
                <c:pt idx="13">
                  <c:v>5.2764541581121902</c:v>
                </c:pt>
                <c:pt idx="14">
                  <c:v>5.3477576896701402</c:v>
                </c:pt>
                <c:pt idx="15">
                  <c:v>5.4007181984226902</c:v>
                </c:pt>
                <c:pt idx="16">
                  <c:v>5.4384225437236697</c:v>
                </c:pt>
                <c:pt idx="17">
                  <c:v>5.46700497036485</c:v>
                </c:pt>
                <c:pt idx="18">
                  <c:v>5.4893778147428103</c:v>
                </c:pt>
                <c:pt idx="19">
                  <c:v>5.5292289421246004</c:v>
                </c:pt>
                <c:pt idx="20">
                  <c:v>5.5889556957530102</c:v>
                </c:pt>
                <c:pt idx="21">
                  <c:v>5.6386195959905701</c:v>
                </c:pt>
                <c:pt idx="22">
                  <c:v>5.6441540902150402</c:v>
                </c:pt>
                <c:pt idx="23">
                  <c:v>5.6646522037834099</c:v>
                </c:pt>
                <c:pt idx="24">
                  <c:v>5.67892988809015</c:v>
                </c:pt>
                <c:pt idx="25">
                  <c:v>5.7204979503730202</c:v>
                </c:pt>
                <c:pt idx="26">
                  <c:v>5.7250420780115601</c:v>
                </c:pt>
                <c:pt idx="27">
                  <c:v>5.7250593998933601</c:v>
                </c:pt>
                <c:pt idx="28">
                  <c:v>5.7589037869195501</c:v>
                </c:pt>
                <c:pt idx="29">
                  <c:v>5.77035546386122</c:v>
                </c:pt>
                <c:pt idx="30">
                  <c:v>5.7706840981141498</c:v>
                </c:pt>
                <c:pt idx="31">
                  <c:v>5.7791428384701504</c:v>
                </c:pt>
                <c:pt idx="32">
                  <c:v>5.7894901158188796</c:v>
                </c:pt>
                <c:pt idx="33">
                  <c:v>5.7910199107980196</c:v>
                </c:pt>
                <c:pt idx="34">
                  <c:v>5.7938215051569397</c:v>
                </c:pt>
                <c:pt idx="35">
                  <c:v>5.7942876085336801</c:v>
                </c:pt>
                <c:pt idx="36">
                  <c:v>5.7956222157515898</c:v>
                </c:pt>
                <c:pt idx="37">
                  <c:v>5.8133351208385697</c:v>
                </c:pt>
                <c:pt idx="38">
                  <c:v>5.8167449851573698</c:v>
                </c:pt>
                <c:pt idx="39">
                  <c:v>5.8293696676216502</c:v>
                </c:pt>
                <c:pt idx="40">
                  <c:v>5.8361400326094204</c:v>
                </c:pt>
                <c:pt idx="41">
                  <c:v>5.8367360936698702</c:v>
                </c:pt>
                <c:pt idx="42">
                  <c:v>5.8367463881705604</c:v>
                </c:pt>
                <c:pt idx="43">
                  <c:v>5.8870252716038296</c:v>
                </c:pt>
                <c:pt idx="44">
                  <c:v>5.8929923917822196</c:v>
                </c:pt>
                <c:pt idx="45">
                  <c:v>5.8967909876643896</c:v>
                </c:pt>
                <c:pt idx="46">
                  <c:v>5.9006959079887702</c:v>
                </c:pt>
                <c:pt idx="47">
                  <c:v>5.9731971261461299</c:v>
                </c:pt>
                <c:pt idx="48">
                  <c:v>5.99850474146825</c:v>
                </c:pt>
                <c:pt idx="49">
                  <c:v>6.0029847437874597</c:v>
                </c:pt>
                <c:pt idx="50">
                  <c:v>6.0186469514062404</c:v>
                </c:pt>
                <c:pt idx="51">
                  <c:v>6.0901363704417104</c:v>
                </c:pt>
                <c:pt idx="52">
                  <c:v>6.1118074238188003</c:v>
                </c:pt>
                <c:pt idx="53">
                  <c:v>6.1586598576720197</c:v>
                </c:pt>
                <c:pt idx="54">
                  <c:v>6.2394853265152497</c:v>
                </c:pt>
                <c:pt idx="55">
                  <c:v>6.2548478947578703</c:v>
                </c:pt>
                <c:pt idx="56">
                  <c:v>6.2699103189459002</c:v>
                </c:pt>
                <c:pt idx="57">
                  <c:v>6.2774746359002203</c:v>
                </c:pt>
                <c:pt idx="58">
                  <c:v>6.3460203846411201</c:v>
                </c:pt>
                <c:pt idx="59">
                  <c:v>6.4084763437268197</c:v>
                </c:pt>
                <c:pt idx="60">
                  <c:v>6.6191982356332</c:v>
                </c:pt>
                <c:pt idx="61">
                  <c:v>6.7036805196733997</c:v>
                </c:pt>
                <c:pt idx="62">
                  <c:v>6.8507110616851801</c:v>
                </c:pt>
                <c:pt idx="63">
                  <c:v>6.8638230981408697</c:v>
                </c:pt>
                <c:pt idx="64">
                  <c:v>6.8831159039067096</c:v>
                </c:pt>
                <c:pt idx="65">
                  <c:v>6.9224925437741396</c:v>
                </c:pt>
                <c:pt idx="66">
                  <c:v>7.0833162641573502</c:v>
                </c:pt>
                <c:pt idx="67">
                  <c:v>7.1337524354641797</c:v>
                </c:pt>
                <c:pt idx="68">
                  <c:v>7.1504436101763602</c:v>
                </c:pt>
                <c:pt idx="69">
                  <c:v>7.1711734836902696</c:v>
                </c:pt>
                <c:pt idx="70">
                  <c:v>7.2001769433345597</c:v>
                </c:pt>
                <c:pt idx="71">
                  <c:v>7.2217738199217596</c:v>
                </c:pt>
                <c:pt idx="72">
                  <c:v>7.2337995889097604</c:v>
                </c:pt>
                <c:pt idx="73">
                  <c:v>7.2652196421011803</c:v>
                </c:pt>
                <c:pt idx="74">
                  <c:v>7.2997220880447999</c:v>
                </c:pt>
                <c:pt idx="75">
                  <c:v>7.3856306915014001</c:v>
                </c:pt>
                <c:pt idx="76">
                  <c:v>7.4152391923424696</c:v>
                </c:pt>
                <c:pt idx="77">
                  <c:v>7.4597782565838298</c:v>
                </c:pt>
                <c:pt idx="78">
                  <c:v>7.4776028850974399</c:v>
                </c:pt>
                <c:pt idx="79">
                  <c:v>7.5122947004308003</c:v>
                </c:pt>
                <c:pt idx="80">
                  <c:v>7.5250803365393502</c:v>
                </c:pt>
                <c:pt idx="81">
                  <c:v>7.5427932594135401</c:v>
                </c:pt>
                <c:pt idx="82">
                  <c:v>7.5446550408880304</c:v>
                </c:pt>
                <c:pt idx="83">
                  <c:v>7.55039419475579</c:v>
                </c:pt>
                <c:pt idx="84">
                  <c:v>7.56030740979645</c:v>
                </c:pt>
                <c:pt idx="85">
                  <c:v>7.5954127481437901</c:v>
                </c:pt>
                <c:pt idx="86">
                  <c:v>7.6058544911147896</c:v>
                </c:pt>
                <c:pt idx="87">
                  <c:v>7.6097666996528304</c:v>
                </c:pt>
                <c:pt idx="88">
                  <c:v>7.6295670546457899</c:v>
                </c:pt>
                <c:pt idx="89">
                  <c:v>7.6367416798203998</c:v>
                </c:pt>
                <c:pt idx="90">
                  <c:v>7.6540765400837101</c:v>
                </c:pt>
                <c:pt idx="91">
                  <c:v>7.6553623189129301</c:v>
                </c:pt>
                <c:pt idx="92">
                  <c:v>7.6601313001067499</c:v>
                </c:pt>
                <c:pt idx="93">
                  <c:v>7.6678682748019797</c:v>
                </c:pt>
                <c:pt idx="94">
                  <c:v>7.6885302869865697</c:v>
                </c:pt>
                <c:pt idx="95">
                  <c:v>7.6922465852355701</c:v>
                </c:pt>
                <c:pt idx="96">
                  <c:v>7.7053042884092804</c:v>
                </c:pt>
                <c:pt idx="97">
                  <c:v>7.7080615776380901</c:v>
                </c:pt>
                <c:pt idx="98">
                  <c:v>7.7130809265841798</c:v>
                </c:pt>
                <c:pt idx="99">
                  <c:v>7.7488114440407099</c:v>
                </c:pt>
                <c:pt idx="100">
                  <c:v>7.7498768607914297</c:v>
                </c:pt>
                <c:pt idx="101">
                  <c:v>7.75558378212801</c:v>
                </c:pt>
                <c:pt idx="102">
                  <c:v>7.7674354001487096</c:v>
                </c:pt>
                <c:pt idx="103">
                  <c:v>7.7749621278374796</c:v>
                </c:pt>
                <c:pt idx="104">
                  <c:v>7.7913952317724</c:v>
                </c:pt>
                <c:pt idx="105">
                  <c:v>7.7932713018731397</c:v>
                </c:pt>
                <c:pt idx="106">
                  <c:v>7.8031784774598503</c:v>
                </c:pt>
                <c:pt idx="107">
                  <c:v>7.8197762083767701</c:v>
                </c:pt>
                <c:pt idx="108">
                  <c:v>7.8257452393501898</c:v>
                </c:pt>
                <c:pt idx="109">
                  <c:v>7.8275564986811199</c:v>
                </c:pt>
                <c:pt idx="110">
                  <c:v>7.8285053061407801</c:v>
                </c:pt>
                <c:pt idx="111">
                  <c:v>7.8303286536703602</c:v>
                </c:pt>
                <c:pt idx="112">
                  <c:v>7.8417488517883696</c:v>
                </c:pt>
                <c:pt idx="113">
                  <c:v>7.8438939022279</c:v>
                </c:pt>
                <c:pt idx="114">
                  <c:v>7.8440061823139002</c:v>
                </c:pt>
                <c:pt idx="115">
                  <c:v>7.8463693932945802</c:v>
                </c:pt>
                <c:pt idx="116">
                  <c:v>7.8534460050613601</c:v>
                </c:pt>
                <c:pt idx="117">
                  <c:v>7.8543300398180103</c:v>
                </c:pt>
                <c:pt idx="118">
                  <c:v>7.8667209734194197</c:v>
                </c:pt>
                <c:pt idx="119">
                  <c:v>7.8728067698822501</c:v>
                </c:pt>
                <c:pt idx="120">
                  <c:v>7.8734696923374301</c:v>
                </c:pt>
                <c:pt idx="121">
                  <c:v>7.8783264606702801</c:v>
                </c:pt>
                <c:pt idx="122">
                  <c:v>7.9036922529684501</c:v>
                </c:pt>
                <c:pt idx="123">
                  <c:v>7.9162036506999902</c:v>
                </c:pt>
                <c:pt idx="124">
                  <c:v>7.9195963810083896</c:v>
                </c:pt>
                <c:pt idx="125">
                  <c:v>7.9234024687535802</c:v>
                </c:pt>
                <c:pt idx="126">
                  <c:v>7.9252604650895702</c:v>
                </c:pt>
                <c:pt idx="127">
                  <c:v>7.9296524337213601</c:v>
                </c:pt>
                <c:pt idx="128">
                  <c:v>7.92971347202944</c:v>
                </c:pt>
                <c:pt idx="129">
                  <c:v>7.9311879802663299</c:v>
                </c:pt>
                <c:pt idx="130">
                  <c:v>7.9863092963246798</c:v>
                </c:pt>
                <c:pt idx="131">
                  <c:v>7.9873279774202697</c:v>
                </c:pt>
                <c:pt idx="132">
                  <c:v>7.9889748846174102</c:v>
                </c:pt>
                <c:pt idx="133">
                  <c:v>7.9900032831286403</c:v>
                </c:pt>
                <c:pt idx="134">
                  <c:v>7.9909077597377998</c:v>
                </c:pt>
                <c:pt idx="135">
                  <c:v>7.9961004396448701</c:v>
                </c:pt>
                <c:pt idx="136">
                  <c:v>8.0035269044204895</c:v>
                </c:pt>
                <c:pt idx="137">
                  <c:v>8.0458312917797308</c:v>
                </c:pt>
                <c:pt idx="138">
                  <c:v>8.06510385075023</c:v>
                </c:pt>
                <c:pt idx="139">
                  <c:v>8.0940610661225598</c:v>
                </c:pt>
                <c:pt idx="140">
                  <c:v>8.0942979062999303</c:v>
                </c:pt>
                <c:pt idx="141">
                  <c:v>8.09798092441617</c:v>
                </c:pt>
                <c:pt idx="142">
                  <c:v>8.1065708953906004</c:v>
                </c:pt>
                <c:pt idx="143">
                  <c:v>8.1222826159789498</c:v>
                </c:pt>
                <c:pt idx="144">
                  <c:v>8.1309913871917399</c:v>
                </c:pt>
                <c:pt idx="145">
                  <c:v>8.1938493051090298</c:v>
                </c:pt>
                <c:pt idx="146">
                  <c:v>8.2061918331221602</c:v>
                </c:pt>
                <c:pt idx="147">
                  <c:v>8.2763694108644703</c:v>
                </c:pt>
                <c:pt idx="148">
                  <c:v>8.3523135771276493</c:v>
                </c:pt>
                <c:pt idx="149">
                  <c:v>8.3599911999213692</c:v>
                </c:pt>
                <c:pt idx="150">
                  <c:v>8.3993434912191507</c:v>
                </c:pt>
                <c:pt idx="151">
                  <c:v>8.39994360804425</c:v>
                </c:pt>
                <c:pt idx="152">
                  <c:v>8.4625129675962203</c:v>
                </c:pt>
                <c:pt idx="153">
                  <c:v>8.4708671590249907</c:v>
                </c:pt>
                <c:pt idx="154">
                  <c:v>8.50854729237542</c:v>
                </c:pt>
                <c:pt idx="155">
                  <c:v>8.5233410907748901</c:v>
                </c:pt>
                <c:pt idx="156">
                  <c:v>8.5982726420147397</c:v>
                </c:pt>
                <c:pt idx="157">
                  <c:v>8.6295951693229007</c:v>
                </c:pt>
                <c:pt idx="158">
                  <c:v>8.6932299537990403</c:v>
                </c:pt>
                <c:pt idx="159">
                  <c:v>8.7085058876123007</c:v>
                </c:pt>
                <c:pt idx="160">
                  <c:v>8.7793604648858992</c:v>
                </c:pt>
                <c:pt idx="161">
                  <c:v>8.8968487135131102</c:v>
                </c:pt>
                <c:pt idx="162">
                  <c:v>8.9065274588663907</c:v>
                </c:pt>
                <c:pt idx="163">
                  <c:v>8.9364234132309708</c:v>
                </c:pt>
                <c:pt idx="164">
                  <c:v>8.9574222631789908</c:v>
                </c:pt>
                <c:pt idx="165">
                  <c:v>9.0835645426677392</c:v>
                </c:pt>
                <c:pt idx="166">
                  <c:v>9.1326711809735599</c:v>
                </c:pt>
                <c:pt idx="167">
                  <c:v>9.1380634362317004</c:v>
                </c:pt>
                <c:pt idx="168">
                  <c:v>9.1776566230178709</c:v>
                </c:pt>
                <c:pt idx="169">
                  <c:v>9.1801975205582202</c:v>
                </c:pt>
                <c:pt idx="170">
                  <c:v>9.1919040903459202</c:v>
                </c:pt>
                <c:pt idx="171">
                  <c:v>9.2133453838140404</c:v>
                </c:pt>
                <c:pt idx="172">
                  <c:v>9.2218329733353492</c:v>
                </c:pt>
                <c:pt idx="173">
                  <c:v>9.22712935623227</c:v>
                </c:pt>
                <c:pt idx="174">
                  <c:v>9.22928599991927</c:v>
                </c:pt>
                <c:pt idx="175">
                  <c:v>9.2764258277226901</c:v>
                </c:pt>
                <c:pt idx="176">
                  <c:v>9.3140886798371199</c:v>
                </c:pt>
                <c:pt idx="177">
                  <c:v>9.3197320619728306</c:v>
                </c:pt>
                <c:pt idx="178">
                  <c:v>9.3394918576666797</c:v>
                </c:pt>
                <c:pt idx="179">
                  <c:v>9.3407443508659806</c:v>
                </c:pt>
                <c:pt idx="180">
                  <c:v>9.36560631366949</c:v>
                </c:pt>
                <c:pt idx="181">
                  <c:v>9.3780640273629192</c:v>
                </c:pt>
                <c:pt idx="182">
                  <c:v>9.4358938512086503</c:v>
                </c:pt>
                <c:pt idx="183">
                  <c:v>9.5058336284845097</c:v>
                </c:pt>
                <c:pt idx="184">
                  <c:v>9.5319276076484396</c:v>
                </c:pt>
                <c:pt idx="185">
                  <c:v>9.5542495839194803</c:v>
                </c:pt>
                <c:pt idx="186">
                  <c:v>9.7395099267258303</c:v>
                </c:pt>
                <c:pt idx="187">
                  <c:v>9.7494958089388604</c:v>
                </c:pt>
                <c:pt idx="188">
                  <c:v>9.75788233620443</c:v>
                </c:pt>
                <c:pt idx="189">
                  <c:v>9.9443128215576007</c:v>
                </c:pt>
                <c:pt idx="190">
                  <c:v>10.001128957949099</c:v>
                </c:pt>
                <c:pt idx="191">
                  <c:v>10.0083177827317</c:v>
                </c:pt>
                <c:pt idx="192">
                  <c:v>10.0253878286016</c:v>
                </c:pt>
                <c:pt idx="193">
                  <c:v>10.0255202189659</c:v>
                </c:pt>
                <c:pt idx="194">
                  <c:v>10.0648947941055</c:v>
                </c:pt>
                <c:pt idx="195">
                  <c:v>10.066124217444999</c:v>
                </c:pt>
                <c:pt idx="196">
                  <c:v>10.0989218747469</c:v>
                </c:pt>
                <c:pt idx="197">
                  <c:v>10.2011822690187</c:v>
                </c:pt>
                <c:pt idx="198">
                  <c:v>10.237365653233599</c:v>
                </c:pt>
                <c:pt idx="199">
                  <c:v>10.243805332604101</c:v>
                </c:pt>
                <c:pt idx="200">
                  <c:v>10.264649355061399</c:v>
                </c:pt>
                <c:pt idx="201">
                  <c:v>10.2796048318716</c:v>
                </c:pt>
                <c:pt idx="202">
                  <c:v>10.290352337549701</c:v>
                </c:pt>
                <c:pt idx="203">
                  <c:v>10.4002284361289</c:v>
                </c:pt>
                <c:pt idx="204">
                  <c:v>10.401129890932101</c:v>
                </c:pt>
                <c:pt idx="205">
                  <c:v>10.4518219836963</c:v>
                </c:pt>
                <c:pt idx="206">
                  <c:v>10.506371841054801</c:v>
                </c:pt>
                <c:pt idx="207">
                  <c:v>10.5696620952645</c:v>
                </c:pt>
                <c:pt idx="208">
                  <c:v>10.6048761298432</c:v>
                </c:pt>
                <c:pt idx="209">
                  <c:v>10.655576741250099</c:v>
                </c:pt>
                <c:pt idx="210">
                  <c:v>10.7018743576009</c:v>
                </c:pt>
                <c:pt idx="211">
                  <c:v>10.707566571118999</c:v>
                </c:pt>
                <c:pt idx="212">
                  <c:v>10.730816240893599</c:v>
                </c:pt>
                <c:pt idx="213">
                  <c:v>10.733255295285201</c:v>
                </c:pt>
                <c:pt idx="214">
                  <c:v>10.7794591584108</c:v>
                </c:pt>
                <c:pt idx="215">
                  <c:v>10.787646380517399</c:v>
                </c:pt>
                <c:pt idx="216">
                  <c:v>10.796731683070201</c:v>
                </c:pt>
                <c:pt idx="217">
                  <c:v>10.819594524706</c:v>
                </c:pt>
                <c:pt idx="218">
                  <c:v>10.8425436622784</c:v>
                </c:pt>
                <c:pt idx="219">
                  <c:v>10.849068955183499</c:v>
                </c:pt>
                <c:pt idx="220">
                  <c:v>10.855292033307</c:v>
                </c:pt>
                <c:pt idx="221">
                  <c:v>10.875519890408</c:v>
                </c:pt>
                <c:pt idx="222">
                  <c:v>10.883046829864</c:v>
                </c:pt>
                <c:pt idx="223">
                  <c:v>10.886822446012401</c:v>
                </c:pt>
                <c:pt idx="224">
                  <c:v>10.8972175489356</c:v>
                </c:pt>
                <c:pt idx="225">
                  <c:v>10.9083529209556</c:v>
                </c:pt>
                <c:pt idx="226">
                  <c:v>10.9101682119854</c:v>
                </c:pt>
                <c:pt idx="227">
                  <c:v>10.9135152508013</c:v>
                </c:pt>
                <c:pt idx="228">
                  <c:v>10.9189837605497</c:v>
                </c:pt>
                <c:pt idx="229">
                  <c:v>10.9227783237223</c:v>
                </c:pt>
                <c:pt idx="230">
                  <c:v>10.924178239347899</c:v>
                </c:pt>
                <c:pt idx="231">
                  <c:v>10.927282049316799</c:v>
                </c:pt>
                <c:pt idx="232">
                  <c:v>10.927520998870699</c:v>
                </c:pt>
                <c:pt idx="233">
                  <c:v>10.9429610250717</c:v>
                </c:pt>
                <c:pt idx="234">
                  <c:v>10.9657686971168</c:v>
                </c:pt>
                <c:pt idx="235">
                  <c:v>10.966503343571301</c:v>
                </c:pt>
                <c:pt idx="236">
                  <c:v>10.972604579738899</c:v>
                </c:pt>
                <c:pt idx="237">
                  <c:v>10.972609074836701</c:v>
                </c:pt>
                <c:pt idx="238">
                  <c:v>10.982259617489101</c:v>
                </c:pt>
                <c:pt idx="239">
                  <c:v>10.991413511553599</c:v>
                </c:pt>
                <c:pt idx="240">
                  <c:v>11.002408407493901</c:v>
                </c:pt>
                <c:pt idx="241">
                  <c:v>11.0144297456015</c:v>
                </c:pt>
                <c:pt idx="242">
                  <c:v>11.0292259986752</c:v>
                </c:pt>
                <c:pt idx="243">
                  <c:v>11.0299788052873</c:v>
                </c:pt>
                <c:pt idx="244">
                  <c:v>11.034954771957899</c:v>
                </c:pt>
                <c:pt idx="245">
                  <c:v>11.0478872558375</c:v>
                </c:pt>
                <c:pt idx="246">
                  <c:v>11.0494844744576</c:v>
                </c:pt>
                <c:pt idx="247">
                  <c:v>11.057927736154401</c:v>
                </c:pt>
                <c:pt idx="248">
                  <c:v>11.063591117204799</c:v>
                </c:pt>
                <c:pt idx="249">
                  <c:v>11.070092866221801</c:v>
                </c:pt>
                <c:pt idx="250">
                  <c:v>11.0762000239669</c:v>
                </c:pt>
                <c:pt idx="251">
                  <c:v>11.0917561763622</c:v>
                </c:pt>
                <c:pt idx="252">
                  <c:v>11.0977812705506</c:v>
                </c:pt>
                <c:pt idx="253">
                  <c:v>11.1043347356096</c:v>
                </c:pt>
                <c:pt idx="254">
                  <c:v>11.106073919936501</c:v>
                </c:pt>
                <c:pt idx="255">
                  <c:v>11.122960212608101</c:v>
                </c:pt>
                <c:pt idx="256">
                  <c:v>11.1325917687666</c:v>
                </c:pt>
                <c:pt idx="257">
                  <c:v>11.154816639786</c:v>
                </c:pt>
                <c:pt idx="258">
                  <c:v>11.1569600240116</c:v>
                </c:pt>
                <c:pt idx="259">
                  <c:v>11.1660553353484</c:v>
                </c:pt>
                <c:pt idx="260">
                  <c:v>11.1973045020902</c:v>
                </c:pt>
                <c:pt idx="261">
                  <c:v>11.216577051041</c:v>
                </c:pt>
                <c:pt idx="262">
                  <c:v>11.2890394220576</c:v>
                </c:pt>
                <c:pt idx="263">
                  <c:v>11.3026312207116</c:v>
                </c:pt>
                <c:pt idx="264">
                  <c:v>11.3053367307764</c:v>
                </c:pt>
                <c:pt idx="265">
                  <c:v>11.3673076257936</c:v>
                </c:pt>
                <c:pt idx="266">
                  <c:v>11.398169253075</c:v>
                </c:pt>
                <c:pt idx="267">
                  <c:v>11.5043362021572</c:v>
                </c:pt>
                <c:pt idx="268">
                  <c:v>11.605212522138199</c:v>
                </c:pt>
                <c:pt idx="269">
                  <c:v>11.620777366358</c:v>
                </c:pt>
                <c:pt idx="270">
                  <c:v>11.767237098862701</c:v>
                </c:pt>
                <c:pt idx="271">
                  <c:v>11.9707665056038</c:v>
                </c:pt>
                <c:pt idx="272">
                  <c:v>12.0543958117318</c:v>
                </c:pt>
                <c:pt idx="273">
                  <c:v>12.152403013806801</c:v>
                </c:pt>
                <c:pt idx="274">
                  <c:v>12.1784796097454</c:v>
                </c:pt>
              </c:numCache>
            </c:numRef>
          </c:xVal>
          <c:yVal>
            <c:numRef>
              <c:f>Sheet1!$A$61:$A$335</c:f>
              <c:numCache>
                <c:formatCode>General</c:formatCode>
                <c:ptCount val="275"/>
                <c:pt idx="0">
                  <c:v>0.17964071856287425</c:v>
                </c:pt>
                <c:pt idx="1">
                  <c:v>0.18263473053892215</c:v>
                </c:pt>
                <c:pt idx="2">
                  <c:v>0.18562874251497005</c:v>
                </c:pt>
                <c:pt idx="3">
                  <c:v>0.18862275449101795</c:v>
                </c:pt>
                <c:pt idx="4">
                  <c:v>0.19161676646706588</c:v>
                </c:pt>
                <c:pt idx="5">
                  <c:v>0.19461077844311378</c:v>
                </c:pt>
                <c:pt idx="6">
                  <c:v>0.19760479041916168</c:v>
                </c:pt>
                <c:pt idx="7">
                  <c:v>0.20059880239520958</c:v>
                </c:pt>
                <c:pt idx="8">
                  <c:v>0.20359281437125748</c:v>
                </c:pt>
                <c:pt idx="9">
                  <c:v>0.20658682634730538</c:v>
                </c:pt>
                <c:pt idx="10">
                  <c:v>0.20958083832335328</c:v>
                </c:pt>
                <c:pt idx="11">
                  <c:v>0.21257485029940121</c:v>
                </c:pt>
                <c:pt idx="12">
                  <c:v>0.21556886227544911</c:v>
                </c:pt>
                <c:pt idx="13">
                  <c:v>0.21856287425149701</c:v>
                </c:pt>
                <c:pt idx="14">
                  <c:v>0.22155688622754491</c:v>
                </c:pt>
                <c:pt idx="15">
                  <c:v>0.22455089820359281</c:v>
                </c:pt>
                <c:pt idx="16">
                  <c:v>0.22754491017964071</c:v>
                </c:pt>
                <c:pt idx="17">
                  <c:v>0.23053892215568864</c:v>
                </c:pt>
                <c:pt idx="18">
                  <c:v>0.23353293413173654</c:v>
                </c:pt>
                <c:pt idx="19">
                  <c:v>0.23652694610778444</c:v>
                </c:pt>
                <c:pt idx="20">
                  <c:v>0.23952095808383234</c:v>
                </c:pt>
                <c:pt idx="21">
                  <c:v>0.24251497005988024</c:v>
                </c:pt>
                <c:pt idx="22">
                  <c:v>0.24550898203592814</c:v>
                </c:pt>
                <c:pt idx="23">
                  <c:v>0.24850299401197604</c:v>
                </c:pt>
                <c:pt idx="24">
                  <c:v>0.25149700598802394</c:v>
                </c:pt>
                <c:pt idx="25">
                  <c:v>0.25449101796407186</c:v>
                </c:pt>
                <c:pt idx="26">
                  <c:v>0.25748502994011974</c:v>
                </c:pt>
                <c:pt idx="27">
                  <c:v>0.26047904191616766</c:v>
                </c:pt>
                <c:pt idx="28">
                  <c:v>0.26347305389221559</c:v>
                </c:pt>
                <c:pt idx="29">
                  <c:v>0.26646706586826346</c:v>
                </c:pt>
                <c:pt idx="30">
                  <c:v>0.26946107784431139</c:v>
                </c:pt>
                <c:pt idx="31">
                  <c:v>0.27245508982035926</c:v>
                </c:pt>
                <c:pt idx="32">
                  <c:v>0.27544910179640719</c:v>
                </c:pt>
                <c:pt idx="33">
                  <c:v>0.27844311377245506</c:v>
                </c:pt>
                <c:pt idx="34">
                  <c:v>0.28143712574850299</c:v>
                </c:pt>
                <c:pt idx="35">
                  <c:v>0.28443113772455092</c:v>
                </c:pt>
                <c:pt idx="36">
                  <c:v>0.28742514970059879</c:v>
                </c:pt>
                <c:pt idx="37">
                  <c:v>0.29041916167664672</c:v>
                </c:pt>
                <c:pt idx="38">
                  <c:v>0.29341317365269459</c:v>
                </c:pt>
                <c:pt idx="39">
                  <c:v>0.29640718562874252</c:v>
                </c:pt>
                <c:pt idx="40">
                  <c:v>0.29940119760479039</c:v>
                </c:pt>
                <c:pt idx="41">
                  <c:v>0.30239520958083832</c:v>
                </c:pt>
                <c:pt idx="42">
                  <c:v>0.30538922155688625</c:v>
                </c:pt>
                <c:pt idx="43">
                  <c:v>0.30838323353293412</c:v>
                </c:pt>
                <c:pt idx="44">
                  <c:v>0.31137724550898205</c:v>
                </c:pt>
                <c:pt idx="45">
                  <c:v>0.31437125748502992</c:v>
                </c:pt>
                <c:pt idx="46">
                  <c:v>0.31736526946107785</c:v>
                </c:pt>
                <c:pt idx="47">
                  <c:v>0.32035928143712578</c:v>
                </c:pt>
                <c:pt idx="48">
                  <c:v>0.32335329341317365</c:v>
                </c:pt>
                <c:pt idx="49">
                  <c:v>0.32634730538922158</c:v>
                </c:pt>
                <c:pt idx="50">
                  <c:v>0.32934131736526945</c:v>
                </c:pt>
                <c:pt idx="51">
                  <c:v>0.33233532934131738</c:v>
                </c:pt>
                <c:pt idx="52">
                  <c:v>0.33532934131736525</c:v>
                </c:pt>
                <c:pt idx="53">
                  <c:v>0.33832335329341318</c:v>
                </c:pt>
                <c:pt idx="54">
                  <c:v>0.3413173652694611</c:v>
                </c:pt>
                <c:pt idx="55">
                  <c:v>0.34431137724550898</c:v>
                </c:pt>
                <c:pt idx="56">
                  <c:v>0.3473053892215569</c:v>
                </c:pt>
                <c:pt idx="57">
                  <c:v>0.35029940119760478</c:v>
                </c:pt>
                <c:pt idx="58">
                  <c:v>0.3532934131736527</c:v>
                </c:pt>
                <c:pt idx="59">
                  <c:v>0.35628742514970058</c:v>
                </c:pt>
                <c:pt idx="60">
                  <c:v>0.3592814371257485</c:v>
                </c:pt>
                <c:pt idx="61">
                  <c:v>0.36227544910179643</c:v>
                </c:pt>
                <c:pt idx="62">
                  <c:v>0.3652694610778443</c:v>
                </c:pt>
                <c:pt idx="63">
                  <c:v>0.36826347305389223</c:v>
                </c:pt>
                <c:pt idx="64">
                  <c:v>0.3712574850299401</c:v>
                </c:pt>
                <c:pt idx="65">
                  <c:v>0.37425149700598803</c:v>
                </c:pt>
                <c:pt idx="66">
                  <c:v>0.3772455089820359</c:v>
                </c:pt>
                <c:pt idx="67">
                  <c:v>0.38023952095808383</c:v>
                </c:pt>
                <c:pt idx="68">
                  <c:v>0.38323353293413176</c:v>
                </c:pt>
                <c:pt idx="69">
                  <c:v>0.38622754491017963</c:v>
                </c:pt>
                <c:pt idx="70">
                  <c:v>0.38922155688622756</c:v>
                </c:pt>
                <c:pt idx="71">
                  <c:v>0.39221556886227543</c:v>
                </c:pt>
                <c:pt idx="72">
                  <c:v>0.39520958083832336</c:v>
                </c:pt>
                <c:pt idx="73">
                  <c:v>0.39820359281437123</c:v>
                </c:pt>
                <c:pt idx="74">
                  <c:v>0.40119760479041916</c:v>
                </c:pt>
                <c:pt idx="75">
                  <c:v>0.40419161676646709</c:v>
                </c:pt>
                <c:pt idx="76">
                  <c:v>0.40718562874251496</c:v>
                </c:pt>
                <c:pt idx="77">
                  <c:v>0.41017964071856289</c:v>
                </c:pt>
                <c:pt idx="78">
                  <c:v>0.41317365269461076</c:v>
                </c:pt>
                <c:pt idx="79">
                  <c:v>0.41616766467065869</c:v>
                </c:pt>
                <c:pt idx="80">
                  <c:v>0.41916167664670656</c:v>
                </c:pt>
                <c:pt idx="81">
                  <c:v>0.42215568862275449</c:v>
                </c:pt>
                <c:pt idx="82">
                  <c:v>0.42514970059880242</c:v>
                </c:pt>
                <c:pt idx="83">
                  <c:v>0.42814371257485029</c:v>
                </c:pt>
                <c:pt idx="84">
                  <c:v>0.43113772455089822</c:v>
                </c:pt>
                <c:pt idx="85">
                  <c:v>0.43413173652694609</c:v>
                </c:pt>
                <c:pt idx="86">
                  <c:v>0.43712574850299402</c:v>
                </c:pt>
                <c:pt idx="87">
                  <c:v>0.44011976047904194</c:v>
                </c:pt>
                <c:pt idx="88">
                  <c:v>0.44311377245508982</c:v>
                </c:pt>
                <c:pt idx="89">
                  <c:v>0.44610778443113774</c:v>
                </c:pt>
                <c:pt idx="90">
                  <c:v>0.44910179640718562</c:v>
                </c:pt>
                <c:pt idx="91">
                  <c:v>0.45209580838323354</c:v>
                </c:pt>
                <c:pt idx="92">
                  <c:v>0.45508982035928142</c:v>
                </c:pt>
                <c:pt idx="93">
                  <c:v>0.45808383233532934</c:v>
                </c:pt>
                <c:pt idx="94">
                  <c:v>0.46107784431137727</c:v>
                </c:pt>
                <c:pt idx="95">
                  <c:v>0.46407185628742514</c:v>
                </c:pt>
                <c:pt idx="96">
                  <c:v>0.46706586826347307</c:v>
                </c:pt>
                <c:pt idx="97">
                  <c:v>0.47005988023952094</c:v>
                </c:pt>
                <c:pt idx="98">
                  <c:v>0.47305389221556887</c:v>
                </c:pt>
                <c:pt idx="99">
                  <c:v>0.47604790419161674</c:v>
                </c:pt>
                <c:pt idx="100">
                  <c:v>0.47904191616766467</c:v>
                </c:pt>
                <c:pt idx="101">
                  <c:v>0.4820359281437126</c:v>
                </c:pt>
                <c:pt idx="102">
                  <c:v>0.48502994011976047</c:v>
                </c:pt>
                <c:pt idx="103">
                  <c:v>0.4880239520958084</c:v>
                </c:pt>
                <c:pt idx="104">
                  <c:v>0.49101796407185627</c:v>
                </c:pt>
                <c:pt idx="105">
                  <c:v>0.4940119760479042</c:v>
                </c:pt>
                <c:pt idx="106">
                  <c:v>0.49700598802395207</c:v>
                </c:pt>
                <c:pt idx="107">
                  <c:v>0.5</c:v>
                </c:pt>
                <c:pt idx="108">
                  <c:v>0.50299401197604787</c:v>
                </c:pt>
                <c:pt idx="109">
                  <c:v>0.50598802395209586</c:v>
                </c:pt>
                <c:pt idx="110">
                  <c:v>0.50898203592814373</c:v>
                </c:pt>
                <c:pt idx="111">
                  <c:v>0.5119760479041916</c:v>
                </c:pt>
                <c:pt idx="112">
                  <c:v>0.51497005988023947</c:v>
                </c:pt>
                <c:pt idx="113">
                  <c:v>0.51796407185628746</c:v>
                </c:pt>
                <c:pt idx="114">
                  <c:v>0.52095808383233533</c:v>
                </c:pt>
                <c:pt idx="115">
                  <c:v>0.5239520958083832</c:v>
                </c:pt>
                <c:pt idx="116">
                  <c:v>0.52694610778443118</c:v>
                </c:pt>
                <c:pt idx="117">
                  <c:v>0.52994011976047906</c:v>
                </c:pt>
                <c:pt idx="118">
                  <c:v>0.53293413173652693</c:v>
                </c:pt>
                <c:pt idx="119">
                  <c:v>0.5359281437125748</c:v>
                </c:pt>
                <c:pt idx="120">
                  <c:v>0.53892215568862278</c:v>
                </c:pt>
                <c:pt idx="121">
                  <c:v>0.54191616766467066</c:v>
                </c:pt>
                <c:pt idx="122">
                  <c:v>0.54491017964071853</c:v>
                </c:pt>
                <c:pt idx="123">
                  <c:v>0.54790419161676651</c:v>
                </c:pt>
                <c:pt idx="124">
                  <c:v>0.55089820359281438</c:v>
                </c:pt>
                <c:pt idx="125">
                  <c:v>0.55389221556886226</c:v>
                </c:pt>
                <c:pt idx="126">
                  <c:v>0.55688622754491013</c:v>
                </c:pt>
                <c:pt idx="127">
                  <c:v>0.55988023952095811</c:v>
                </c:pt>
                <c:pt idx="128">
                  <c:v>0.56287425149700598</c:v>
                </c:pt>
                <c:pt idx="129">
                  <c:v>0.56586826347305386</c:v>
                </c:pt>
                <c:pt idx="130">
                  <c:v>0.56886227544910184</c:v>
                </c:pt>
                <c:pt idx="131">
                  <c:v>0.57185628742514971</c:v>
                </c:pt>
                <c:pt idx="132">
                  <c:v>0.57485029940119758</c:v>
                </c:pt>
                <c:pt idx="133">
                  <c:v>0.57784431137724546</c:v>
                </c:pt>
                <c:pt idx="134">
                  <c:v>0.58083832335329344</c:v>
                </c:pt>
                <c:pt idx="135">
                  <c:v>0.58383233532934131</c:v>
                </c:pt>
                <c:pt idx="136">
                  <c:v>0.58682634730538918</c:v>
                </c:pt>
                <c:pt idx="137">
                  <c:v>0.58982035928143717</c:v>
                </c:pt>
                <c:pt idx="138">
                  <c:v>0.59281437125748504</c:v>
                </c:pt>
                <c:pt idx="139">
                  <c:v>0.59580838323353291</c:v>
                </c:pt>
                <c:pt idx="140">
                  <c:v>0.59880239520958078</c:v>
                </c:pt>
                <c:pt idx="141">
                  <c:v>0.60179640718562877</c:v>
                </c:pt>
                <c:pt idx="142">
                  <c:v>0.60479041916167664</c:v>
                </c:pt>
                <c:pt idx="143">
                  <c:v>0.60778443113772451</c:v>
                </c:pt>
                <c:pt idx="144">
                  <c:v>0.6107784431137725</c:v>
                </c:pt>
                <c:pt idx="145">
                  <c:v>0.61377245508982037</c:v>
                </c:pt>
                <c:pt idx="146">
                  <c:v>0.61676646706586824</c:v>
                </c:pt>
                <c:pt idx="147">
                  <c:v>0.61976047904191611</c:v>
                </c:pt>
                <c:pt idx="148">
                  <c:v>0.6227544910179641</c:v>
                </c:pt>
                <c:pt idx="149">
                  <c:v>0.62574850299401197</c:v>
                </c:pt>
                <c:pt idx="150">
                  <c:v>0.62874251497005984</c:v>
                </c:pt>
                <c:pt idx="151">
                  <c:v>0.63173652694610782</c:v>
                </c:pt>
                <c:pt idx="152">
                  <c:v>0.6347305389221557</c:v>
                </c:pt>
                <c:pt idx="153">
                  <c:v>0.63772455089820357</c:v>
                </c:pt>
                <c:pt idx="154">
                  <c:v>0.64071856287425155</c:v>
                </c:pt>
                <c:pt idx="155">
                  <c:v>0.64371257485029942</c:v>
                </c:pt>
                <c:pt idx="156">
                  <c:v>0.6467065868263473</c:v>
                </c:pt>
                <c:pt idx="157">
                  <c:v>0.64970059880239517</c:v>
                </c:pt>
                <c:pt idx="158">
                  <c:v>0.65269461077844315</c:v>
                </c:pt>
                <c:pt idx="159">
                  <c:v>0.65568862275449102</c:v>
                </c:pt>
                <c:pt idx="160">
                  <c:v>0.6586826347305389</c:v>
                </c:pt>
                <c:pt idx="161">
                  <c:v>0.66167664670658688</c:v>
                </c:pt>
                <c:pt idx="162">
                  <c:v>0.66467065868263475</c:v>
                </c:pt>
                <c:pt idx="163">
                  <c:v>0.66766467065868262</c:v>
                </c:pt>
                <c:pt idx="164">
                  <c:v>0.6706586826347305</c:v>
                </c:pt>
                <c:pt idx="165">
                  <c:v>0.67365269461077848</c:v>
                </c:pt>
                <c:pt idx="166">
                  <c:v>0.67664670658682635</c:v>
                </c:pt>
                <c:pt idx="167">
                  <c:v>0.67964071856287422</c:v>
                </c:pt>
                <c:pt idx="168">
                  <c:v>0.68263473053892221</c:v>
                </c:pt>
                <c:pt idx="169">
                  <c:v>0.68562874251497008</c:v>
                </c:pt>
                <c:pt idx="170">
                  <c:v>0.68862275449101795</c:v>
                </c:pt>
                <c:pt idx="171">
                  <c:v>0.69161676646706582</c:v>
                </c:pt>
                <c:pt idx="172">
                  <c:v>0.69461077844311381</c:v>
                </c:pt>
                <c:pt idx="173">
                  <c:v>0.69760479041916168</c:v>
                </c:pt>
                <c:pt idx="174">
                  <c:v>0.70059880239520955</c:v>
                </c:pt>
                <c:pt idx="175">
                  <c:v>0.70359281437125754</c:v>
                </c:pt>
                <c:pt idx="176">
                  <c:v>0.70658682634730541</c:v>
                </c:pt>
                <c:pt idx="177">
                  <c:v>0.70958083832335328</c:v>
                </c:pt>
                <c:pt idx="178">
                  <c:v>0.71257485029940115</c:v>
                </c:pt>
                <c:pt idx="179">
                  <c:v>0.71556886227544914</c:v>
                </c:pt>
                <c:pt idx="180">
                  <c:v>0.71856287425149701</c:v>
                </c:pt>
                <c:pt idx="181">
                  <c:v>0.72155688622754488</c:v>
                </c:pt>
                <c:pt idx="182">
                  <c:v>0.72455089820359286</c:v>
                </c:pt>
                <c:pt idx="183">
                  <c:v>0.72754491017964074</c:v>
                </c:pt>
                <c:pt idx="184">
                  <c:v>0.73053892215568861</c:v>
                </c:pt>
                <c:pt idx="185">
                  <c:v>0.73353293413173648</c:v>
                </c:pt>
                <c:pt idx="186">
                  <c:v>0.73652694610778446</c:v>
                </c:pt>
                <c:pt idx="187">
                  <c:v>0.73952095808383234</c:v>
                </c:pt>
                <c:pt idx="188">
                  <c:v>0.74251497005988021</c:v>
                </c:pt>
                <c:pt idx="189">
                  <c:v>0.74550898203592819</c:v>
                </c:pt>
                <c:pt idx="190">
                  <c:v>0.74850299401197606</c:v>
                </c:pt>
                <c:pt idx="191">
                  <c:v>0.75149700598802394</c:v>
                </c:pt>
                <c:pt idx="192">
                  <c:v>0.75449101796407181</c:v>
                </c:pt>
                <c:pt idx="193">
                  <c:v>0.75748502994011979</c:v>
                </c:pt>
                <c:pt idx="194">
                  <c:v>0.76047904191616766</c:v>
                </c:pt>
                <c:pt idx="195">
                  <c:v>0.76347305389221554</c:v>
                </c:pt>
                <c:pt idx="196">
                  <c:v>0.76646706586826352</c:v>
                </c:pt>
                <c:pt idx="197">
                  <c:v>0.76946107784431139</c:v>
                </c:pt>
                <c:pt idx="198">
                  <c:v>0.77245508982035926</c:v>
                </c:pt>
                <c:pt idx="199">
                  <c:v>0.77544910179640714</c:v>
                </c:pt>
                <c:pt idx="200">
                  <c:v>0.77844311377245512</c:v>
                </c:pt>
                <c:pt idx="201">
                  <c:v>0.78143712574850299</c:v>
                </c:pt>
                <c:pt idx="202">
                  <c:v>0.78443113772455086</c:v>
                </c:pt>
                <c:pt idx="203">
                  <c:v>0.78742514970059885</c:v>
                </c:pt>
                <c:pt idx="204">
                  <c:v>0.79041916167664672</c:v>
                </c:pt>
                <c:pt idx="205">
                  <c:v>0.79341317365269459</c:v>
                </c:pt>
                <c:pt idx="206">
                  <c:v>0.79640718562874246</c:v>
                </c:pt>
                <c:pt idx="207">
                  <c:v>0.79940119760479045</c:v>
                </c:pt>
                <c:pt idx="208">
                  <c:v>0.80239520958083832</c:v>
                </c:pt>
                <c:pt idx="209">
                  <c:v>0.80538922155688619</c:v>
                </c:pt>
                <c:pt idx="210">
                  <c:v>0.80838323353293418</c:v>
                </c:pt>
                <c:pt idx="211">
                  <c:v>0.81137724550898205</c:v>
                </c:pt>
                <c:pt idx="212">
                  <c:v>0.81437125748502992</c:v>
                </c:pt>
                <c:pt idx="213">
                  <c:v>0.81736526946107779</c:v>
                </c:pt>
                <c:pt idx="214">
                  <c:v>0.82035928143712578</c:v>
                </c:pt>
                <c:pt idx="215">
                  <c:v>0.82335329341317365</c:v>
                </c:pt>
                <c:pt idx="216">
                  <c:v>0.82634730538922152</c:v>
                </c:pt>
                <c:pt idx="217">
                  <c:v>0.8293413173652695</c:v>
                </c:pt>
                <c:pt idx="218">
                  <c:v>0.83233532934131738</c:v>
                </c:pt>
                <c:pt idx="219">
                  <c:v>0.83532934131736525</c:v>
                </c:pt>
                <c:pt idx="220">
                  <c:v>0.83832335329341312</c:v>
                </c:pt>
                <c:pt idx="221">
                  <c:v>0.8413173652694611</c:v>
                </c:pt>
                <c:pt idx="222">
                  <c:v>0.84431137724550898</c:v>
                </c:pt>
                <c:pt idx="223">
                  <c:v>0.84730538922155685</c:v>
                </c:pt>
                <c:pt idx="224">
                  <c:v>0.85029940119760483</c:v>
                </c:pt>
                <c:pt idx="225">
                  <c:v>0.8532934131736527</c:v>
                </c:pt>
                <c:pt idx="226">
                  <c:v>0.85628742514970058</c:v>
                </c:pt>
                <c:pt idx="227">
                  <c:v>0.85928143712574845</c:v>
                </c:pt>
                <c:pt idx="228">
                  <c:v>0.86227544910179643</c:v>
                </c:pt>
                <c:pt idx="229">
                  <c:v>0.8652694610778443</c:v>
                </c:pt>
                <c:pt idx="230">
                  <c:v>0.86826347305389218</c:v>
                </c:pt>
                <c:pt idx="231">
                  <c:v>0.87125748502994016</c:v>
                </c:pt>
                <c:pt idx="232">
                  <c:v>0.87425149700598803</c:v>
                </c:pt>
                <c:pt idx="233">
                  <c:v>0.8772455089820359</c:v>
                </c:pt>
                <c:pt idx="234">
                  <c:v>0.88023952095808389</c:v>
                </c:pt>
                <c:pt idx="235">
                  <c:v>0.88323353293413176</c:v>
                </c:pt>
                <c:pt idx="236">
                  <c:v>0.88622754491017963</c:v>
                </c:pt>
                <c:pt idx="237">
                  <c:v>0.8892215568862275</c:v>
                </c:pt>
                <c:pt idx="238">
                  <c:v>0.89221556886227549</c:v>
                </c:pt>
                <c:pt idx="239">
                  <c:v>0.89520958083832336</c:v>
                </c:pt>
                <c:pt idx="240">
                  <c:v>0.89820359281437123</c:v>
                </c:pt>
                <c:pt idx="241">
                  <c:v>0.90119760479041922</c:v>
                </c:pt>
                <c:pt idx="242">
                  <c:v>0.90419161676646709</c:v>
                </c:pt>
                <c:pt idx="243">
                  <c:v>0.90718562874251496</c:v>
                </c:pt>
                <c:pt idx="244">
                  <c:v>0.91017964071856283</c:v>
                </c:pt>
                <c:pt idx="245">
                  <c:v>0.91317365269461082</c:v>
                </c:pt>
                <c:pt idx="246">
                  <c:v>0.91616766467065869</c:v>
                </c:pt>
                <c:pt idx="247">
                  <c:v>0.91916167664670656</c:v>
                </c:pt>
                <c:pt idx="248">
                  <c:v>0.92215568862275454</c:v>
                </c:pt>
                <c:pt idx="249">
                  <c:v>0.92514970059880242</c:v>
                </c:pt>
                <c:pt idx="250">
                  <c:v>0.92814371257485029</c:v>
                </c:pt>
                <c:pt idx="251">
                  <c:v>0.93113772455089816</c:v>
                </c:pt>
                <c:pt idx="252">
                  <c:v>0.93413173652694614</c:v>
                </c:pt>
                <c:pt idx="253">
                  <c:v>0.93712574850299402</c:v>
                </c:pt>
                <c:pt idx="254">
                  <c:v>0.94011976047904189</c:v>
                </c:pt>
                <c:pt idx="255">
                  <c:v>0.94311377245508987</c:v>
                </c:pt>
                <c:pt idx="256">
                  <c:v>0.94610778443113774</c:v>
                </c:pt>
                <c:pt idx="257">
                  <c:v>0.94910179640718562</c:v>
                </c:pt>
                <c:pt idx="258">
                  <c:v>0.95209580838323349</c:v>
                </c:pt>
                <c:pt idx="259">
                  <c:v>0.95508982035928147</c:v>
                </c:pt>
                <c:pt idx="260">
                  <c:v>0.95808383233532934</c:v>
                </c:pt>
                <c:pt idx="261">
                  <c:v>0.96107784431137722</c:v>
                </c:pt>
                <c:pt idx="262">
                  <c:v>0.9640718562874252</c:v>
                </c:pt>
                <c:pt idx="263">
                  <c:v>0.96706586826347307</c:v>
                </c:pt>
                <c:pt idx="264">
                  <c:v>0.97005988023952094</c:v>
                </c:pt>
                <c:pt idx="265">
                  <c:v>0.97305389221556882</c:v>
                </c:pt>
                <c:pt idx="266">
                  <c:v>0.9760479041916168</c:v>
                </c:pt>
                <c:pt idx="267">
                  <c:v>0.97904191616766467</c:v>
                </c:pt>
                <c:pt idx="268">
                  <c:v>0.98203592814371254</c:v>
                </c:pt>
                <c:pt idx="269">
                  <c:v>0.98502994011976053</c:v>
                </c:pt>
                <c:pt idx="270">
                  <c:v>0.9880239520958084</c:v>
                </c:pt>
                <c:pt idx="271">
                  <c:v>0.99101796407185627</c:v>
                </c:pt>
                <c:pt idx="272">
                  <c:v>0.99401197604790414</c:v>
                </c:pt>
                <c:pt idx="273">
                  <c:v>0.99700598802395213</c:v>
                </c:pt>
                <c:pt idx="274">
                  <c:v>1</c:v>
                </c:pt>
              </c:numCache>
            </c:numRef>
          </c:yVal>
          <c:smooth val="1"/>
          <c:extLst>
            <c:ext xmlns:c16="http://schemas.microsoft.com/office/drawing/2014/chart" uri="{C3380CC4-5D6E-409C-BE32-E72D297353CC}">
              <c16:uniqueId val="{00000002-8503-4173-AE81-786D696183D9}"/>
            </c:ext>
          </c:extLst>
        </c:ser>
        <c:ser>
          <c:idx val="3"/>
          <c:order val="3"/>
          <c:tx>
            <c:strRef>
              <c:f>Sheet1!$F$1</c:f>
              <c:strCache>
                <c:ptCount val="1"/>
                <c:pt idx="0">
                  <c:v>FIRE</c:v>
                </c:pt>
              </c:strCache>
            </c:strRef>
          </c:tx>
          <c:spPr>
            <a:ln w="38100" cap="rnd">
              <a:solidFill>
                <a:srgbClr val="FF0000"/>
              </a:solidFill>
              <a:round/>
            </a:ln>
            <a:effectLst/>
          </c:spPr>
          <c:marker>
            <c:symbol val="none"/>
          </c:marker>
          <c:xVal>
            <c:numRef>
              <c:f>Sheet1!$F$2:$F$335</c:f>
              <c:numCache>
                <c:formatCode>0.00</c:formatCode>
                <c:ptCount val="334"/>
                <c:pt idx="0">
                  <c:v>3.6474816096606202</c:v>
                </c:pt>
                <c:pt idx="1">
                  <c:v>5.4790258071705003</c:v>
                </c:pt>
                <c:pt idx="2">
                  <c:v>5.6060397434964901</c:v>
                </c:pt>
                <c:pt idx="3">
                  <c:v>5.9485074169920296</c:v>
                </c:pt>
                <c:pt idx="4">
                  <c:v>5.96955961069526</c:v>
                </c:pt>
                <c:pt idx="5">
                  <c:v>5.9975497684580299</c:v>
                </c:pt>
                <c:pt idx="6">
                  <c:v>6.1612539641069102</c:v>
                </c:pt>
                <c:pt idx="7">
                  <c:v>6.6937850436345396</c:v>
                </c:pt>
                <c:pt idx="8">
                  <c:v>6.8947063965820501</c:v>
                </c:pt>
                <c:pt idx="9">
                  <c:v>6.9061654528872598</c:v>
                </c:pt>
                <c:pt idx="10">
                  <c:v>6.9748830677622697</c:v>
                </c:pt>
                <c:pt idx="11">
                  <c:v>7.0477066764660297</c:v>
                </c:pt>
                <c:pt idx="12">
                  <c:v>7.0930173272305597</c:v>
                </c:pt>
                <c:pt idx="13">
                  <c:v>7.1784311275533197</c:v>
                </c:pt>
                <c:pt idx="14">
                  <c:v>7.3445779715428499</c:v>
                </c:pt>
                <c:pt idx="15">
                  <c:v>7.3989883246141703</c:v>
                </c:pt>
                <c:pt idx="16">
                  <c:v>7.5500911807026796</c:v>
                </c:pt>
                <c:pt idx="17">
                  <c:v>7.5743214753266797</c:v>
                </c:pt>
                <c:pt idx="18">
                  <c:v>7.6167740315045398</c:v>
                </c:pt>
                <c:pt idx="19">
                  <c:v>7.6756006707191</c:v>
                </c:pt>
                <c:pt idx="20">
                  <c:v>7.6986101402231002</c:v>
                </c:pt>
                <c:pt idx="21">
                  <c:v>7.7389793234875697</c:v>
                </c:pt>
                <c:pt idx="22">
                  <c:v>7.80941370440837</c:v>
                </c:pt>
                <c:pt idx="23">
                  <c:v>7.8413683757542696</c:v>
                </c:pt>
                <c:pt idx="24">
                  <c:v>7.9538704532726099</c:v>
                </c:pt>
                <c:pt idx="25">
                  <c:v>7.9656076777363598</c:v>
                </c:pt>
                <c:pt idx="26">
                  <c:v>7.9837111019886899</c:v>
                </c:pt>
                <c:pt idx="27">
                  <c:v>8.0224693522196802</c:v>
                </c:pt>
                <c:pt idx="28">
                  <c:v>8.0324165949516999</c:v>
                </c:pt>
                <c:pt idx="29">
                  <c:v>8.0506335135646605</c:v>
                </c:pt>
                <c:pt idx="30">
                  <c:v>8.0536302241972209</c:v>
                </c:pt>
                <c:pt idx="31">
                  <c:v>8.0952105099008094</c:v>
                </c:pt>
                <c:pt idx="32">
                  <c:v>8.1153351731262209</c:v>
                </c:pt>
                <c:pt idx="33">
                  <c:v>8.1351839770457506</c:v>
                </c:pt>
                <c:pt idx="34">
                  <c:v>8.14320652731252</c:v>
                </c:pt>
                <c:pt idx="35">
                  <c:v>8.1617612316911501</c:v>
                </c:pt>
                <c:pt idx="36">
                  <c:v>8.2154704646194805</c:v>
                </c:pt>
                <c:pt idx="37">
                  <c:v>8.2623778500680096</c:v>
                </c:pt>
                <c:pt idx="38">
                  <c:v>8.2675091789681598</c:v>
                </c:pt>
                <c:pt idx="39">
                  <c:v>8.3168538927293998</c:v>
                </c:pt>
                <c:pt idx="40">
                  <c:v>8.3974210946833292</c:v>
                </c:pt>
                <c:pt idx="41">
                  <c:v>8.4035722822096499</c:v>
                </c:pt>
                <c:pt idx="42">
                  <c:v>8.4089443506861095</c:v>
                </c:pt>
                <c:pt idx="43">
                  <c:v>8.4453155698192308</c:v>
                </c:pt>
                <c:pt idx="44">
                  <c:v>8.4461459915411208</c:v>
                </c:pt>
                <c:pt idx="45">
                  <c:v>8.4933718670142895</c:v>
                </c:pt>
                <c:pt idx="46">
                  <c:v>8.5170392577933107</c:v>
                </c:pt>
                <c:pt idx="47">
                  <c:v>8.5241488341173905</c:v>
                </c:pt>
                <c:pt idx="48">
                  <c:v>8.5295170648626897</c:v>
                </c:pt>
                <c:pt idx="49">
                  <c:v>8.5845095333671004</c:v>
                </c:pt>
                <c:pt idx="50">
                  <c:v>8.5850996453557205</c:v>
                </c:pt>
                <c:pt idx="51">
                  <c:v>8.6077255501163492</c:v>
                </c:pt>
                <c:pt idx="52">
                  <c:v>8.6273473808420391</c:v>
                </c:pt>
                <c:pt idx="53">
                  <c:v>8.6567928303623205</c:v>
                </c:pt>
                <c:pt idx="54">
                  <c:v>8.6621191275921792</c:v>
                </c:pt>
                <c:pt idx="55">
                  <c:v>8.7031669323091503</c:v>
                </c:pt>
                <c:pt idx="56">
                  <c:v>8.7164833156022006</c:v>
                </c:pt>
                <c:pt idx="57">
                  <c:v>8.7191782795047104</c:v>
                </c:pt>
                <c:pt idx="58">
                  <c:v>8.7367434399508408</c:v>
                </c:pt>
                <c:pt idx="59">
                  <c:v>8.7403076457219697</c:v>
                </c:pt>
                <c:pt idx="60">
                  <c:v>8.7577007308705905</c:v>
                </c:pt>
                <c:pt idx="61">
                  <c:v>8.7693011874888107</c:v>
                </c:pt>
                <c:pt idx="62">
                  <c:v>8.7879612982424806</c:v>
                </c:pt>
                <c:pt idx="63">
                  <c:v>8.7910763676600592</c:v>
                </c:pt>
                <c:pt idx="64">
                  <c:v>8.7922982826866498</c:v>
                </c:pt>
                <c:pt idx="65">
                  <c:v>8.7997015664203602</c:v>
                </c:pt>
                <c:pt idx="66">
                  <c:v>8.81875949496985</c:v>
                </c:pt>
                <c:pt idx="67">
                  <c:v>8.9121400306860199</c:v>
                </c:pt>
                <c:pt idx="68">
                  <c:v>8.9321323612788301</c:v>
                </c:pt>
                <c:pt idx="69">
                  <c:v>8.97144475819535</c:v>
                </c:pt>
                <c:pt idx="70">
                  <c:v>8.9854051837000899</c:v>
                </c:pt>
                <c:pt idx="71">
                  <c:v>8.9900019164996596</c:v>
                </c:pt>
                <c:pt idx="72">
                  <c:v>9.0137405006517408</c:v>
                </c:pt>
                <c:pt idx="73">
                  <c:v>9.0506788541912009</c:v>
                </c:pt>
                <c:pt idx="74">
                  <c:v>9.0633071001968695</c:v>
                </c:pt>
                <c:pt idx="75">
                  <c:v>9.0980947024431096</c:v>
                </c:pt>
                <c:pt idx="76">
                  <c:v>9.1238586911181496</c:v>
                </c:pt>
                <c:pt idx="77">
                  <c:v>9.1363115911767903</c:v>
                </c:pt>
                <c:pt idx="78">
                  <c:v>9.1521061631043104</c:v>
                </c:pt>
                <c:pt idx="79">
                  <c:v>9.2150103531773606</c:v>
                </c:pt>
                <c:pt idx="80">
                  <c:v>9.2164636756643805</c:v>
                </c:pt>
                <c:pt idx="81">
                  <c:v>9.2293680630601802</c:v>
                </c:pt>
                <c:pt idx="82">
                  <c:v>9.2643554878833303</c:v>
                </c:pt>
                <c:pt idx="83">
                  <c:v>9.2655988425429499</c:v>
                </c:pt>
                <c:pt idx="84">
                  <c:v>9.3081251759093302</c:v>
                </c:pt>
                <c:pt idx="85">
                  <c:v>9.3221811611756298</c:v>
                </c:pt>
                <c:pt idx="86">
                  <c:v>9.3389507917186307</c:v>
                </c:pt>
                <c:pt idx="87">
                  <c:v>9.3494852241674007</c:v>
                </c:pt>
                <c:pt idx="88">
                  <c:v>9.4148912664927895</c:v>
                </c:pt>
                <c:pt idx="89">
                  <c:v>9.5036244358719095</c:v>
                </c:pt>
                <c:pt idx="90">
                  <c:v>9.5760305861965005</c:v>
                </c:pt>
                <c:pt idx="91">
                  <c:v>9.7411856368120198</c:v>
                </c:pt>
                <c:pt idx="92">
                  <c:v>9.7738291379202895</c:v>
                </c:pt>
                <c:pt idx="93">
                  <c:v>9.8608070213605092</c:v>
                </c:pt>
                <c:pt idx="94">
                  <c:v>9.8752008576327501</c:v>
                </c:pt>
                <c:pt idx="95">
                  <c:v>9.9666832833944596</c:v>
                </c:pt>
                <c:pt idx="96">
                  <c:v>10.0189469468488</c:v>
                </c:pt>
                <c:pt idx="97">
                  <c:v>10.0791012880676</c:v>
                </c:pt>
                <c:pt idx="98">
                  <c:v>10.164540617190401</c:v>
                </c:pt>
                <c:pt idx="99">
                  <c:v>10.186602615376399</c:v>
                </c:pt>
                <c:pt idx="100">
                  <c:v>10.245249492210901</c:v>
                </c:pt>
                <c:pt idx="101">
                  <c:v>10.4539123711135</c:v>
                </c:pt>
                <c:pt idx="102">
                  <c:v>10.561651684920299</c:v>
                </c:pt>
                <c:pt idx="103">
                  <c:v>10.628122796059399</c:v>
                </c:pt>
                <c:pt idx="104">
                  <c:v>10.691343603529599</c:v>
                </c:pt>
                <c:pt idx="105">
                  <c:v>10.7240055245741</c:v>
                </c:pt>
                <c:pt idx="106">
                  <c:v>10.8219008097845</c:v>
                </c:pt>
                <c:pt idx="107">
                  <c:v>10.847315677145</c:v>
                </c:pt>
                <c:pt idx="108">
                  <c:v>10.920624733133099</c:v>
                </c:pt>
                <c:pt idx="109">
                  <c:v>10.9535562548479</c:v>
                </c:pt>
                <c:pt idx="110">
                  <c:v>11.0590455082946</c:v>
                </c:pt>
                <c:pt idx="111">
                  <c:v>11.218543378501</c:v>
                </c:pt>
                <c:pt idx="112">
                  <c:v>11.247805945088301</c:v>
                </c:pt>
                <c:pt idx="113">
                  <c:v>11.271379043497101</c:v>
                </c:pt>
                <c:pt idx="114">
                  <c:v>11.2984526928291</c:v>
                </c:pt>
                <c:pt idx="115">
                  <c:v>11.2989648196023</c:v>
                </c:pt>
                <c:pt idx="116">
                  <c:v>11.3613328432541</c:v>
                </c:pt>
                <c:pt idx="117">
                  <c:v>11.3946305923295</c:v>
                </c:pt>
                <c:pt idx="118">
                  <c:v>11.411847067073801</c:v>
                </c:pt>
                <c:pt idx="119">
                  <c:v>11.444016858281101</c:v>
                </c:pt>
                <c:pt idx="120">
                  <c:v>11.5611612890697</c:v>
                </c:pt>
                <c:pt idx="121">
                  <c:v>11.5827568276165</c:v>
                </c:pt>
                <c:pt idx="122">
                  <c:v>11.5994760372364</c:v>
                </c:pt>
                <c:pt idx="123">
                  <c:v>11.608523726266601</c:v>
                </c:pt>
                <c:pt idx="124">
                  <c:v>11.6382870908439</c:v>
                </c:pt>
                <c:pt idx="125">
                  <c:v>11.652938434219299</c:v>
                </c:pt>
                <c:pt idx="126">
                  <c:v>11.671985667108601</c:v>
                </c:pt>
                <c:pt idx="127">
                  <c:v>11.725843093855101</c:v>
                </c:pt>
                <c:pt idx="128">
                  <c:v>11.741406812512899</c:v>
                </c:pt>
                <c:pt idx="129">
                  <c:v>11.766594798278801</c:v>
                </c:pt>
                <c:pt idx="130">
                  <c:v>11.8144752647441</c:v>
                </c:pt>
                <c:pt idx="131">
                  <c:v>11.879893809577601</c:v>
                </c:pt>
                <c:pt idx="132">
                  <c:v>11.933288118314801</c:v>
                </c:pt>
                <c:pt idx="133">
                  <c:v>11.960032054157001</c:v>
                </c:pt>
                <c:pt idx="134">
                  <c:v>12.016620497652299</c:v>
                </c:pt>
                <c:pt idx="135">
                  <c:v>12.051154383416</c:v>
                </c:pt>
                <c:pt idx="136">
                  <c:v>12.0705408552069</c:v>
                </c:pt>
                <c:pt idx="137">
                  <c:v>12.0780137944137</c:v>
                </c:pt>
                <c:pt idx="138">
                  <c:v>12.090769634888201</c:v>
                </c:pt>
                <c:pt idx="139">
                  <c:v>12.138354232726799</c:v>
                </c:pt>
                <c:pt idx="140">
                  <c:v>12.2202839278591</c:v>
                </c:pt>
                <c:pt idx="141">
                  <c:v>12.2586648398304</c:v>
                </c:pt>
                <c:pt idx="142">
                  <c:v>12.3348194384923</c:v>
                </c:pt>
                <c:pt idx="143">
                  <c:v>12.3694124469909</c:v>
                </c:pt>
                <c:pt idx="144">
                  <c:v>12.449590409574</c:v>
                </c:pt>
                <c:pt idx="145">
                  <c:v>12.547140093800801</c:v>
                </c:pt>
                <c:pt idx="146">
                  <c:v>12.5580857743994</c:v>
                </c:pt>
                <c:pt idx="147">
                  <c:v>12.594878696708999</c:v>
                </c:pt>
                <c:pt idx="148">
                  <c:v>12.631496781786799</c:v>
                </c:pt>
                <c:pt idx="149">
                  <c:v>12.715038341096101</c:v>
                </c:pt>
                <c:pt idx="150">
                  <c:v>12.7294641844653</c:v>
                </c:pt>
                <c:pt idx="151">
                  <c:v>12.7404302199753</c:v>
                </c:pt>
                <c:pt idx="152">
                  <c:v>12.8181198820775</c:v>
                </c:pt>
                <c:pt idx="153">
                  <c:v>12.8330599404211</c:v>
                </c:pt>
                <c:pt idx="154">
                  <c:v>12.880207825998299</c:v>
                </c:pt>
                <c:pt idx="155">
                  <c:v>12.911041269931401</c:v>
                </c:pt>
                <c:pt idx="156">
                  <c:v>12.974903654363199</c:v>
                </c:pt>
                <c:pt idx="157">
                  <c:v>12.979662619430499</c:v>
                </c:pt>
                <c:pt idx="158">
                  <c:v>12.9958044937339</c:v>
                </c:pt>
                <c:pt idx="159">
                  <c:v>13.008767630375599</c:v>
                </c:pt>
                <c:pt idx="160">
                  <c:v>13.080099233092101</c:v>
                </c:pt>
                <c:pt idx="161">
                  <c:v>13.112113540473199</c:v>
                </c:pt>
                <c:pt idx="162">
                  <c:v>13.126922433360299</c:v>
                </c:pt>
                <c:pt idx="163">
                  <c:v>13.1472878459436</c:v>
                </c:pt>
                <c:pt idx="164">
                  <c:v>13.1563263427817</c:v>
                </c:pt>
                <c:pt idx="165">
                  <c:v>13.1671063402177</c:v>
                </c:pt>
                <c:pt idx="166">
                  <c:v>13.1776780209159</c:v>
                </c:pt>
                <c:pt idx="167">
                  <c:v>13.207232647339699</c:v>
                </c:pt>
                <c:pt idx="168">
                  <c:v>13.2321510389725</c:v>
                </c:pt>
                <c:pt idx="169">
                  <c:v>13.2946756859051</c:v>
                </c:pt>
                <c:pt idx="170">
                  <c:v>13.3118895489264</c:v>
                </c:pt>
                <c:pt idx="171">
                  <c:v>13.345227934310699</c:v>
                </c:pt>
                <c:pt idx="172">
                  <c:v>13.3566144385331</c:v>
                </c:pt>
                <c:pt idx="173">
                  <c:v>13.4753703632241</c:v>
                </c:pt>
                <c:pt idx="174">
                  <c:v>13.5320810911312</c:v>
                </c:pt>
                <c:pt idx="175">
                  <c:v>13.5532431869851</c:v>
                </c:pt>
                <c:pt idx="176">
                  <c:v>13.5915983821843</c:v>
                </c:pt>
                <c:pt idx="177">
                  <c:v>13.658146159134001</c:v>
                </c:pt>
                <c:pt idx="178">
                  <c:v>13.6710480367492</c:v>
                </c:pt>
                <c:pt idx="179">
                  <c:v>13.6833984565436</c:v>
                </c:pt>
                <c:pt idx="180">
                  <c:v>13.7117544725965</c:v>
                </c:pt>
                <c:pt idx="181">
                  <c:v>13.763303198866801</c:v>
                </c:pt>
                <c:pt idx="182">
                  <c:v>13.7790822145221</c:v>
                </c:pt>
                <c:pt idx="183">
                  <c:v>13.7934197562917</c:v>
                </c:pt>
                <c:pt idx="184">
                  <c:v>13.7955475635749</c:v>
                </c:pt>
                <c:pt idx="185">
                  <c:v>13.906204761770301</c:v>
                </c:pt>
                <c:pt idx="186">
                  <c:v>13.9437254174288</c:v>
                </c:pt>
                <c:pt idx="187">
                  <c:v>14.054582422744</c:v>
                </c:pt>
                <c:pt idx="188">
                  <c:v>14.077890992489801</c:v>
                </c:pt>
                <c:pt idx="189">
                  <c:v>14.133529725931</c:v>
                </c:pt>
                <c:pt idx="190">
                  <c:v>14.1680071051779</c:v>
                </c:pt>
                <c:pt idx="191">
                  <c:v>14.1695757527857</c:v>
                </c:pt>
                <c:pt idx="192">
                  <c:v>14.1820080748046</c:v>
                </c:pt>
                <c:pt idx="193">
                  <c:v>14.188043975273301</c:v>
                </c:pt>
                <c:pt idx="194">
                  <c:v>14.1894099937966</c:v>
                </c:pt>
                <c:pt idx="195">
                  <c:v>14.2004031902687</c:v>
                </c:pt>
                <c:pt idx="196">
                  <c:v>14.275766582007099</c:v>
                </c:pt>
                <c:pt idx="197">
                  <c:v>14.2911993315976</c:v>
                </c:pt>
                <c:pt idx="198">
                  <c:v>14.291396362233201</c:v>
                </c:pt>
                <c:pt idx="199">
                  <c:v>14.371716785642301</c:v>
                </c:pt>
                <c:pt idx="200">
                  <c:v>14.3919623326526</c:v>
                </c:pt>
                <c:pt idx="201">
                  <c:v>14.423144938246599</c:v>
                </c:pt>
                <c:pt idx="202">
                  <c:v>14.483650074791001</c:v>
                </c:pt>
                <c:pt idx="203">
                  <c:v>14.5861069515429</c:v>
                </c:pt>
                <c:pt idx="204">
                  <c:v>14.6314511420261</c:v>
                </c:pt>
                <c:pt idx="205">
                  <c:v>14.6444772498358</c:v>
                </c:pt>
                <c:pt idx="206">
                  <c:v>14.6455975546472</c:v>
                </c:pt>
                <c:pt idx="207">
                  <c:v>14.6979954292858</c:v>
                </c:pt>
                <c:pt idx="208">
                  <c:v>14.710949652100499</c:v>
                </c:pt>
                <c:pt idx="209">
                  <c:v>14.724415046495899</c:v>
                </c:pt>
                <c:pt idx="210">
                  <c:v>14.764465854877299</c:v>
                </c:pt>
                <c:pt idx="211">
                  <c:v>14.7995262790869</c:v>
                </c:pt>
                <c:pt idx="212">
                  <c:v>14.844487426073201</c:v>
                </c:pt>
                <c:pt idx="213">
                  <c:v>14.905264223949001</c:v>
                </c:pt>
                <c:pt idx="214">
                  <c:v>14.923610474039601</c:v>
                </c:pt>
                <c:pt idx="215">
                  <c:v>14.9881825863041</c:v>
                </c:pt>
                <c:pt idx="216">
                  <c:v>15.0171162556593</c:v>
                </c:pt>
                <c:pt idx="217">
                  <c:v>15.0656709626482</c:v>
                </c:pt>
                <c:pt idx="218">
                  <c:v>15.0702844167582</c:v>
                </c:pt>
                <c:pt idx="219">
                  <c:v>15.075520617887999</c:v>
                </c:pt>
                <c:pt idx="220">
                  <c:v>15.079506491945599</c:v>
                </c:pt>
                <c:pt idx="221">
                  <c:v>15.10271093333</c:v>
                </c:pt>
                <c:pt idx="222">
                  <c:v>15.103942633904801</c:v>
                </c:pt>
                <c:pt idx="223">
                  <c:v>15.1160111386619</c:v>
                </c:pt>
                <c:pt idx="224">
                  <c:v>15.174327387510401</c:v>
                </c:pt>
                <c:pt idx="225">
                  <c:v>15.2126027778175</c:v>
                </c:pt>
                <c:pt idx="226">
                  <c:v>15.2943616284354</c:v>
                </c:pt>
                <c:pt idx="227">
                  <c:v>15.318509347901699</c:v>
                </c:pt>
                <c:pt idx="228">
                  <c:v>15.366317927682401</c:v>
                </c:pt>
                <c:pt idx="229">
                  <c:v>15.372134954361</c:v>
                </c:pt>
                <c:pt idx="230">
                  <c:v>15.385947896584</c:v>
                </c:pt>
                <c:pt idx="231">
                  <c:v>15.418183746964299</c:v>
                </c:pt>
                <c:pt idx="232">
                  <c:v>15.4472438531583</c:v>
                </c:pt>
                <c:pt idx="233">
                  <c:v>15.6140390270478</c:v>
                </c:pt>
                <c:pt idx="234">
                  <c:v>15.631733345092201</c:v>
                </c:pt>
                <c:pt idx="235">
                  <c:v>15.673538736681699</c:v>
                </c:pt>
                <c:pt idx="236">
                  <c:v>15.8798168403207</c:v>
                </c:pt>
                <c:pt idx="237">
                  <c:v>15.9166983619732</c:v>
                </c:pt>
                <c:pt idx="238">
                  <c:v>15.9225842781333</c:v>
                </c:pt>
                <c:pt idx="239">
                  <c:v>15.935735716</c:v>
                </c:pt>
                <c:pt idx="240">
                  <c:v>16.021746709813801</c:v>
                </c:pt>
                <c:pt idx="241">
                  <c:v>16.081785978723602</c:v>
                </c:pt>
                <c:pt idx="242">
                  <c:v>16.115721133862099</c:v>
                </c:pt>
                <c:pt idx="243">
                  <c:v>16.124173317113002</c:v>
                </c:pt>
                <c:pt idx="244">
                  <c:v>16.193968701417798</c:v>
                </c:pt>
                <c:pt idx="245">
                  <c:v>16.200714751677999</c:v>
                </c:pt>
                <c:pt idx="246">
                  <c:v>16.201402909134099</c:v>
                </c:pt>
                <c:pt idx="247">
                  <c:v>16.222651304242302</c:v>
                </c:pt>
                <c:pt idx="248">
                  <c:v>16.233862822904602</c:v>
                </c:pt>
                <c:pt idx="249">
                  <c:v>16.245633963091699</c:v>
                </c:pt>
                <c:pt idx="250">
                  <c:v>16.265460888515701</c:v>
                </c:pt>
                <c:pt idx="251">
                  <c:v>16.322429227875201</c:v>
                </c:pt>
                <c:pt idx="252">
                  <c:v>16.376243447780102</c:v>
                </c:pt>
                <c:pt idx="253">
                  <c:v>16.575562881428901</c:v>
                </c:pt>
                <c:pt idx="254">
                  <c:v>16.578445418674399</c:v>
                </c:pt>
                <c:pt idx="255">
                  <c:v>16.618296318886699</c:v>
                </c:pt>
                <c:pt idx="256">
                  <c:v>16.632258367380501</c:v>
                </c:pt>
                <c:pt idx="257">
                  <c:v>16.6522518278557</c:v>
                </c:pt>
                <c:pt idx="258">
                  <c:v>16.7126750271084</c:v>
                </c:pt>
                <c:pt idx="259">
                  <c:v>16.751958947284699</c:v>
                </c:pt>
                <c:pt idx="260">
                  <c:v>16.814706998487299</c:v>
                </c:pt>
                <c:pt idx="261">
                  <c:v>16.8268206920681</c:v>
                </c:pt>
                <c:pt idx="262">
                  <c:v>16.9111061314022</c:v>
                </c:pt>
                <c:pt idx="263">
                  <c:v>16.968026226940101</c:v>
                </c:pt>
                <c:pt idx="264">
                  <c:v>16.9837954245621</c:v>
                </c:pt>
                <c:pt idx="265">
                  <c:v>17.020730985205301</c:v>
                </c:pt>
                <c:pt idx="266">
                  <c:v>17.029074732069802</c:v>
                </c:pt>
                <c:pt idx="267">
                  <c:v>17.0784092315122</c:v>
                </c:pt>
                <c:pt idx="268">
                  <c:v>17.101124546592999</c:v>
                </c:pt>
                <c:pt idx="269">
                  <c:v>17.1276995197316</c:v>
                </c:pt>
                <c:pt idx="270">
                  <c:v>17.180215090199699</c:v>
                </c:pt>
                <c:pt idx="271">
                  <c:v>17.190433282651899</c:v>
                </c:pt>
                <c:pt idx="272">
                  <c:v>17.270748679209401</c:v>
                </c:pt>
                <c:pt idx="273">
                  <c:v>17.278689647876</c:v>
                </c:pt>
                <c:pt idx="274">
                  <c:v>17.330990887347401</c:v>
                </c:pt>
                <c:pt idx="275">
                  <c:v>17.371266482497202</c:v>
                </c:pt>
                <c:pt idx="276">
                  <c:v>17.479675640419</c:v>
                </c:pt>
                <c:pt idx="277">
                  <c:v>17.4805966130067</c:v>
                </c:pt>
                <c:pt idx="278">
                  <c:v>17.483891528813199</c:v>
                </c:pt>
                <c:pt idx="279">
                  <c:v>17.496057359653399</c:v>
                </c:pt>
                <c:pt idx="280">
                  <c:v>17.496693566045</c:v>
                </c:pt>
                <c:pt idx="281">
                  <c:v>17.5037348826569</c:v>
                </c:pt>
                <c:pt idx="282">
                  <c:v>17.544368340890799</c:v>
                </c:pt>
                <c:pt idx="283">
                  <c:v>17.634179025988502</c:v>
                </c:pt>
                <c:pt idx="284">
                  <c:v>17.646335889239801</c:v>
                </c:pt>
                <c:pt idx="285">
                  <c:v>17.715694608312099</c:v>
                </c:pt>
                <c:pt idx="286">
                  <c:v>17.7558687034578</c:v>
                </c:pt>
                <c:pt idx="287">
                  <c:v>17.851381153686901</c:v>
                </c:pt>
                <c:pt idx="288">
                  <c:v>17.852865025410999</c:v>
                </c:pt>
                <c:pt idx="289">
                  <c:v>17.920030630781699</c:v>
                </c:pt>
                <c:pt idx="290">
                  <c:v>18.386845622191299</c:v>
                </c:pt>
                <c:pt idx="291">
                  <c:v>18.795781130284599</c:v>
                </c:pt>
                <c:pt idx="292">
                  <c:v>18.804344681358</c:v>
                </c:pt>
                <c:pt idx="293">
                  <c:v>19.2381109448643</c:v>
                </c:pt>
                <c:pt idx="294">
                  <c:v>19.268200118965201</c:v>
                </c:pt>
                <c:pt idx="295">
                  <c:v>19.332984752868899</c:v>
                </c:pt>
                <c:pt idx="296">
                  <c:v>19.340890650353899</c:v>
                </c:pt>
                <c:pt idx="297">
                  <c:v>19.3474968051734</c:v>
                </c:pt>
                <c:pt idx="298">
                  <c:v>19.604311815087101</c:v>
                </c:pt>
                <c:pt idx="299">
                  <c:v>19.668107145011401</c:v>
                </c:pt>
                <c:pt idx="300">
                  <c:v>19.725763189856998</c:v>
                </c:pt>
                <c:pt idx="301">
                  <c:v>19.855816961159199</c:v>
                </c:pt>
                <c:pt idx="302">
                  <c:v>20.128870240132802</c:v>
                </c:pt>
                <c:pt idx="303">
                  <c:v>20.352817493054701</c:v>
                </c:pt>
                <c:pt idx="304">
                  <c:v>20.515663705997301</c:v>
                </c:pt>
                <c:pt idx="305">
                  <c:v>20.526235218880501</c:v>
                </c:pt>
                <c:pt idx="306">
                  <c:v>20.616823619673699</c:v>
                </c:pt>
                <c:pt idx="307">
                  <c:v>20.7218075566776</c:v>
                </c:pt>
                <c:pt idx="308">
                  <c:v>20.7504238898388</c:v>
                </c:pt>
                <c:pt idx="309">
                  <c:v>20.7877665046414</c:v>
                </c:pt>
                <c:pt idx="310">
                  <c:v>20.791523300057602</c:v>
                </c:pt>
                <c:pt idx="311">
                  <c:v>20.907805456788701</c:v>
                </c:pt>
                <c:pt idx="312">
                  <c:v>21.057171804865501</c:v>
                </c:pt>
                <c:pt idx="313">
                  <c:v>21.080413902424301</c:v>
                </c:pt>
                <c:pt idx="314">
                  <c:v>21.0845092427802</c:v>
                </c:pt>
                <c:pt idx="315">
                  <c:v>21.133253350607902</c:v>
                </c:pt>
                <c:pt idx="316">
                  <c:v>21.162887199140201</c:v>
                </c:pt>
                <c:pt idx="317">
                  <c:v>21.165239573586899</c:v>
                </c:pt>
                <c:pt idx="318">
                  <c:v>21.2324201003665</c:v>
                </c:pt>
                <c:pt idx="319">
                  <c:v>21.242467724570599</c:v>
                </c:pt>
                <c:pt idx="320">
                  <c:v>21.248513489851401</c:v>
                </c:pt>
                <c:pt idx="321">
                  <c:v>21.274779239567401</c:v>
                </c:pt>
                <c:pt idx="322">
                  <c:v>21.740294500627801</c:v>
                </c:pt>
                <c:pt idx="323">
                  <c:v>21.8733914084251</c:v>
                </c:pt>
                <c:pt idx="324">
                  <c:v>21.9033055969693</c:v>
                </c:pt>
                <c:pt idx="325">
                  <c:v>22.006041727328</c:v>
                </c:pt>
                <c:pt idx="326">
                  <c:v>22.343125461739699</c:v>
                </c:pt>
                <c:pt idx="327">
                  <c:v>22.412225931514801</c:v>
                </c:pt>
                <c:pt idx="328">
                  <c:v>22.4229013377184</c:v>
                </c:pt>
                <c:pt idx="329">
                  <c:v>22.458708016516599</c:v>
                </c:pt>
                <c:pt idx="330">
                  <c:v>22.621190636434999</c:v>
                </c:pt>
                <c:pt idx="331">
                  <c:v>23.8626750712545</c:v>
                </c:pt>
                <c:pt idx="332">
                  <c:v>24.4672635622914</c:v>
                </c:pt>
                <c:pt idx="333">
                  <c:v>24.666730504058499</c:v>
                </c:pt>
              </c:numCache>
            </c:numRef>
          </c:xVal>
          <c:yVal>
            <c:numRef>
              <c:f>Sheet1!$A$2:$A$335</c:f>
              <c:numCache>
                <c:formatCode>General</c:formatCode>
                <c:ptCount val="334"/>
                <c:pt idx="0">
                  <c:v>2.9940119760479044E-3</c:v>
                </c:pt>
                <c:pt idx="1">
                  <c:v>5.9880239520958087E-3</c:v>
                </c:pt>
                <c:pt idx="2">
                  <c:v>8.9820359281437123E-3</c:v>
                </c:pt>
                <c:pt idx="3">
                  <c:v>1.1976047904191617E-2</c:v>
                </c:pt>
                <c:pt idx="4">
                  <c:v>1.4970059880239521E-2</c:v>
                </c:pt>
                <c:pt idx="5">
                  <c:v>1.7964071856287425E-2</c:v>
                </c:pt>
                <c:pt idx="6">
                  <c:v>2.0958083832335328E-2</c:v>
                </c:pt>
                <c:pt idx="7">
                  <c:v>2.3952095808383235E-2</c:v>
                </c:pt>
                <c:pt idx="8">
                  <c:v>2.6946107784431138E-2</c:v>
                </c:pt>
                <c:pt idx="9">
                  <c:v>2.9940119760479042E-2</c:v>
                </c:pt>
                <c:pt idx="10">
                  <c:v>3.2934131736526949E-2</c:v>
                </c:pt>
                <c:pt idx="11">
                  <c:v>3.5928143712574849E-2</c:v>
                </c:pt>
                <c:pt idx="12">
                  <c:v>3.8922155688622756E-2</c:v>
                </c:pt>
                <c:pt idx="13">
                  <c:v>4.1916167664670656E-2</c:v>
                </c:pt>
                <c:pt idx="14">
                  <c:v>4.4910179640718563E-2</c:v>
                </c:pt>
                <c:pt idx="15">
                  <c:v>4.790419161676647E-2</c:v>
                </c:pt>
                <c:pt idx="16">
                  <c:v>5.089820359281437E-2</c:v>
                </c:pt>
                <c:pt idx="17">
                  <c:v>5.3892215568862277E-2</c:v>
                </c:pt>
                <c:pt idx="18">
                  <c:v>5.6886227544910177E-2</c:v>
                </c:pt>
                <c:pt idx="19">
                  <c:v>5.9880239520958084E-2</c:v>
                </c:pt>
                <c:pt idx="20">
                  <c:v>6.2874251497005984E-2</c:v>
                </c:pt>
                <c:pt idx="21">
                  <c:v>6.5868263473053898E-2</c:v>
                </c:pt>
                <c:pt idx="22">
                  <c:v>6.8862275449101798E-2</c:v>
                </c:pt>
                <c:pt idx="23">
                  <c:v>7.1856287425149698E-2</c:v>
                </c:pt>
                <c:pt idx="24">
                  <c:v>7.4850299401197598E-2</c:v>
                </c:pt>
                <c:pt idx="25">
                  <c:v>7.7844311377245512E-2</c:v>
                </c:pt>
                <c:pt idx="26">
                  <c:v>8.0838323353293412E-2</c:v>
                </c:pt>
                <c:pt idx="27">
                  <c:v>8.3832335329341312E-2</c:v>
                </c:pt>
                <c:pt idx="28">
                  <c:v>8.6826347305389226E-2</c:v>
                </c:pt>
                <c:pt idx="29">
                  <c:v>8.9820359281437126E-2</c:v>
                </c:pt>
                <c:pt idx="30">
                  <c:v>9.2814371257485026E-2</c:v>
                </c:pt>
                <c:pt idx="31">
                  <c:v>9.580838323353294E-2</c:v>
                </c:pt>
                <c:pt idx="32">
                  <c:v>9.880239520958084E-2</c:v>
                </c:pt>
                <c:pt idx="33">
                  <c:v>0.10179640718562874</c:v>
                </c:pt>
                <c:pt idx="34">
                  <c:v>0.10479041916167664</c:v>
                </c:pt>
                <c:pt idx="35">
                  <c:v>0.10778443113772455</c:v>
                </c:pt>
                <c:pt idx="36">
                  <c:v>0.11077844311377245</c:v>
                </c:pt>
                <c:pt idx="37">
                  <c:v>0.11377245508982035</c:v>
                </c:pt>
                <c:pt idx="38">
                  <c:v>0.11676646706586827</c:v>
                </c:pt>
                <c:pt idx="39">
                  <c:v>0.11976047904191617</c:v>
                </c:pt>
                <c:pt idx="40">
                  <c:v>0.12275449101796407</c:v>
                </c:pt>
                <c:pt idx="41">
                  <c:v>0.12574850299401197</c:v>
                </c:pt>
                <c:pt idx="42">
                  <c:v>0.12874251497005987</c:v>
                </c:pt>
                <c:pt idx="43">
                  <c:v>0.1317365269461078</c:v>
                </c:pt>
                <c:pt idx="44">
                  <c:v>0.1347305389221557</c:v>
                </c:pt>
                <c:pt idx="45">
                  <c:v>0.1377245508982036</c:v>
                </c:pt>
                <c:pt idx="46">
                  <c:v>0.1407185628742515</c:v>
                </c:pt>
                <c:pt idx="47">
                  <c:v>0.1437125748502994</c:v>
                </c:pt>
                <c:pt idx="48">
                  <c:v>0.1467065868263473</c:v>
                </c:pt>
                <c:pt idx="49">
                  <c:v>0.1497005988023952</c:v>
                </c:pt>
                <c:pt idx="50">
                  <c:v>0.15269461077844312</c:v>
                </c:pt>
                <c:pt idx="51">
                  <c:v>0.15568862275449102</c:v>
                </c:pt>
                <c:pt idx="52">
                  <c:v>0.15868263473053892</c:v>
                </c:pt>
                <c:pt idx="53">
                  <c:v>0.16167664670658682</c:v>
                </c:pt>
                <c:pt idx="54">
                  <c:v>0.16467065868263472</c:v>
                </c:pt>
                <c:pt idx="55">
                  <c:v>0.16766467065868262</c:v>
                </c:pt>
                <c:pt idx="56">
                  <c:v>0.17065868263473055</c:v>
                </c:pt>
                <c:pt idx="57">
                  <c:v>0.17365269461077845</c:v>
                </c:pt>
                <c:pt idx="58">
                  <c:v>0.17664670658682635</c:v>
                </c:pt>
                <c:pt idx="59">
                  <c:v>0.17964071856287425</c:v>
                </c:pt>
                <c:pt idx="60">
                  <c:v>0.18263473053892215</c:v>
                </c:pt>
                <c:pt idx="61">
                  <c:v>0.18562874251497005</c:v>
                </c:pt>
                <c:pt idx="62">
                  <c:v>0.18862275449101795</c:v>
                </c:pt>
                <c:pt idx="63">
                  <c:v>0.19161676646706588</c:v>
                </c:pt>
                <c:pt idx="64">
                  <c:v>0.19461077844311378</c:v>
                </c:pt>
                <c:pt idx="65">
                  <c:v>0.19760479041916168</c:v>
                </c:pt>
                <c:pt idx="66">
                  <c:v>0.20059880239520958</c:v>
                </c:pt>
                <c:pt idx="67">
                  <c:v>0.20359281437125748</c:v>
                </c:pt>
                <c:pt idx="68">
                  <c:v>0.20658682634730538</c:v>
                </c:pt>
                <c:pt idx="69">
                  <c:v>0.20958083832335328</c:v>
                </c:pt>
                <c:pt idx="70">
                  <c:v>0.21257485029940121</c:v>
                </c:pt>
                <c:pt idx="71">
                  <c:v>0.21556886227544911</c:v>
                </c:pt>
                <c:pt idx="72">
                  <c:v>0.21856287425149701</c:v>
                </c:pt>
                <c:pt idx="73">
                  <c:v>0.22155688622754491</c:v>
                </c:pt>
                <c:pt idx="74">
                  <c:v>0.22455089820359281</c:v>
                </c:pt>
                <c:pt idx="75">
                  <c:v>0.22754491017964071</c:v>
                </c:pt>
                <c:pt idx="76">
                  <c:v>0.23053892215568864</c:v>
                </c:pt>
                <c:pt idx="77">
                  <c:v>0.23353293413173654</c:v>
                </c:pt>
                <c:pt idx="78">
                  <c:v>0.23652694610778444</c:v>
                </c:pt>
                <c:pt idx="79">
                  <c:v>0.23952095808383234</c:v>
                </c:pt>
                <c:pt idx="80">
                  <c:v>0.24251497005988024</c:v>
                </c:pt>
                <c:pt idx="81">
                  <c:v>0.24550898203592814</c:v>
                </c:pt>
                <c:pt idx="82">
                  <c:v>0.24850299401197604</c:v>
                </c:pt>
                <c:pt idx="83">
                  <c:v>0.25149700598802394</c:v>
                </c:pt>
                <c:pt idx="84">
                  <c:v>0.25449101796407186</c:v>
                </c:pt>
                <c:pt idx="85">
                  <c:v>0.25748502994011974</c:v>
                </c:pt>
                <c:pt idx="86">
                  <c:v>0.26047904191616766</c:v>
                </c:pt>
                <c:pt idx="87">
                  <c:v>0.26347305389221559</c:v>
                </c:pt>
                <c:pt idx="88">
                  <c:v>0.26646706586826346</c:v>
                </c:pt>
                <c:pt idx="89">
                  <c:v>0.26946107784431139</c:v>
                </c:pt>
                <c:pt idx="90">
                  <c:v>0.27245508982035926</c:v>
                </c:pt>
                <c:pt idx="91">
                  <c:v>0.27544910179640719</c:v>
                </c:pt>
                <c:pt idx="92">
                  <c:v>0.27844311377245506</c:v>
                </c:pt>
                <c:pt idx="93">
                  <c:v>0.28143712574850299</c:v>
                </c:pt>
                <c:pt idx="94">
                  <c:v>0.28443113772455092</c:v>
                </c:pt>
                <c:pt idx="95">
                  <c:v>0.28742514970059879</c:v>
                </c:pt>
                <c:pt idx="96">
                  <c:v>0.29041916167664672</c:v>
                </c:pt>
                <c:pt idx="97">
                  <c:v>0.29341317365269459</c:v>
                </c:pt>
                <c:pt idx="98">
                  <c:v>0.29640718562874252</c:v>
                </c:pt>
                <c:pt idx="99">
                  <c:v>0.29940119760479039</c:v>
                </c:pt>
                <c:pt idx="100">
                  <c:v>0.30239520958083832</c:v>
                </c:pt>
                <c:pt idx="101">
                  <c:v>0.30538922155688625</c:v>
                </c:pt>
                <c:pt idx="102">
                  <c:v>0.30838323353293412</c:v>
                </c:pt>
                <c:pt idx="103">
                  <c:v>0.31137724550898205</c:v>
                </c:pt>
                <c:pt idx="104">
                  <c:v>0.31437125748502992</c:v>
                </c:pt>
                <c:pt idx="105">
                  <c:v>0.31736526946107785</c:v>
                </c:pt>
                <c:pt idx="106">
                  <c:v>0.32035928143712578</c:v>
                </c:pt>
                <c:pt idx="107">
                  <c:v>0.32335329341317365</c:v>
                </c:pt>
                <c:pt idx="108">
                  <c:v>0.32634730538922158</c:v>
                </c:pt>
                <c:pt idx="109">
                  <c:v>0.32934131736526945</c:v>
                </c:pt>
                <c:pt idx="110">
                  <c:v>0.33233532934131738</c:v>
                </c:pt>
                <c:pt idx="111">
                  <c:v>0.33532934131736525</c:v>
                </c:pt>
                <c:pt idx="112">
                  <c:v>0.33832335329341318</c:v>
                </c:pt>
                <c:pt idx="113">
                  <c:v>0.3413173652694611</c:v>
                </c:pt>
                <c:pt idx="114">
                  <c:v>0.34431137724550898</c:v>
                </c:pt>
                <c:pt idx="115">
                  <c:v>0.3473053892215569</c:v>
                </c:pt>
                <c:pt idx="116">
                  <c:v>0.35029940119760478</c:v>
                </c:pt>
                <c:pt idx="117">
                  <c:v>0.3532934131736527</c:v>
                </c:pt>
                <c:pt idx="118">
                  <c:v>0.35628742514970058</c:v>
                </c:pt>
                <c:pt idx="119">
                  <c:v>0.3592814371257485</c:v>
                </c:pt>
                <c:pt idx="120">
                  <c:v>0.36227544910179643</c:v>
                </c:pt>
                <c:pt idx="121">
                  <c:v>0.3652694610778443</c:v>
                </c:pt>
                <c:pt idx="122">
                  <c:v>0.36826347305389223</c:v>
                </c:pt>
                <c:pt idx="123">
                  <c:v>0.3712574850299401</c:v>
                </c:pt>
                <c:pt idx="124">
                  <c:v>0.37425149700598803</c:v>
                </c:pt>
                <c:pt idx="125">
                  <c:v>0.3772455089820359</c:v>
                </c:pt>
                <c:pt idx="126">
                  <c:v>0.38023952095808383</c:v>
                </c:pt>
                <c:pt idx="127">
                  <c:v>0.38323353293413176</c:v>
                </c:pt>
                <c:pt idx="128">
                  <c:v>0.38622754491017963</c:v>
                </c:pt>
                <c:pt idx="129">
                  <c:v>0.38922155688622756</c:v>
                </c:pt>
                <c:pt idx="130">
                  <c:v>0.39221556886227543</c:v>
                </c:pt>
                <c:pt idx="131">
                  <c:v>0.39520958083832336</c:v>
                </c:pt>
                <c:pt idx="132">
                  <c:v>0.39820359281437123</c:v>
                </c:pt>
                <c:pt idx="133">
                  <c:v>0.40119760479041916</c:v>
                </c:pt>
                <c:pt idx="134">
                  <c:v>0.40419161676646709</c:v>
                </c:pt>
                <c:pt idx="135">
                  <c:v>0.40718562874251496</c:v>
                </c:pt>
                <c:pt idx="136">
                  <c:v>0.41017964071856289</c:v>
                </c:pt>
                <c:pt idx="137">
                  <c:v>0.41317365269461076</c:v>
                </c:pt>
                <c:pt idx="138">
                  <c:v>0.41616766467065869</c:v>
                </c:pt>
                <c:pt idx="139">
                  <c:v>0.41916167664670656</c:v>
                </c:pt>
                <c:pt idx="140">
                  <c:v>0.42215568862275449</c:v>
                </c:pt>
                <c:pt idx="141">
                  <c:v>0.42514970059880242</c:v>
                </c:pt>
                <c:pt idx="142">
                  <c:v>0.42814371257485029</c:v>
                </c:pt>
                <c:pt idx="143">
                  <c:v>0.43113772455089822</c:v>
                </c:pt>
                <c:pt idx="144">
                  <c:v>0.43413173652694609</c:v>
                </c:pt>
                <c:pt idx="145">
                  <c:v>0.43712574850299402</c:v>
                </c:pt>
                <c:pt idx="146">
                  <c:v>0.44011976047904194</c:v>
                </c:pt>
                <c:pt idx="147">
                  <c:v>0.44311377245508982</c:v>
                </c:pt>
                <c:pt idx="148">
                  <c:v>0.44610778443113774</c:v>
                </c:pt>
                <c:pt idx="149">
                  <c:v>0.44910179640718562</c:v>
                </c:pt>
                <c:pt idx="150">
                  <c:v>0.45209580838323354</c:v>
                </c:pt>
                <c:pt idx="151">
                  <c:v>0.45508982035928142</c:v>
                </c:pt>
                <c:pt idx="152">
                  <c:v>0.45808383233532934</c:v>
                </c:pt>
                <c:pt idx="153">
                  <c:v>0.46107784431137727</c:v>
                </c:pt>
                <c:pt idx="154">
                  <c:v>0.46407185628742514</c:v>
                </c:pt>
                <c:pt idx="155">
                  <c:v>0.46706586826347307</c:v>
                </c:pt>
                <c:pt idx="156">
                  <c:v>0.47005988023952094</c:v>
                </c:pt>
                <c:pt idx="157">
                  <c:v>0.47305389221556887</c:v>
                </c:pt>
                <c:pt idx="158">
                  <c:v>0.47604790419161674</c:v>
                </c:pt>
                <c:pt idx="159">
                  <c:v>0.47904191616766467</c:v>
                </c:pt>
                <c:pt idx="160">
                  <c:v>0.4820359281437126</c:v>
                </c:pt>
                <c:pt idx="161">
                  <c:v>0.48502994011976047</c:v>
                </c:pt>
                <c:pt idx="162">
                  <c:v>0.4880239520958084</c:v>
                </c:pt>
                <c:pt idx="163">
                  <c:v>0.49101796407185627</c:v>
                </c:pt>
                <c:pt idx="164">
                  <c:v>0.4940119760479042</c:v>
                </c:pt>
                <c:pt idx="165">
                  <c:v>0.49700598802395207</c:v>
                </c:pt>
                <c:pt idx="166">
                  <c:v>0.5</c:v>
                </c:pt>
                <c:pt idx="167">
                  <c:v>0.50299401197604787</c:v>
                </c:pt>
                <c:pt idx="168">
                  <c:v>0.50598802395209586</c:v>
                </c:pt>
                <c:pt idx="169">
                  <c:v>0.50898203592814373</c:v>
                </c:pt>
                <c:pt idx="170">
                  <c:v>0.5119760479041916</c:v>
                </c:pt>
                <c:pt idx="171">
                  <c:v>0.51497005988023947</c:v>
                </c:pt>
                <c:pt idx="172">
                  <c:v>0.51796407185628746</c:v>
                </c:pt>
                <c:pt idx="173">
                  <c:v>0.52095808383233533</c:v>
                </c:pt>
                <c:pt idx="174">
                  <c:v>0.5239520958083832</c:v>
                </c:pt>
                <c:pt idx="175">
                  <c:v>0.52694610778443118</c:v>
                </c:pt>
                <c:pt idx="176">
                  <c:v>0.52994011976047906</c:v>
                </c:pt>
                <c:pt idx="177">
                  <c:v>0.53293413173652693</c:v>
                </c:pt>
                <c:pt idx="178">
                  <c:v>0.5359281437125748</c:v>
                </c:pt>
                <c:pt idx="179">
                  <c:v>0.53892215568862278</c:v>
                </c:pt>
                <c:pt idx="180">
                  <c:v>0.54191616766467066</c:v>
                </c:pt>
                <c:pt idx="181">
                  <c:v>0.54491017964071853</c:v>
                </c:pt>
                <c:pt idx="182">
                  <c:v>0.54790419161676651</c:v>
                </c:pt>
                <c:pt idx="183">
                  <c:v>0.55089820359281438</c:v>
                </c:pt>
                <c:pt idx="184">
                  <c:v>0.55389221556886226</c:v>
                </c:pt>
                <c:pt idx="185">
                  <c:v>0.55688622754491013</c:v>
                </c:pt>
                <c:pt idx="186">
                  <c:v>0.55988023952095811</c:v>
                </c:pt>
                <c:pt idx="187">
                  <c:v>0.56287425149700598</c:v>
                </c:pt>
                <c:pt idx="188">
                  <c:v>0.56586826347305386</c:v>
                </c:pt>
                <c:pt idx="189">
                  <c:v>0.56886227544910184</c:v>
                </c:pt>
                <c:pt idx="190">
                  <c:v>0.57185628742514971</c:v>
                </c:pt>
                <c:pt idx="191">
                  <c:v>0.57485029940119758</c:v>
                </c:pt>
                <c:pt idx="192">
                  <c:v>0.57784431137724546</c:v>
                </c:pt>
                <c:pt idx="193">
                  <c:v>0.58083832335329344</c:v>
                </c:pt>
                <c:pt idx="194">
                  <c:v>0.58383233532934131</c:v>
                </c:pt>
                <c:pt idx="195">
                  <c:v>0.58682634730538918</c:v>
                </c:pt>
                <c:pt idx="196">
                  <c:v>0.58982035928143717</c:v>
                </c:pt>
                <c:pt idx="197">
                  <c:v>0.59281437125748504</c:v>
                </c:pt>
                <c:pt idx="198">
                  <c:v>0.59580838323353291</c:v>
                </c:pt>
                <c:pt idx="199">
                  <c:v>0.59880239520958078</c:v>
                </c:pt>
                <c:pt idx="200">
                  <c:v>0.60179640718562877</c:v>
                </c:pt>
                <c:pt idx="201">
                  <c:v>0.60479041916167664</c:v>
                </c:pt>
                <c:pt idx="202">
                  <c:v>0.60778443113772451</c:v>
                </c:pt>
                <c:pt idx="203">
                  <c:v>0.6107784431137725</c:v>
                </c:pt>
                <c:pt idx="204">
                  <c:v>0.61377245508982037</c:v>
                </c:pt>
                <c:pt idx="205">
                  <c:v>0.61676646706586824</c:v>
                </c:pt>
                <c:pt idx="206">
                  <c:v>0.61976047904191611</c:v>
                </c:pt>
                <c:pt idx="207">
                  <c:v>0.6227544910179641</c:v>
                </c:pt>
                <c:pt idx="208">
                  <c:v>0.62574850299401197</c:v>
                </c:pt>
                <c:pt idx="209">
                  <c:v>0.62874251497005984</c:v>
                </c:pt>
                <c:pt idx="210">
                  <c:v>0.63173652694610782</c:v>
                </c:pt>
                <c:pt idx="211">
                  <c:v>0.6347305389221557</c:v>
                </c:pt>
                <c:pt idx="212">
                  <c:v>0.63772455089820357</c:v>
                </c:pt>
                <c:pt idx="213">
                  <c:v>0.64071856287425155</c:v>
                </c:pt>
                <c:pt idx="214">
                  <c:v>0.64371257485029942</c:v>
                </c:pt>
                <c:pt idx="215">
                  <c:v>0.6467065868263473</c:v>
                </c:pt>
                <c:pt idx="216">
                  <c:v>0.64970059880239517</c:v>
                </c:pt>
                <c:pt idx="217">
                  <c:v>0.65269461077844315</c:v>
                </c:pt>
                <c:pt idx="218">
                  <c:v>0.65568862275449102</c:v>
                </c:pt>
                <c:pt idx="219">
                  <c:v>0.6586826347305389</c:v>
                </c:pt>
                <c:pt idx="220">
                  <c:v>0.66167664670658688</c:v>
                </c:pt>
                <c:pt idx="221">
                  <c:v>0.66467065868263475</c:v>
                </c:pt>
                <c:pt idx="222">
                  <c:v>0.66766467065868262</c:v>
                </c:pt>
                <c:pt idx="223">
                  <c:v>0.6706586826347305</c:v>
                </c:pt>
                <c:pt idx="224">
                  <c:v>0.67365269461077848</c:v>
                </c:pt>
                <c:pt idx="225">
                  <c:v>0.67664670658682635</c:v>
                </c:pt>
                <c:pt idx="226">
                  <c:v>0.67964071856287422</c:v>
                </c:pt>
                <c:pt idx="227">
                  <c:v>0.68263473053892221</c:v>
                </c:pt>
                <c:pt idx="228">
                  <c:v>0.68562874251497008</c:v>
                </c:pt>
                <c:pt idx="229">
                  <c:v>0.68862275449101795</c:v>
                </c:pt>
                <c:pt idx="230">
                  <c:v>0.69161676646706582</c:v>
                </c:pt>
                <c:pt idx="231">
                  <c:v>0.69461077844311381</c:v>
                </c:pt>
                <c:pt idx="232">
                  <c:v>0.69760479041916168</c:v>
                </c:pt>
                <c:pt idx="233">
                  <c:v>0.70059880239520955</c:v>
                </c:pt>
                <c:pt idx="234">
                  <c:v>0.70359281437125754</c:v>
                </c:pt>
                <c:pt idx="235">
                  <c:v>0.70658682634730541</c:v>
                </c:pt>
                <c:pt idx="236">
                  <c:v>0.70958083832335328</c:v>
                </c:pt>
                <c:pt idx="237">
                  <c:v>0.71257485029940115</c:v>
                </c:pt>
                <c:pt idx="238">
                  <c:v>0.71556886227544914</c:v>
                </c:pt>
                <c:pt idx="239">
                  <c:v>0.71856287425149701</c:v>
                </c:pt>
                <c:pt idx="240">
                  <c:v>0.72155688622754488</c:v>
                </c:pt>
                <c:pt idx="241">
                  <c:v>0.72455089820359286</c:v>
                </c:pt>
                <c:pt idx="242">
                  <c:v>0.72754491017964074</c:v>
                </c:pt>
                <c:pt idx="243">
                  <c:v>0.73053892215568861</c:v>
                </c:pt>
                <c:pt idx="244">
                  <c:v>0.73353293413173648</c:v>
                </c:pt>
                <c:pt idx="245">
                  <c:v>0.73652694610778446</c:v>
                </c:pt>
                <c:pt idx="246">
                  <c:v>0.73952095808383234</c:v>
                </c:pt>
                <c:pt idx="247">
                  <c:v>0.74251497005988021</c:v>
                </c:pt>
                <c:pt idx="248">
                  <c:v>0.74550898203592819</c:v>
                </c:pt>
                <c:pt idx="249">
                  <c:v>0.74850299401197606</c:v>
                </c:pt>
                <c:pt idx="250">
                  <c:v>0.75149700598802394</c:v>
                </c:pt>
                <c:pt idx="251">
                  <c:v>0.75449101796407181</c:v>
                </c:pt>
                <c:pt idx="252">
                  <c:v>0.75748502994011979</c:v>
                </c:pt>
                <c:pt idx="253">
                  <c:v>0.76047904191616766</c:v>
                </c:pt>
                <c:pt idx="254">
                  <c:v>0.76347305389221554</c:v>
                </c:pt>
                <c:pt idx="255">
                  <c:v>0.76646706586826352</c:v>
                </c:pt>
                <c:pt idx="256">
                  <c:v>0.76946107784431139</c:v>
                </c:pt>
                <c:pt idx="257">
                  <c:v>0.77245508982035926</c:v>
                </c:pt>
                <c:pt idx="258">
                  <c:v>0.77544910179640714</c:v>
                </c:pt>
                <c:pt idx="259">
                  <c:v>0.77844311377245512</c:v>
                </c:pt>
                <c:pt idx="260">
                  <c:v>0.78143712574850299</c:v>
                </c:pt>
                <c:pt idx="261">
                  <c:v>0.78443113772455086</c:v>
                </c:pt>
                <c:pt idx="262">
                  <c:v>0.78742514970059885</c:v>
                </c:pt>
                <c:pt idx="263">
                  <c:v>0.79041916167664672</c:v>
                </c:pt>
                <c:pt idx="264">
                  <c:v>0.79341317365269459</c:v>
                </c:pt>
                <c:pt idx="265">
                  <c:v>0.79640718562874246</c:v>
                </c:pt>
                <c:pt idx="266">
                  <c:v>0.79940119760479045</c:v>
                </c:pt>
                <c:pt idx="267">
                  <c:v>0.80239520958083832</c:v>
                </c:pt>
                <c:pt idx="268">
                  <c:v>0.80538922155688619</c:v>
                </c:pt>
                <c:pt idx="269">
                  <c:v>0.80838323353293418</c:v>
                </c:pt>
                <c:pt idx="270">
                  <c:v>0.81137724550898205</c:v>
                </c:pt>
                <c:pt idx="271">
                  <c:v>0.81437125748502992</c:v>
                </c:pt>
                <c:pt idx="272">
                  <c:v>0.81736526946107779</c:v>
                </c:pt>
                <c:pt idx="273">
                  <c:v>0.82035928143712578</c:v>
                </c:pt>
                <c:pt idx="274">
                  <c:v>0.82335329341317365</c:v>
                </c:pt>
                <c:pt idx="275">
                  <c:v>0.82634730538922152</c:v>
                </c:pt>
                <c:pt idx="276">
                  <c:v>0.8293413173652695</c:v>
                </c:pt>
                <c:pt idx="277">
                  <c:v>0.83233532934131738</c:v>
                </c:pt>
                <c:pt idx="278">
                  <c:v>0.83532934131736525</c:v>
                </c:pt>
                <c:pt idx="279">
                  <c:v>0.83832335329341312</c:v>
                </c:pt>
                <c:pt idx="280">
                  <c:v>0.8413173652694611</c:v>
                </c:pt>
                <c:pt idx="281">
                  <c:v>0.84431137724550898</c:v>
                </c:pt>
                <c:pt idx="282">
                  <c:v>0.84730538922155685</c:v>
                </c:pt>
                <c:pt idx="283">
                  <c:v>0.85029940119760483</c:v>
                </c:pt>
                <c:pt idx="284">
                  <c:v>0.8532934131736527</c:v>
                </c:pt>
                <c:pt idx="285">
                  <c:v>0.85628742514970058</c:v>
                </c:pt>
                <c:pt idx="286">
                  <c:v>0.85928143712574845</c:v>
                </c:pt>
                <c:pt idx="287">
                  <c:v>0.86227544910179643</c:v>
                </c:pt>
                <c:pt idx="288">
                  <c:v>0.8652694610778443</c:v>
                </c:pt>
                <c:pt idx="289">
                  <c:v>0.86826347305389218</c:v>
                </c:pt>
                <c:pt idx="290">
                  <c:v>0.87125748502994016</c:v>
                </c:pt>
                <c:pt idx="291">
                  <c:v>0.87425149700598803</c:v>
                </c:pt>
                <c:pt idx="292">
                  <c:v>0.8772455089820359</c:v>
                </c:pt>
                <c:pt idx="293">
                  <c:v>0.88023952095808389</c:v>
                </c:pt>
                <c:pt idx="294">
                  <c:v>0.88323353293413176</c:v>
                </c:pt>
                <c:pt idx="295">
                  <c:v>0.88622754491017963</c:v>
                </c:pt>
                <c:pt idx="296">
                  <c:v>0.8892215568862275</c:v>
                </c:pt>
                <c:pt idx="297">
                  <c:v>0.89221556886227549</c:v>
                </c:pt>
                <c:pt idx="298">
                  <c:v>0.89520958083832336</c:v>
                </c:pt>
                <c:pt idx="299">
                  <c:v>0.89820359281437123</c:v>
                </c:pt>
                <c:pt idx="300">
                  <c:v>0.90119760479041922</c:v>
                </c:pt>
                <c:pt idx="301">
                  <c:v>0.90419161676646709</c:v>
                </c:pt>
                <c:pt idx="302">
                  <c:v>0.90718562874251496</c:v>
                </c:pt>
                <c:pt idx="303">
                  <c:v>0.91017964071856283</c:v>
                </c:pt>
                <c:pt idx="304">
                  <c:v>0.91317365269461082</c:v>
                </c:pt>
                <c:pt idx="305">
                  <c:v>0.91616766467065869</c:v>
                </c:pt>
                <c:pt idx="306">
                  <c:v>0.91916167664670656</c:v>
                </c:pt>
                <c:pt idx="307">
                  <c:v>0.92215568862275454</c:v>
                </c:pt>
                <c:pt idx="308">
                  <c:v>0.92514970059880242</c:v>
                </c:pt>
                <c:pt idx="309">
                  <c:v>0.92814371257485029</c:v>
                </c:pt>
                <c:pt idx="310">
                  <c:v>0.93113772455089816</c:v>
                </c:pt>
                <c:pt idx="311">
                  <c:v>0.93413173652694614</c:v>
                </c:pt>
                <c:pt idx="312">
                  <c:v>0.93712574850299402</c:v>
                </c:pt>
                <c:pt idx="313">
                  <c:v>0.94011976047904189</c:v>
                </c:pt>
                <c:pt idx="314">
                  <c:v>0.94311377245508987</c:v>
                </c:pt>
                <c:pt idx="315">
                  <c:v>0.94610778443113774</c:v>
                </c:pt>
                <c:pt idx="316">
                  <c:v>0.94910179640718562</c:v>
                </c:pt>
                <c:pt idx="317">
                  <c:v>0.95209580838323349</c:v>
                </c:pt>
                <c:pt idx="318">
                  <c:v>0.95508982035928147</c:v>
                </c:pt>
                <c:pt idx="319">
                  <c:v>0.95808383233532934</c:v>
                </c:pt>
                <c:pt idx="320">
                  <c:v>0.96107784431137722</c:v>
                </c:pt>
                <c:pt idx="321">
                  <c:v>0.9640718562874252</c:v>
                </c:pt>
                <c:pt idx="322">
                  <c:v>0.96706586826347307</c:v>
                </c:pt>
                <c:pt idx="323">
                  <c:v>0.97005988023952094</c:v>
                </c:pt>
                <c:pt idx="324">
                  <c:v>0.97305389221556882</c:v>
                </c:pt>
                <c:pt idx="325">
                  <c:v>0.9760479041916168</c:v>
                </c:pt>
                <c:pt idx="326">
                  <c:v>0.97904191616766467</c:v>
                </c:pt>
                <c:pt idx="327">
                  <c:v>0.98203592814371254</c:v>
                </c:pt>
                <c:pt idx="328">
                  <c:v>0.98502994011976053</c:v>
                </c:pt>
                <c:pt idx="329">
                  <c:v>0.9880239520958084</c:v>
                </c:pt>
                <c:pt idx="330">
                  <c:v>0.99101796407185627</c:v>
                </c:pt>
                <c:pt idx="331">
                  <c:v>0.99401197604790414</c:v>
                </c:pt>
                <c:pt idx="332">
                  <c:v>0.99700598802395213</c:v>
                </c:pt>
                <c:pt idx="333">
                  <c:v>1</c:v>
                </c:pt>
              </c:numCache>
            </c:numRef>
          </c:yVal>
          <c:smooth val="1"/>
          <c:extLst>
            <c:ext xmlns:c16="http://schemas.microsoft.com/office/drawing/2014/chart" uri="{C3380CC4-5D6E-409C-BE32-E72D297353CC}">
              <c16:uniqueId val="{00000003-8503-4173-AE81-786D696183D9}"/>
            </c:ext>
          </c:extLst>
        </c:ser>
        <c:dLbls>
          <c:showLegendKey val="0"/>
          <c:showVal val="0"/>
          <c:showCatName val="0"/>
          <c:showSerName val="0"/>
          <c:showPercent val="0"/>
          <c:showBubbleSize val="0"/>
        </c:dLbls>
        <c:axId val="470783471"/>
        <c:axId val="470783887"/>
      </c:scatterChart>
      <c:valAx>
        <c:axId val="470783471"/>
        <c:scaling>
          <c:orientation val="minMax"/>
          <c:max val="25"/>
        </c:scaling>
        <c:delete val="0"/>
        <c:axPos val="b"/>
        <c:majorGridlines>
          <c:spPr>
            <a:ln w="9525" cap="flat" cmpd="sng" algn="ctr">
              <a:noFill/>
              <a:round/>
            </a:ln>
            <a:effectLst/>
          </c:spPr>
        </c:majorGridlines>
        <c:numFmt formatCode="0" sourceLinked="0"/>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70783887"/>
        <c:crosses val="autoZero"/>
        <c:crossBetween val="midCat"/>
      </c:valAx>
      <c:valAx>
        <c:axId val="470783887"/>
        <c:scaling>
          <c:orientation val="minMax"/>
          <c:max val="1"/>
        </c:scaling>
        <c:delete val="0"/>
        <c:axPos val="l"/>
        <c:majorGridlines>
          <c:spPr>
            <a:ln w="9525" cap="flat" cmpd="sng" algn="ctr">
              <a:noFill/>
              <a:round/>
            </a:ln>
            <a:effectLst/>
          </c:spPr>
        </c:majorGridlines>
        <c:numFmt formatCode="General" sourceLinked="1"/>
        <c:majorTickMark val="in"/>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470783471"/>
        <c:crosses val="autoZero"/>
        <c:crossBetween val="midCat"/>
      </c:valAx>
      <c:spPr>
        <a:noFill/>
        <a:ln>
          <a:noFill/>
        </a:ln>
        <a:effectLst/>
      </c:spPr>
    </c:plotArea>
    <c:legend>
      <c:legendPos val="r"/>
      <c:layout>
        <c:manualLayout>
          <c:xMode val="edge"/>
          <c:yMode val="edge"/>
          <c:x val="0.84365680455322278"/>
          <c:y val="0.27151849164291469"/>
          <c:w val="0.1563432044499056"/>
          <c:h val="0.527765534146393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95521237536409E-2"/>
          <c:y val="3.0720309791535734E-2"/>
          <c:w val="0.91025073220770414"/>
          <c:h val="0.84694721311222032"/>
        </c:manualLayout>
      </c:layout>
      <c:barChart>
        <c:barDir val="col"/>
        <c:grouping val="clustered"/>
        <c:varyColors val="0"/>
        <c:ser>
          <c:idx val="0"/>
          <c:order val="0"/>
          <c:tx>
            <c:strRef>
              <c:f>Sheet1!$B$1</c:f>
              <c:strCache>
                <c:ptCount val="1"/>
                <c:pt idx="0">
                  <c:v>OptML</c:v>
                </c:pt>
              </c:strCache>
            </c:strRef>
          </c:tx>
          <c:spPr>
            <a:solidFill>
              <a:schemeClr val="bg1">
                <a:alpha val="0"/>
              </a:schemeClr>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Sheet1!$B$2:$B$6</c:f>
              <c:numCache>
                <c:formatCode>General</c:formatCode>
                <c:ptCount val="5"/>
                <c:pt idx="0">
                  <c:v>9.39</c:v>
                </c:pt>
                <c:pt idx="1">
                  <c:v>9.92</c:v>
                </c:pt>
                <c:pt idx="2">
                  <c:v>11.9</c:v>
                </c:pt>
                <c:pt idx="3">
                  <c:v>12.94</c:v>
                </c:pt>
                <c:pt idx="4">
                  <c:v>14.09</c:v>
                </c:pt>
              </c:numCache>
            </c:numRef>
          </c:val>
          <c:extLst>
            <c:ext xmlns:c16="http://schemas.microsoft.com/office/drawing/2014/chart" uri="{C3380CC4-5D6E-409C-BE32-E72D297353CC}">
              <c16:uniqueId val="{00000000-5893-4A88-81E1-DCC16B1A2202}"/>
            </c:ext>
          </c:extLst>
        </c:ser>
        <c:ser>
          <c:idx val="1"/>
          <c:order val="1"/>
          <c:tx>
            <c:strRef>
              <c:f>Sheet1!$C$1</c:f>
              <c:strCache>
                <c:ptCount val="1"/>
                <c:pt idx="0">
                  <c:v>R2F2</c:v>
                </c:pt>
              </c:strCache>
            </c:strRef>
          </c:tx>
          <c:spPr>
            <a:solidFill>
              <a:srgbClr val="FFC000"/>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Sheet1!$C$2:$C$6</c:f>
              <c:numCache>
                <c:formatCode>General</c:formatCode>
                <c:ptCount val="5"/>
              </c:numCache>
            </c:numRef>
          </c:val>
          <c:extLst>
            <c:ext xmlns:c16="http://schemas.microsoft.com/office/drawing/2014/chart" uri="{C3380CC4-5D6E-409C-BE32-E72D297353CC}">
              <c16:uniqueId val="{00000001-5893-4A88-81E1-DCC16B1A2202}"/>
            </c:ext>
          </c:extLst>
        </c:ser>
        <c:ser>
          <c:idx val="2"/>
          <c:order val="2"/>
          <c:tx>
            <c:strRef>
              <c:f>Sheet1!$D$1</c:f>
              <c:strCache>
                <c:ptCount val="1"/>
                <c:pt idx="0">
                  <c:v>FNN</c:v>
                </c:pt>
              </c:strCache>
            </c:strRef>
          </c:tx>
          <c:spPr>
            <a:solidFill>
              <a:srgbClr val="FF0066"/>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Sheet1!$D$2:$D$6</c:f>
              <c:numCache>
                <c:formatCode>General</c:formatCode>
                <c:ptCount val="5"/>
              </c:numCache>
            </c:numRef>
          </c:val>
          <c:extLst>
            <c:ext xmlns:c16="http://schemas.microsoft.com/office/drawing/2014/chart" uri="{C3380CC4-5D6E-409C-BE32-E72D297353CC}">
              <c16:uniqueId val="{00000002-5893-4A88-81E1-DCC16B1A2202}"/>
            </c:ext>
          </c:extLst>
        </c:ser>
        <c:ser>
          <c:idx val="3"/>
          <c:order val="3"/>
          <c:tx>
            <c:strRef>
              <c:f>Sheet1!$E$1</c:f>
              <c:strCache>
                <c:ptCount val="1"/>
                <c:pt idx="0">
                  <c:v>FIRE</c:v>
                </c:pt>
              </c:strCache>
            </c:strRef>
          </c:tx>
          <c:spPr>
            <a:solidFill>
              <a:srgbClr val="FFFFFF">
                <a:alpha val="0"/>
              </a:srgbClr>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Sheet1!$E$2:$E$6</c:f>
              <c:numCache>
                <c:formatCode>General</c:formatCode>
                <c:ptCount val="5"/>
                <c:pt idx="0">
                  <c:v>20.84</c:v>
                </c:pt>
                <c:pt idx="1">
                  <c:v>23.7</c:v>
                </c:pt>
                <c:pt idx="2">
                  <c:v>26.55</c:v>
                </c:pt>
                <c:pt idx="3">
                  <c:v>28.81</c:v>
                </c:pt>
                <c:pt idx="4">
                  <c:v>29.11</c:v>
                </c:pt>
              </c:numCache>
            </c:numRef>
          </c:val>
          <c:extLst>
            <c:ext xmlns:c16="http://schemas.microsoft.com/office/drawing/2014/chart" uri="{C3380CC4-5D6E-409C-BE32-E72D297353CC}">
              <c16:uniqueId val="{00000004-5893-4A88-81E1-DCC16B1A2202}"/>
            </c:ext>
          </c:extLst>
        </c:ser>
        <c:dLbls>
          <c:showLegendKey val="0"/>
          <c:showVal val="0"/>
          <c:showCatName val="0"/>
          <c:showSerName val="0"/>
          <c:showPercent val="0"/>
          <c:showBubbleSize val="0"/>
        </c:dLbls>
        <c:gapWidth val="219"/>
        <c:overlap val="-27"/>
        <c:axId val="1060692448"/>
        <c:axId val="1060672480"/>
      </c:barChart>
      <c:catAx>
        <c:axId val="106069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060672480"/>
        <c:crosses val="autoZero"/>
        <c:auto val="1"/>
        <c:lblAlgn val="ctr"/>
        <c:lblOffset val="100"/>
        <c:noMultiLvlLbl val="0"/>
      </c:catAx>
      <c:valAx>
        <c:axId val="1060672480"/>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060692448"/>
        <c:crosses val="autoZero"/>
        <c:crossBetween val="between"/>
      </c:valAx>
      <c:spPr>
        <a:noFill/>
        <a:ln w="15875">
          <a:solidFill>
            <a:schemeClr val="tx1"/>
          </a:solidFill>
        </a:ln>
        <a:effectLst/>
      </c:spPr>
    </c:plotArea>
    <c:legend>
      <c:legendPos val="t"/>
      <c:layout>
        <c:manualLayout>
          <c:xMode val="edge"/>
          <c:yMode val="edge"/>
          <c:x val="0.21017246778587215"/>
          <c:y val="4.8271894677567498E-2"/>
          <c:w val="0.58284172369422127"/>
          <c:h val="8.44807569033085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95521237536409E-2"/>
          <c:y val="3.0720309791535734E-2"/>
          <c:w val="0.91025073220770414"/>
          <c:h val="0.84694721311222032"/>
        </c:manualLayout>
      </c:layout>
      <c:barChart>
        <c:barDir val="col"/>
        <c:grouping val="clustered"/>
        <c:varyColors val="0"/>
        <c:ser>
          <c:idx val="0"/>
          <c:order val="0"/>
          <c:tx>
            <c:strRef>
              <c:f>Sheet1!$B$1</c:f>
              <c:strCache>
                <c:ptCount val="1"/>
                <c:pt idx="0">
                  <c:v>OptML</c:v>
                </c:pt>
              </c:strCache>
            </c:strRef>
          </c:tx>
          <c:spPr>
            <a:solidFill>
              <a:schemeClr val="accent5"/>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Sheet1!$B$2:$B$6</c:f>
              <c:numCache>
                <c:formatCode>General</c:formatCode>
                <c:ptCount val="5"/>
                <c:pt idx="0">
                  <c:v>9.39</c:v>
                </c:pt>
                <c:pt idx="1">
                  <c:v>9.92</c:v>
                </c:pt>
                <c:pt idx="2">
                  <c:v>11.9</c:v>
                </c:pt>
                <c:pt idx="3">
                  <c:v>12.94</c:v>
                </c:pt>
                <c:pt idx="4">
                  <c:v>14.09</c:v>
                </c:pt>
              </c:numCache>
            </c:numRef>
          </c:val>
          <c:extLst>
            <c:ext xmlns:c16="http://schemas.microsoft.com/office/drawing/2014/chart" uri="{C3380CC4-5D6E-409C-BE32-E72D297353CC}">
              <c16:uniqueId val="{00000000-5893-4A88-81E1-DCC16B1A2202}"/>
            </c:ext>
          </c:extLst>
        </c:ser>
        <c:ser>
          <c:idx val="1"/>
          <c:order val="1"/>
          <c:tx>
            <c:strRef>
              <c:f>Sheet1!$C$1</c:f>
              <c:strCache>
                <c:ptCount val="1"/>
                <c:pt idx="0">
                  <c:v>R2F2</c:v>
                </c:pt>
              </c:strCache>
            </c:strRef>
          </c:tx>
          <c:spPr>
            <a:solidFill>
              <a:srgbClr val="FFC000"/>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Sheet1!$C$2:$C$6</c:f>
              <c:numCache>
                <c:formatCode>General</c:formatCode>
                <c:ptCount val="5"/>
                <c:pt idx="0">
                  <c:v>9.73</c:v>
                </c:pt>
                <c:pt idx="1">
                  <c:v>10.62</c:v>
                </c:pt>
                <c:pt idx="2">
                  <c:v>13.09</c:v>
                </c:pt>
                <c:pt idx="3">
                  <c:v>15.59</c:v>
                </c:pt>
                <c:pt idx="4">
                  <c:v>16.239999999999998</c:v>
                </c:pt>
              </c:numCache>
            </c:numRef>
          </c:val>
          <c:extLst>
            <c:ext xmlns:c16="http://schemas.microsoft.com/office/drawing/2014/chart" uri="{C3380CC4-5D6E-409C-BE32-E72D297353CC}">
              <c16:uniqueId val="{00000001-5893-4A88-81E1-DCC16B1A2202}"/>
            </c:ext>
          </c:extLst>
        </c:ser>
        <c:ser>
          <c:idx val="2"/>
          <c:order val="2"/>
          <c:tx>
            <c:strRef>
              <c:f>Sheet1!$D$1</c:f>
              <c:strCache>
                <c:ptCount val="1"/>
                <c:pt idx="0">
                  <c:v>FNN</c:v>
                </c:pt>
              </c:strCache>
            </c:strRef>
          </c:tx>
          <c:spPr>
            <a:solidFill>
              <a:srgbClr val="FF0066"/>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Sheet1!$D$2:$D$6</c:f>
              <c:numCache>
                <c:formatCode>General</c:formatCode>
                <c:ptCount val="5"/>
                <c:pt idx="0">
                  <c:v>1.1399999999999999</c:v>
                </c:pt>
                <c:pt idx="1">
                  <c:v>2.23</c:v>
                </c:pt>
                <c:pt idx="2">
                  <c:v>3.51</c:v>
                </c:pt>
                <c:pt idx="3">
                  <c:v>4.92</c:v>
                </c:pt>
                <c:pt idx="4">
                  <c:v>5.47</c:v>
                </c:pt>
              </c:numCache>
            </c:numRef>
          </c:val>
          <c:extLst>
            <c:ext xmlns:c16="http://schemas.microsoft.com/office/drawing/2014/chart" uri="{C3380CC4-5D6E-409C-BE32-E72D297353CC}">
              <c16:uniqueId val="{00000002-5893-4A88-81E1-DCC16B1A2202}"/>
            </c:ext>
          </c:extLst>
        </c:ser>
        <c:ser>
          <c:idx val="3"/>
          <c:order val="3"/>
          <c:tx>
            <c:strRef>
              <c:f>Sheet1!$E$1</c:f>
              <c:strCache>
                <c:ptCount val="1"/>
                <c:pt idx="0">
                  <c:v>FIRE</c:v>
                </c:pt>
              </c:strCache>
            </c:strRef>
          </c:tx>
          <c:spPr>
            <a:solidFill>
              <a:srgbClr val="FFFFFF">
                <a:alpha val="0"/>
              </a:srgbClr>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Sheet1!$E$2:$E$6</c:f>
              <c:numCache>
                <c:formatCode>General</c:formatCode>
                <c:ptCount val="5"/>
                <c:pt idx="0">
                  <c:v>20.84</c:v>
                </c:pt>
                <c:pt idx="1">
                  <c:v>23.7</c:v>
                </c:pt>
                <c:pt idx="2">
                  <c:v>26.55</c:v>
                </c:pt>
                <c:pt idx="3">
                  <c:v>28.81</c:v>
                </c:pt>
                <c:pt idx="4">
                  <c:v>29.11</c:v>
                </c:pt>
              </c:numCache>
            </c:numRef>
          </c:val>
          <c:extLst>
            <c:ext xmlns:c16="http://schemas.microsoft.com/office/drawing/2014/chart" uri="{C3380CC4-5D6E-409C-BE32-E72D297353CC}">
              <c16:uniqueId val="{00000004-5893-4A88-81E1-DCC16B1A2202}"/>
            </c:ext>
          </c:extLst>
        </c:ser>
        <c:dLbls>
          <c:showLegendKey val="0"/>
          <c:showVal val="0"/>
          <c:showCatName val="0"/>
          <c:showSerName val="0"/>
          <c:showPercent val="0"/>
          <c:showBubbleSize val="0"/>
        </c:dLbls>
        <c:gapWidth val="219"/>
        <c:overlap val="-27"/>
        <c:axId val="1060692448"/>
        <c:axId val="1060672480"/>
      </c:barChart>
      <c:catAx>
        <c:axId val="106069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060672480"/>
        <c:crosses val="autoZero"/>
        <c:auto val="1"/>
        <c:lblAlgn val="ctr"/>
        <c:lblOffset val="100"/>
        <c:noMultiLvlLbl val="0"/>
      </c:catAx>
      <c:valAx>
        <c:axId val="1060672480"/>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060692448"/>
        <c:crosses val="autoZero"/>
        <c:crossBetween val="between"/>
      </c:valAx>
      <c:spPr>
        <a:noFill/>
        <a:ln w="15875">
          <a:solidFill>
            <a:schemeClr val="tx1"/>
          </a:solidFill>
        </a:ln>
        <a:effectLst/>
      </c:spPr>
    </c:plotArea>
    <c:legend>
      <c:legendPos val="t"/>
      <c:layout>
        <c:manualLayout>
          <c:xMode val="edge"/>
          <c:yMode val="edge"/>
          <c:x val="0.21017246778587215"/>
          <c:y val="4.8271894677567498E-2"/>
          <c:w val="0.58284172369422127"/>
          <c:h val="8.44807569033085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95521237536409E-2"/>
          <c:y val="3.0720309791535734E-2"/>
          <c:w val="0.91025073220770414"/>
          <c:h val="0.84694721311222032"/>
        </c:manualLayout>
      </c:layout>
      <c:barChart>
        <c:barDir val="col"/>
        <c:grouping val="clustered"/>
        <c:varyColors val="0"/>
        <c:ser>
          <c:idx val="0"/>
          <c:order val="0"/>
          <c:tx>
            <c:strRef>
              <c:f>Sheet1!$B$1</c:f>
              <c:strCache>
                <c:ptCount val="1"/>
                <c:pt idx="0">
                  <c:v>OptML</c:v>
                </c:pt>
              </c:strCache>
            </c:strRef>
          </c:tx>
          <c:spPr>
            <a:solidFill>
              <a:schemeClr val="accent5"/>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Sheet1!$B$2:$B$6</c:f>
              <c:numCache>
                <c:formatCode>General</c:formatCode>
                <c:ptCount val="5"/>
                <c:pt idx="0">
                  <c:v>9.39</c:v>
                </c:pt>
                <c:pt idx="1">
                  <c:v>9.92</c:v>
                </c:pt>
                <c:pt idx="2">
                  <c:v>11.9</c:v>
                </c:pt>
                <c:pt idx="3">
                  <c:v>12.94</c:v>
                </c:pt>
                <c:pt idx="4">
                  <c:v>14.09</c:v>
                </c:pt>
              </c:numCache>
            </c:numRef>
          </c:val>
          <c:extLst>
            <c:ext xmlns:c16="http://schemas.microsoft.com/office/drawing/2014/chart" uri="{C3380CC4-5D6E-409C-BE32-E72D297353CC}">
              <c16:uniqueId val="{00000000-5893-4A88-81E1-DCC16B1A2202}"/>
            </c:ext>
          </c:extLst>
        </c:ser>
        <c:ser>
          <c:idx val="1"/>
          <c:order val="1"/>
          <c:tx>
            <c:strRef>
              <c:f>Sheet1!$C$1</c:f>
              <c:strCache>
                <c:ptCount val="1"/>
                <c:pt idx="0">
                  <c:v>R2F2</c:v>
                </c:pt>
              </c:strCache>
            </c:strRef>
          </c:tx>
          <c:spPr>
            <a:solidFill>
              <a:srgbClr val="FFC000"/>
            </a:solidFill>
            <a:ln>
              <a:noFill/>
            </a:ln>
            <a:effectLst>
              <a:softEdge rad="12700"/>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1BF0-4A94-ACC4-FACB11322F7E}"/>
                </c:ext>
              </c:extLst>
            </c:dLbl>
            <c:dLbl>
              <c:idx val="1"/>
              <c:delete val="1"/>
              <c:extLst>
                <c:ext xmlns:c15="http://schemas.microsoft.com/office/drawing/2012/chart" uri="{CE6537A1-D6FC-4f65-9D91-7224C49458BB}"/>
                <c:ext xmlns:c16="http://schemas.microsoft.com/office/drawing/2014/chart" uri="{C3380CC4-5D6E-409C-BE32-E72D297353CC}">
                  <c16:uniqueId val="{00000003-1BF0-4A94-ACC4-FACB11322F7E}"/>
                </c:ext>
              </c:extLst>
            </c:dLbl>
            <c:dLbl>
              <c:idx val="2"/>
              <c:delete val="1"/>
              <c:extLst>
                <c:ext xmlns:c15="http://schemas.microsoft.com/office/drawing/2012/chart" uri="{CE6537A1-D6FC-4f65-9D91-7224C49458BB}"/>
                <c:ext xmlns:c16="http://schemas.microsoft.com/office/drawing/2014/chart" uri="{C3380CC4-5D6E-409C-BE32-E72D297353CC}">
                  <c16:uniqueId val="{00000002-1BF0-4A94-ACC4-FACB11322F7E}"/>
                </c:ext>
              </c:extLst>
            </c:dLbl>
            <c:dLbl>
              <c:idx val="3"/>
              <c:delete val="1"/>
              <c:extLst>
                <c:ext xmlns:c15="http://schemas.microsoft.com/office/drawing/2012/chart" uri="{CE6537A1-D6FC-4f65-9D91-7224C49458BB}"/>
                <c:ext xmlns:c16="http://schemas.microsoft.com/office/drawing/2014/chart" uri="{C3380CC4-5D6E-409C-BE32-E72D297353CC}">
                  <c16:uniqueId val="{00000001-1BF0-4A94-ACC4-FACB11322F7E}"/>
                </c:ext>
              </c:extLst>
            </c:dLbl>
            <c:dLbl>
              <c:idx val="4"/>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BFC933E7-05A5-46FA-B301-FC35BC8DDB45}" type="VALUE">
                      <a:rPr lang="en-US" altLang="zh-CN" sz="1600"/>
                      <a:pPr>
                        <a:defRPr sz="1400" b="0" i="0" u="none" strike="noStrike" kern="1200" baseline="0">
                          <a:solidFill>
                            <a:schemeClr val="tx1">
                              <a:lumMod val="75000"/>
                              <a:lumOff val="25000"/>
                            </a:schemeClr>
                          </a:solidFill>
                          <a:latin typeface="+mn-lt"/>
                          <a:ea typeface="+mn-ea"/>
                          <a:cs typeface="+mn-cs"/>
                        </a:defRPr>
                      </a:pPr>
                      <a:t>[值]</a:t>
                    </a:fld>
                    <a:endParaRPr lang="zh-CN" alt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BF0-4A94-ACC4-FACB11322F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4</c:v>
                </c:pt>
                <c:pt idx="1">
                  <c:v>8</c:v>
                </c:pt>
                <c:pt idx="2">
                  <c:v>16</c:v>
                </c:pt>
                <c:pt idx="3">
                  <c:v>32</c:v>
                </c:pt>
                <c:pt idx="4">
                  <c:v>64</c:v>
                </c:pt>
              </c:numCache>
            </c:numRef>
          </c:cat>
          <c:val>
            <c:numRef>
              <c:f>Sheet1!$C$2:$C$6</c:f>
              <c:numCache>
                <c:formatCode>General</c:formatCode>
                <c:ptCount val="5"/>
                <c:pt idx="0">
                  <c:v>9.73</c:v>
                </c:pt>
                <c:pt idx="1">
                  <c:v>10.62</c:v>
                </c:pt>
                <c:pt idx="2">
                  <c:v>13.09</c:v>
                </c:pt>
                <c:pt idx="3">
                  <c:v>15.59</c:v>
                </c:pt>
                <c:pt idx="4">
                  <c:v>16.239999999999998</c:v>
                </c:pt>
              </c:numCache>
            </c:numRef>
          </c:val>
          <c:extLst>
            <c:ext xmlns:c16="http://schemas.microsoft.com/office/drawing/2014/chart" uri="{C3380CC4-5D6E-409C-BE32-E72D297353CC}">
              <c16:uniqueId val="{00000001-5893-4A88-81E1-DCC16B1A2202}"/>
            </c:ext>
          </c:extLst>
        </c:ser>
        <c:ser>
          <c:idx val="2"/>
          <c:order val="2"/>
          <c:tx>
            <c:strRef>
              <c:f>Sheet1!$D$1</c:f>
              <c:strCache>
                <c:ptCount val="1"/>
                <c:pt idx="0">
                  <c:v>FNN</c:v>
                </c:pt>
              </c:strCache>
            </c:strRef>
          </c:tx>
          <c:spPr>
            <a:solidFill>
              <a:srgbClr val="FF0066"/>
            </a:solidFill>
            <a:ln>
              <a:noFill/>
            </a:ln>
            <a:effectLst>
              <a:softEdge rad="12700"/>
            </a:effectLst>
          </c:spPr>
          <c:invertIfNegative val="0"/>
          <c:cat>
            <c:numRef>
              <c:f>Sheet1!$A$2:$A$6</c:f>
              <c:numCache>
                <c:formatCode>General</c:formatCode>
                <c:ptCount val="5"/>
                <c:pt idx="0">
                  <c:v>4</c:v>
                </c:pt>
                <c:pt idx="1">
                  <c:v>8</c:v>
                </c:pt>
                <c:pt idx="2">
                  <c:v>16</c:v>
                </c:pt>
                <c:pt idx="3">
                  <c:v>32</c:v>
                </c:pt>
                <c:pt idx="4">
                  <c:v>64</c:v>
                </c:pt>
              </c:numCache>
            </c:numRef>
          </c:cat>
          <c:val>
            <c:numRef>
              <c:f>Sheet1!$D$2:$D$6</c:f>
              <c:numCache>
                <c:formatCode>General</c:formatCode>
                <c:ptCount val="5"/>
                <c:pt idx="0">
                  <c:v>1.1399999999999999</c:v>
                </c:pt>
                <c:pt idx="1">
                  <c:v>2.23</c:v>
                </c:pt>
                <c:pt idx="2">
                  <c:v>3.51</c:v>
                </c:pt>
                <c:pt idx="3">
                  <c:v>4.92</c:v>
                </c:pt>
                <c:pt idx="4">
                  <c:v>5.47</c:v>
                </c:pt>
              </c:numCache>
            </c:numRef>
          </c:val>
          <c:extLst>
            <c:ext xmlns:c16="http://schemas.microsoft.com/office/drawing/2014/chart" uri="{C3380CC4-5D6E-409C-BE32-E72D297353CC}">
              <c16:uniqueId val="{00000002-5893-4A88-81E1-DCC16B1A2202}"/>
            </c:ext>
          </c:extLst>
        </c:ser>
        <c:ser>
          <c:idx val="3"/>
          <c:order val="3"/>
          <c:tx>
            <c:strRef>
              <c:f>Sheet1!$E$1</c:f>
              <c:strCache>
                <c:ptCount val="1"/>
                <c:pt idx="0">
                  <c:v>FIRE</c:v>
                </c:pt>
              </c:strCache>
            </c:strRef>
          </c:tx>
          <c:spPr>
            <a:solidFill>
              <a:srgbClr val="FF0000"/>
            </a:solidFill>
            <a:ln>
              <a:noFill/>
            </a:ln>
            <a:effectLst>
              <a:softEdge rad="12700"/>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1BF0-4A94-ACC4-FACB11322F7E}"/>
                </c:ext>
              </c:extLst>
            </c:dLbl>
            <c:dLbl>
              <c:idx val="1"/>
              <c:delete val="1"/>
              <c:extLst>
                <c:ext xmlns:c15="http://schemas.microsoft.com/office/drawing/2012/chart" uri="{CE6537A1-D6FC-4f65-9D91-7224C49458BB}"/>
                <c:ext xmlns:c16="http://schemas.microsoft.com/office/drawing/2014/chart" uri="{C3380CC4-5D6E-409C-BE32-E72D297353CC}">
                  <c16:uniqueId val="{00000008-1BF0-4A94-ACC4-FACB11322F7E}"/>
                </c:ext>
              </c:extLst>
            </c:dLbl>
            <c:dLbl>
              <c:idx val="2"/>
              <c:delete val="1"/>
              <c:extLst>
                <c:ext xmlns:c15="http://schemas.microsoft.com/office/drawing/2012/chart" uri="{CE6537A1-D6FC-4f65-9D91-7224C49458BB}"/>
                <c:ext xmlns:c16="http://schemas.microsoft.com/office/drawing/2014/chart" uri="{C3380CC4-5D6E-409C-BE32-E72D297353CC}">
                  <c16:uniqueId val="{00000007-1BF0-4A94-ACC4-FACB11322F7E}"/>
                </c:ext>
              </c:extLst>
            </c:dLbl>
            <c:dLbl>
              <c:idx val="3"/>
              <c:delete val="1"/>
              <c:extLst>
                <c:ext xmlns:c15="http://schemas.microsoft.com/office/drawing/2012/chart" uri="{CE6537A1-D6FC-4f65-9D91-7224C49458BB}"/>
                <c:ext xmlns:c16="http://schemas.microsoft.com/office/drawing/2014/chart" uri="{C3380CC4-5D6E-409C-BE32-E72D297353CC}">
                  <c16:uniqueId val="{00000006-1BF0-4A94-ACC4-FACB11322F7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4</c:v>
                </c:pt>
                <c:pt idx="1">
                  <c:v>8</c:v>
                </c:pt>
                <c:pt idx="2">
                  <c:v>16</c:v>
                </c:pt>
                <c:pt idx="3">
                  <c:v>32</c:v>
                </c:pt>
                <c:pt idx="4">
                  <c:v>64</c:v>
                </c:pt>
              </c:numCache>
            </c:numRef>
          </c:cat>
          <c:val>
            <c:numRef>
              <c:f>Sheet1!$E$2:$E$6</c:f>
              <c:numCache>
                <c:formatCode>General</c:formatCode>
                <c:ptCount val="5"/>
                <c:pt idx="0">
                  <c:v>20.84</c:v>
                </c:pt>
                <c:pt idx="1">
                  <c:v>23.7</c:v>
                </c:pt>
                <c:pt idx="2">
                  <c:v>26.55</c:v>
                </c:pt>
                <c:pt idx="3">
                  <c:v>28.81</c:v>
                </c:pt>
                <c:pt idx="4">
                  <c:v>29.11</c:v>
                </c:pt>
              </c:numCache>
            </c:numRef>
          </c:val>
          <c:extLst>
            <c:ext xmlns:c16="http://schemas.microsoft.com/office/drawing/2014/chart" uri="{C3380CC4-5D6E-409C-BE32-E72D297353CC}">
              <c16:uniqueId val="{00000004-5893-4A88-81E1-DCC16B1A2202}"/>
            </c:ext>
          </c:extLst>
        </c:ser>
        <c:dLbls>
          <c:showLegendKey val="0"/>
          <c:showVal val="0"/>
          <c:showCatName val="0"/>
          <c:showSerName val="0"/>
          <c:showPercent val="0"/>
          <c:showBubbleSize val="0"/>
        </c:dLbls>
        <c:gapWidth val="219"/>
        <c:overlap val="-27"/>
        <c:axId val="1060692448"/>
        <c:axId val="1060672480"/>
      </c:barChart>
      <c:catAx>
        <c:axId val="106069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060672480"/>
        <c:crosses val="autoZero"/>
        <c:auto val="1"/>
        <c:lblAlgn val="ctr"/>
        <c:lblOffset val="100"/>
        <c:noMultiLvlLbl val="0"/>
      </c:catAx>
      <c:valAx>
        <c:axId val="1060672480"/>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CN"/>
          </a:p>
        </c:txPr>
        <c:crossAx val="1060692448"/>
        <c:crosses val="autoZero"/>
        <c:crossBetween val="between"/>
      </c:valAx>
      <c:spPr>
        <a:noFill/>
        <a:ln w="15875">
          <a:solidFill>
            <a:schemeClr val="tx1"/>
          </a:solidFill>
        </a:ln>
        <a:effectLst/>
      </c:spPr>
    </c:plotArea>
    <c:legend>
      <c:legendPos val="t"/>
      <c:layout>
        <c:manualLayout>
          <c:xMode val="edge"/>
          <c:yMode val="edge"/>
          <c:x val="0.21017246778587215"/>
          <c:y val="4.8271894677567498E-2"/>
          <c:w val="0.58284172369422127"/>
          <c:h val="8.4480756903308557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0.38364</cdr:x>
      <cdr:y>0.39331</cdr:y>
    </cdr:from>
    <cdr:to>
      <cdr:x>0.50469</cdr:x>
      <cdr:y>0.58387</cdr:y>
    </cdr:to>
    <cdr:sp macro="" textlink="">
      <cdr:nvSpPr>
        <cdr:cNvPr id="5" name="文本框 4">
          <a:extLst xmlns:a="http://schemas.openxmlformats.org/drawingml/2006/main">
            <a:ext uri="{FF2B5EF4-FFF2-40B4-BE49-F238E27FC236}">
              <a16:creationId xmlns:a16="http://schemas.microsoft.com/office/drawing/2014/main" id="{60646793-EA91-4122-A202-2CDAC85ADDF7}"/>
            </a:ext>
          </a:extLst>
        </cdr:cNvPr>
        <cdr:cNvSpPr txBox="1"/>
      </cdr:nvSpPr>
      <cdr:spPr>
        <a:xfrm xmlns:a="http://schemas.openxmlformats.org/drawingml/2006/main">
          <a:off x="2897982" y="18872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0.38364</cdr:x>
      <cdr:y>0.39331</cdr:y>
    </cdr:from>
    <cdr:to>
      <cdr:x>0.50469</cdr:x>
      <cdr:y>0.58387</cdr:y>
    </cdr:to>
    <cdr:sp macro="" textlink="">
      <cdr:nvSpPr>
        <cdr:cNvPr id="5" name="文本框 4">
          <a:extLst xmlns:a="http://schemas.openxmlformats.org/drawingml/2006/main">
            <a:ext uri="{FF2B5EF4-FFF2-40B4-BE49-F238E27FC236}">
              <a16:creationId xmlns:a16="http://schemas.microsoft.com/office/drawing/2014/main" id="{60646793-EA91-4122-A202-2CDAC85ADDF7}"/>
            </a:ext>
          </a:extLst>
        </cdr:cNvPr>
        <cdr:cNvSpPr txBox="1"/>
      </cdr:nvSpPr>
      <cdr:spPr>
        <a:xfrm xmlns:a="http://schemas.openxmlformats.org/drawingml/2006/main">
          <a:off x="2897982" y="18872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0.38364</cdr:x>
      <cdr:y>0.39331</cdr:y>
    </cdr:from>
    <cdr:to>
      <cdr:x>0.50469</cdr:x>
      <cdr:y>0.58387</cdr:y>
    </cdr:to>
    <cdr:sp macro="" textlink="">
      <cdr:nvSpPr>
        <cdr:cNvPr id="5" name="文本框 4">
          <a:extLst xmlns:a="http://schemas.openxmlformats.org/drawingml/2006/main">
            <a:ext uri="{FF2B5EF4-FFF2-40B4-BE49-F238E27FC236}">
              <a16:creationId xmlns:a16="http://schemas.microsoft.com/office/drawing/2014/main" id="{60646793-EA91-4122-A202-2CDAC85ADDF7}"/>
            </a:ext>
          </a:extLst>
        </cdr:cNvPr>
        <cdr:cNvSpPr txBox="1"/>
      </cdr:nvSpPr>
      <cdr:spPr>
        <a:xfrm xmlns:a="http://schemas.openxmlformats.org/drawingml/2006/main">
          <a:off x="2897982" y="18872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0.33423</cdr:x>
      <cdr:y>0.36803</cdr:y>
    </cdr:from>
    <cdr:to>
      <cdr:x>0.45528</cdr:x>
      <cdr:y>0.44023</cdr:y>
    </cdr:to>
    <cdr:sp macro="" textlink="">
      <cdr:nvSpPr>
        <cdr:cNvPr id="6" name="文本框 5">
          <a:extLst xmlns:a="http://schemas.openxmlformats.org/drawingml/2006/main">
            <a:ext uri="{FF2B5EF4-FFF2-40B4-BE49-F238E27FC236}">
              <a16:creationId xmlns:a16="http://schemas.microsoft.com/office/drawing/2014/main" id="{F647C506-016D-40DB-8C89-516067A5A0AA}"/>
            </a:ext>
          </a:extLst>
        </cdr:cNvPr>
        <cdr:cNvSpPr txBox="1"/>
      </cdr:nvSpPr>
      <cdr:spPr>
        <a:xfrm xmlns:a="http://schemas.openxmlformats.org/drawingml/2006/main">
          <a:off x="2524758" y="1765965"/>
          <a:ext cx="914400" cy="3464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a:t>1.68x</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437C0-719D-4D23-9FAD-6DECA8DC778E}" type="datetimeFigureOut">
              <a:rPr lang="zh-CN" altLang="en-US" smtClean="0"/>
              <a:t>2022/5/10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28F01-9AD4-4E59-9A30-18E04EB2C44E}" type="slidenum">
              <a:rPr lang="zh-CN" altLang="en-US" smtClean="0"/>
              <a:t>‹#›</a:t>
            </a:fld>
            <a:endParaRPr lang="zh-CN" altLang="en-US"/>
          </a:p>
        </p:txBody>
      </p:sp>
    </p:spTree>
    <p:extLst>
      <p:ext uri="{BB962C8B-B14F-4D97-AF65-F5344CB8AC3E}">
        <p14:creationId xmlns:p14="http://schemas.microsoft.com/office/powerpoint/2010/main" val="195821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a:t>
            </a:r>
            <a:r>
              <a:rPr lang="en-US" altLang="zh-CN" baseline="0" dirty="0"/>
              <a:t> I am Zikun, a Ph.D. student from UIUC. Today, I will talk about removing channel </a:t>
            </a:r>
            <a:r>
              <a:rPr lang="en-US" altLang="zh-CN" baseline="0" dirty="0" err="1"/>
              <a:t>beedback</a:t>
            </a:r>
            <a:r>
              <a:rPr lang="en-US" altLang="zh-CN" baseline="0" dirty="0"/>
              <a:t> from next generation cellular networks. This is joint work with Gagandeep, </a:t>
            </a:r>
            <a:r>
              <a:rPr lang="en-US" altLang="zh-CN" baseline="0" dirty="0" err="1"/>
              <a:t>Chenren</a:t>
            </a:r>
            <a:r>
              <a:rPr lang="en-US" altLang="zh-CN" baseline="0" dirty="0"/>
              <a:t>, and my advisor Deepak. I will talk a lot about channel feedback, and I will tell you in a bit what channel feedback is. But</a:t>
            </a:r>
            <a:endParaRPr lang="en-US" altLang="zh-CN"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a:t>
            </a:fld>
            <a:endParaRPr lang="zh-CN" altLang="en-US"/>
          </a:p>
        </p:txBody>
      </p:sp>
    </p:spTree>
    <p:extLst>
      <p:ext uri="{BB962C8B-B14F-4D97-AF65-F5344CB8AC3E}">
        <p14:creationId xmlns:p14="http://schemas.microsoft.com/office/powerpoint/2010/main" val="33937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(arrow animation) These channel matrices has the size that’s proportional to the number of antennas. This means that, more antennas at the base station will bring more feedback overhead, and more clients served at the base station will also bring more feedback. Recall that there are hundreds of antennas deployed at the base station serving many clients, this overhead is huge. Now, let’s take a little step further and see how large can the overhead be.</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10</a:t>
            </a:fld>
            <a:endParaRPr lang="zh-CN" altLang="en-US"/>
          </a:p>
        </p:txBody>
      </p:sp>
    </p:spTree>
    <p:extLst>
      <p:ext uri="{BB962C8B-B14F-4D97-AF65-F5344CB8AC3E}">
        <p14:creationId xmlns:p14="http://schemas.microsoft.com/office/powerpoint/2010/main" val="109814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And Yyou </a:t>
            </a:r>
            <a:r>
              <a:rPr lang="en-US" altLang="zh-CN" dirty="0"/>
              <a:t>need to measure this channel every few milli seconds, so with a 64 antennas base station and 8 clients, explicit feedback can consume over half of the network throughput, which means that we are wasting half of the network resources to transmit the channel feedback while only use the other half for the useful data transmission.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11</a:t>
            </a:fld>
            <a:endParaRPr lang="zh-CN" altLang="en-US"/>
          </a:p>
        </p:txBody>
      </p:sp>
    </p:spTree>
    <p:extLst>
      <p:ext uri="{BB962C8B-B14F-4D97-AF65-F5344CB8AC3E}">
        <p14:creationId xmlns:p14="http://schemas.microsoft.com/office/powerpoint/2010/main" val="409420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Secondly, this feedback will scale up linearly with number of antennas in the base station. </a:t>
            </a:r>
          </a:p>
          <a:p>
            <a:r>
              <a:rPr lang="en-US" altLang="zh-CN" dirty="0"/>
              <a:t>What can we do to deal with this feedback?</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12</a:t>
            </a:fld>
            <a:endParaRPr lang="zh-CN" altLang="en-US"/>
          </a:p>
        </p:txBody>
      </p:sp>
    </p:spTree>
    <p:extLst>
      <p:ext uri="{BB962C8B-B14F-4D97-AF65-F5344CB8AC3E}">
        <p14:creationId xmlns:p14="http://schemas.microsoft.com/office/powerpoint/2010/main" val="2066161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propose FIRE, and </a:t>
            </a:r>
            <a:r>
              <a:rPr lang="en-US" altLang="zh-CN" dirty="0">
                <a:solidFill>
                  <a:srgbClr val="FF0000"/>
                </a:solidFill>
              </a:rPr>
              <a:t>End-to-end Machine Learning to remove channel feedback</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13</a:t>
            </a:fld>
            <a:endParaRPr lang="zh-CN" altLang="en-US"/>
          </a:p>
        </p:txBody>
      </p:sp>
    </p:spTree>
    <p:extLst>
      <p:ext uri="{BB962C8B-B14F-4D97-AF65-F5344CB8AC3E}">
        <p14:creationId xmlns:p14="http://schemas.microsoft.com/office/powerpoint/2010/main" val="1623739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With fire, all the network resources can be used to transmit the useful data, thus achieving the zero feedback </a:t>
            </a:r>
            <a:r>
              <a:rPr lang="en-US" altLang="zh-CN" dirty="0" err="1"/>
              <a:t>muli</a:t>
            </a:r>
            <a:r>
              <a:rPr lang="en-US" altLang="zh-CN" dirty="0"/>
              <a:t>-antennas systems.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14</a:t>
            </a:fld>
            <a:endParaRPr lang="zh-CN" altLang="en-US"/>
          </a:p>
        </p:txBody>
      </p:sp>
    </p:spTree>
    <p:extLst>
      <p:ext uri="{BB962C8B-B14F-4D97-AF65-F5344CB8AC3E}">
        <p14:creationId xmlns:p14="http://schemas.microsoft.com/office/powerpoint/2010/main" val="399688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diving into the detailed design of fire, let’s look into the intuition behind fire. Base station knows the uplink channel which is the channel from user devices to base station. And what base station wants is the downlink channel which is in the reverse direction and also in a different frequency.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15</a:t>
            </a:fld>
            <a:endParaRPr lang="zh-CN" altLang="en-US"/>
          </a:p>
        </p:txBody>
      </p:sp>
    </p:spTree>
    <p:extLst>
      <p:ext uri="{BB962C8B-B14F-4D97-AF65-F5344CB8AC3E}">
        <p14:creationId xmlns:p14="http://schemas.microsoft.com/office/powerpoint/2010/main" val="130529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diving into the detailed design of fire, let’s look into the intuition behind fire. Base station knows the uplink channel which is the channel from user devices to base station. And what base station wants is the downlink channel which is in the reverse direction and also in a different frequency. </a:t>
            </a:r>
          </a:p>
          <a:p>
            <a:endParaRPr lang="en-US" altLang="zh-CN" dirty="0"/>
          </a:p>
          <a:p>
            <a:r>
              <a:rPr lang="en-US" altLang="zh-CN" dirty="0"/>
              <a:t>downlink channel is different from the up because cellular network in US uses FDD where up and dl frequency are different, and therefore, the reciprocity breaks.</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16</a:t>
            </a:fld>
            <a:endParaRPr lang="zh-CN" altLang="en-US"/>
          </a:p>
        </p:txBody>
      </p:sp>
    </p:spTree>
    <p:extLst>
      <p:ext uri="{BB962C8B-B14F-4D97-AF65-F5344CB8AC3E}">
        <p14:creationId xmlns:p14="http://schemas.microsoft.com/office/powerpoint/2010/main" val="313380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(need to make the path unsymmetric)</a:t>
            </a:r>
          </a:p>
          <a:p>
            <a:endParaRPr lang="en-US" altLang="zh-CN" dirty="0"/>
          </a:p>
          <a:p>
            <a:r>
              <a:rPr lang="en-US" altLang="zh-CN" dirty="0"/>
              <a:t>Previous works have shown that uplink and downlink share the same physical path as they traveled in the air. Thus the downlink can be treated as the function of uplink.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17</a:t>
            </a:fld>
            <a:endParaRPr lang="zh-CN" altLang="en-US"/>
          </a:p>
        </p:txBody>
      </p:sp>
    </p:spTree>
    <p:extLst>
      <p:ext uri="{BB962C8B-B14F-4D97-AF65-F5344CB8AC3E}">
        <p14:creationId xmlns:p14="http://schemas.microsoft.com/office/powerpoint/2010/main" val="1298479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Thus previous works first infer the physical path parameters such as distance and angle of each path from the uplink channel using optimization algorithms, then plug in the new frequency to get the downlink channel.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18</a:t>
            </a:fld>
            <a:endParaRPr lang="zh-CN" altLang="en-US"/>
          </a:p>
        </p:txBody>
      </p:sp>
    </p:spTree>
    <p:extLst>
      <p:ext uri="{BB962C8B-B14F-4D97-AF65-F5344CB8AC3E}">
        <p14:creationId xmlns:p14="http://schemas.microsoft.com/office/powerpoint/2010/main" val="175670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in order to get the accurate downlink channel, it needs the path parameter estimation to be very precise.</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19</a:t>
            </a:fld>
            <a:endParaRPr lang="zh-CN" altLang="en-US"/>
          </a:p>
        </p:txBody>
      </p:sp>
    </p:spTree>
    <p:extLst>
      <p:ext uri="{BB962C8B-B14F-4D97-AF65-F5344CB8AC3E}">
        <p14:creationId xmlns:p14="http://schemas.microsoft.com/office/powerpoint/2010/main" val="381606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Channel feedback is an important problem for next generation cellular networks. Cellular network operators are deploying more and more antennas at base stations to increase the throughput, for example, Verizon has deployed 64 to 128 antennas at their base stations today. However, as the number of antennas increases, the need for channel feedback also increases. In fact, it increases linearly with the number of antennas. With just 64 antennas, the overhead can be as high as 50%. Think about it. Cellular operators pay billions of dollars to obtain cellular spectrum. And 50% of that spectrum can be wasted on just channel feedback.</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a:t>
            </a:fld>
            <a:endParaRPr lang="zh-CN" altLang="en-US"/>
          </a:p>
        </p:txBody>
      </p:sp>
    </p:spTree>
    <p:extLst>
      <p:ext uri="{BB962C8B-B14F-4D97-AF65-F5344CB8AC3E}">
        <p14:creationId xmlns:p14="http://schemas.microsoft.com/office/powerpoint/2010/main" val="1814910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Even a small error, like 0.5cm in measuring distance reduce the SNR by 10 to 20 </a:t>
            </a:r>
            <a:r>
              <a:rPr lang="en-US" altLang="zh-CN" dirty="0" err="1"/>
              <a:t>dB.</a:t>
            </a:r>
            <a:r>
              <a:rPr lang="en-US" altLang="zh-CN" dirty="0"/>
              <a:t> In terms of data rate, this means you can go from HD video streaming to just text based browsing. </a:t>
            </a:r>
          </a:p>
          <a:p>
            <a:endParaRPr lang="en-US" altLang="zh-CN" dirty="0"/>
          </a:p>
          <a:p>
            <a:r>
              <a:rPr lang="zh-CN" altLang="en-US" dirty="0"/>
              <a:t>（</a:t>
            </a:r>
            <a:r>
              <a:rPr lang="en-US" altLang="zh-CN" dirty="0"/>
              <a:t>switch</a:t>
            </a:r>
            <a:r>
              <a:rPr lang="zh-CN" altLang="en-US" dirty="0"/>
              <a:t>）</a:t>
            </a:r>
            <a:r>
              <a:rPr lang="en-US" altLang="zh-CN" dirty="0"/>
              <a:t>What makes it more interesting is that this limitation is fundamental. Cellular channel bandwidth is tens of </a:t>
            </a:r>
            <a:r>
              <a:rPr lang="en-US" altLang="zh-CN" dirty="0" err="1"/>
              <a:t>MHz.</a:t>
            </a:r>
            <a:r>
              <a:rPr lang="en-US" altLang="zh-CN" dirty="0"/>
              <a:t> With this small bandwidth, you cannot measure the distance parameters accurately. </a:t>
            </a:r>
          </a:p>
          <a:p>
            <a:endParaRPr lang="en-US" altLang="zh-CN" dirty="0"/>
          </a:p>
          <a:p>
            <a:r>
              <a:rPr lang="en-US" altLang="zh-CN" dirty="0"/>
              <a:t>Therefore, while past work propose a new strategy for reducing feedback, they end up getting lower performance than systems that operate with feedback.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20</a:t>
            </a:fld>
            <a:endParaRPr lang="zh-CN" altLang="en-US"/>
          </a:p>
        </p:txBody>
      </p:sp>
    </p:spTree>
    <p:extLst>
      <p:ext uri="{BB962C8B-B14F-4D97-AF65-F5344CB8AC3E}">
        <p14:creationId xmlns:p14="http://schemas.microsoft.com/office/powerpoint/2010/main" val="1619106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is an idea. If we know exactly where the big reflectors like the building and the ground are, it becomes easier to know the paths the signal will take. I can be more accurate in my </a:t>
            </a:r>
            <a:r>
              <a:rPr lang="en-US" altLang="zh-CN" dirty="0" err="1"/>
              <a:t>estimation.Note</a:t>
            </a:r>
            <a:r>
              <a:rPr lang="en-US" altLang="zh-CN" dirty="0"/>
              <a:t> that, the BS is always at a fixed location, so it can infer this env using multiple measurement, (switch) we use a data-driven approach to do that.   We deployed a mL model on the BS to implicitly learn about the surroundings and predict the downlink channel. </a:t>
            </a:r>
          </a:p>
        </p:txBody>
      </p:sp>
      <p:sp>
        <p:nvSpPr>
          <p:cNvPr id="4" name="灯片编号占位符 3"/>
          <p:cNvSpPr>
            <a:spLocks noGrp="1"/>
          </p:cNvSpPr>
          <p:nvPr>
            <p:ph type="sldNum" sz="quarter" idx="5"/>
          </p:nvPr>
        </p:nvSpPr>
        <p:spPr/>
        <p:txBody>
          <a:bodyPr/>
          <a:lstStyle/>
          <a:p>
            <a:fld id="{76028F01-9AD4-4E59-9A30-18E04EB2C44E}" type="slidenum">
              <a:rPr lang="zh-CN" altLang="en-US" smtClean="0"/>
              <a:t>21</a:t>
            </a:fld>
            <a:endParaRPr lang="zh-CN" altLang="en-US"/>
          </a:p>
        </p:txBody>
      </p:sp>
    </p:spTree>
    <p:extLst>
      <p:ext uri="{BB962C8B-B14F-4D97-AF65-F5344CB8AC3E}">
        <p14:creationId xmlns:p14="http://schemas.microsoft.com/office/powerpoint/2010/main" val="1116560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Okay, so how can we use ML to model the environment. One option is to train a model that can take in uplink channels and predict the path parameters </a:t>
            </a:r>
            <a:r>
              <a:rPr lang="en-US" altLang="zh-CN" dirty="0" err="1"/>
              <a:t>lik</a:t>
            </a:r>
            <a:r>
              <a:rPr lang="en-US" altLang="zh-CN" dirty="0"/>
              <a:t> dis and angle, (switch)but the problem is how do you train this model? You don’t know the exact path that the signal travels through. </a:t>
            </a:r>
          </a:p>
          <a:p>
            <a:pPr algn="l"/>
            <a:endParaRPr lang="en-US" altLang="zh-CN"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22</a:t>
            </a:fld>
            <a:endParaRPr lang="zh-CN" altLang="en-US"/>
          </a:p>
        </p:txBody>
      </p:sp>
    </p:spTree>
    <p:extLst>
      <p:ext uri="{BB962C8B-B14F-4D97-AF65-F5344CB8AC3E}">
        <p14:creationId xmlns:p14="http://schemas.microsoft.com/office/powerpoint/2010/main" val="1030459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The second option is to directly predict the downlink channels by observing the uplink channel, thus it becomes a regression task. But this option is also not accurate, because it doesn’t accurately model the physics of how wireless signals are generated.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23</a:t>
            </a:fld>
            <a:endParaRPr lang="zh-CN" altLang="en-US"/>
          </a:p>
        </p:txBody>
      </p:sp>
    </p:spTree>
    <p:extLst>
      <p:ext uri="{BB962C8B-B14F-4D97-AF65-F5344CB8AC3E}">
        <p14:creationId xmlns:p14="http://schemas.microsoft.com/office/powerpoint/2010/main" val="1341302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Our idea is to use the end-to-end generative model to predict the downlink channel. Inspired by the physics-level intuition that the downlink channel is generated from the same path parameters of the uplink, we model our architecture using a generative process. Specifically, we choose a variant of the popular variational autoencoders (VAE) as our end-to-end architecture,. </a:t>
            </a:r>
            <a:endParaRPr lang="zh-CN" altLang="en-US" dirty="0"/>
          </a:p>
          <a:p>
            <a:pPr algn="l"/>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24</a:t>
            </a:fld>
            <a:endParaRPr lang="zh-CN" altLang="en-US"/>
          </a:p>
        </p:txBody>
      </p:sp>
    </p:spTree>
    <p:extLst>
      <p:ext uri="{BB962C8B-B14F-4D97-AF65-F5344CB8AC3E}">
        <p14:creationId xmlns:p14="http://schemas.microsoft.com/office/powerpoint/2010/main" val="3199445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t>The VAE first takes the input channel and send it into the encoder neural network which ……, it infers a latent low-dimensional representation of the underlying process of channel generation, and then (b) generates the downlink channels by sampling in this low-dimensional space</a:t>
            </a:r>
            <a:endParaRPr lang="zh-CN" altLang="en-US"/>
          </a:p>
        </p:txBody>
      </p:sp>
      <p:sp>
        <p:nvSpPr>
          <p:cNvPr id="4" name="灯片编号占位符 3"/>
          <p:cNvSpPr>
            <a:spLocks noGrp="1"/>
          </p:cNvSpPr>
          <p:nvPr>
            <p:ph type="sldNum" sz="quarter" idx="5"/>
          </p:nvPr>
        </p:nvSpPr>
        <p:spPr/>
        <p:txBody>
          <a:bodyPr/>
          <a:lstStyle/>
          <a:p>
            <a:fld id="{76028F01-9AD4-4E59-9A30-18E04EB2C44E}" type="slidenum">
              <a:rPr lang="zh-CN" altLang="en-US" smtClean="0"/>
              <a:t>25</a:t>
            </a:fld>
            <a:endParaRPr lang="zh-CN" altLang="en-US"/>
          </a:p>
        </p:txBody>
      </p:sp>
    </p:spTree>
    <p:extLst>
      <p:ext uri="{BB962C8B-B14F-4D97-AF65-F5344CB8AC3E}">
        <p14:creationId xmlns:p14="http://schemas.microsoft.com/office/powerpoint/2010/main" val="115581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t>The VAE first takes the input channel and send it into the encoder neural network which ……, it infers a latent low-dimensional representation of the underlying process of channel generation, and then (b) generates the downlink channels by sampling in this low-dimensional space</a:t>
            </a:r>
            <a:endParaRPr lang="zh-CN" altLang="en-US"/>
          </a:p>
        </p:txBody>
      </p:sp>
      <p:sp>
        <p:nvSpPr>
          <p:cNvPr id="4" name="灯片编号占位符 3"/>
          <p:cNvSpPr>
            <a:spLocks noGrp="1"/>
          </p:cNvSpPr>
          <p:nvPr>
            <p:ph type="sldNum" sz="quarter" idx="5"/>
          </p:nvPr>
        </p:nvSpPr>
        <p:spPr/>
        <p:txBody>
          <a:bodyPr/>
          <a:lstStyle/>
          <a:p>
            <a:fld id="{76028F01-9AD4-4E59-9A30-18E04EB2C44E}" type="slidenum">
              <a:rPr lang="zh-CN" altLang="en-US" smtClean="0"/>
              <a:t>26</a:t>
            </a:fld>
            <a:endParaRPr lang="zh-CN" altLang="en-US"/>
          </a:p>
        </p:txBody>
      </p:sp>
    </p:spTree>
    <p:extLst>
      <p:ext uri="{BB962C8B-B14F-4D97-AF65-F5344CB8AC3E}">
        <p14:creationId xmlns:p14="http://schemas.microsoft.com/office/powerpoint/2010/main" val="2318142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dirty="0"/>
              <a:t>The VAE first takes the input channel and send it into the encoder neural network which ……, it infers a latent low-dimensional representation of the underlying process of channel generation, and then (b) generates the downlink channels by sampling in this low-dimensional space</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27</a:t>
            </a:fld>
            <a:endParaRPr lang="zh-CN" altLang="en-US"/>
          </a:p>
        </p:txBody>
      </p:sp>
    </p:spTree>
    <p:extLst>
      <p:ext uri="{BB962C8B-B14F-4D97-AF65-F5344CB8AC3E}">
        <p14:creationId xmlns:p14="http://schemas.microsoft.com/office/powerpoint/2010/main" val="302038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dirty="0"/>
              <a:t>Deepak’s note: write something better for this section.</a:t>
            </a:r>
          </a:p>
          <a:p>
            <a:pPr algn="l"/>
            <a:endParaRPr lang="en-US" dirty="0"/>
          </a:p>
          <a:p>
            <a:pPr algn="l"/>
            <a:r>
              <a:rPr lang="en-US" dirty="0"/>
              <a:t>VAE benefits</a:t>
            </a:r>
          </a:p>
          <a:p>
            <a:pPr algn="l"/>
            <a:endParaRPr lang="en-US" dirty="0"/>
          </a:p>
          <a:p>
            <a:pPr algn="l"/>
            <a:r>
              <a:rPr lang="en-US" altLang="zh-CN" sz="1800" b="0" i="0" u="none" strike="noStrike" baseline="0" dirty="0">
                <a:latin typeface="LinLibertineT"/>
              </a:rPr>
              <a:t>(a) VAEs can accurately model the generative process of creating channels from underlying physical parameters.</a:t>
            </a:r>
          </a:p>
          <a:p>
            <a:pPr algn="l"/>
            <a:r>
              <a:rPr lang="en-US" altLang="zh-CN" sz="1800" b="0" i="0" u="none" strike="noStrike" baseline="0" dirty="0">
                <a:latin typeface="LinLibertineT"/>
              </a:rPr>
              <a:t>In the past, VAEs have been successfully applied for generative modeling in a variety of tasks including image extrapolation [34], text generation [25], and link prediction in graphs [32].</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This type of generative modeling is not inherently possible with discriminative</a:t>
            </a:r>
          </a:p>
          <a:p>
            <a:pPr algn="l"/>
            <a:r>
              <a:rPr lang="en-US" altLang="zh-CN" sz="1800" b="0" i="0" u="none" strike="noStrike" baseline="0" dirty="0">
                <a:latin typeface="LinLibertineT"/>
              </a:rPr>
              <a:t>models such as fully-connected networks which ignore the underlying</a:t>
            </a:r>
          </a:p>
          <a:p>
            <a:pPr algn="l"/>
            <a:r>
              <a:rPr lang="en-US" altLang="zh-CN" sz="1800" b="0" i="0" u="none" strike="noStrike" baseline="0" dirty="0">
                <a:latin typeface="LinLibertineT"/>
              </a:rPr>
              <a:t>generative process and try to directly compute the downlink</a:t>
            </a:r>
          </a:p>
          <a:p>
            <a:pPr algn="l"/>
            <a:r>
              <a:rPr lang="en-US" altLang="zh-CN" sz="1800" b="0" i="0" u="none" strike="noStrike" baseline="0" dirty="0">
                <a:latin typeface="LinLibertineT"/>
              </a:rPr>
              <a:t>channel from the uplink channel.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28</a:t>
            </a:fld>
            <a:endParaRPr lang="zh-CN" altLang="en-US"/>
          </a:p>
        </p:txBody>
      </p:sp>
    </p:spTree>
    <p:extLst>
      <p:ext uri="{BB962C8B-B14F-4D97-AF65-F5344CB8AC3E}">
        <p14:creationId xmlns:p14="http://schemas.microsoft.com/office/powerpoint/2010/main" val="2270973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Secondly, The latent space representation in a VAE is usually disentangled [41] and is, therefore, a natural</a:t>
            </a:r>
          </a:p>
          <a:p>
            <a:pPr algn="l"/>
            <a:r>
              <a:rPr lang="en-US" altLang="zh-CN" sz="1800" b="0" i="0" u="none" strike="noStrike" baseline="0" dirty="0">
                <a:latin typeface="LinLibertineT"/>
              </a:rPr>
              <a:t>candidate for getting more insights into what the network is learning.</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29</a:t>
            </a:fld>
            <a:endParaRPr lang="zh-CN" altLang="en-US"/>
          </a:p>
        </p:txBody>
      </p:sp>
    </p:spTree>
    <p:extLst>
      <p:ext uri="{BB962C8B-B14F-4D97-AF65-F5344CB8AC3E}">
        <p14:creationId xmlns:p14="http://schemas.microsoft.com/office/powerpoint/2010/main" val="108766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Both academia and industry have understood this problem and proposed various solutions. In academia, many recent papers have tried to tackle this problem. The standard body 3GPP and several companies such as </a:t>
            </a:r>
            <a:r>
              <a:rPr lang="en-US" altLang="zh-CN" dirty="0" err="1"/>
              <a:t>Ericcson</a:t>
            </a:r>
            <a:r>
              <a:rPr lang="en-US" altLang="zh-CN" dirty="0"/>
              <a:t>, Apple, Nokia, Samsung, and others have investigated various ways to decrease this channel feedback overhead and save spectrum. However, all the ways to reduce the feedback end up hurting the cellular network performance. In this talk, I will show you how we can achieve zero channel feedback while maintaining the same performance as full feedback!</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a:t>
            </a:fld>
            <a:endParaRPr lang="zh-CN" altLang="en-US"/>
          </a:p>
        </p:txBody>
      </p:sp>
    </p:spTree>
    <p:extLst>
      <p:ext uri="{BB962C8B-B14F-4D97-AF65-F5344CB8AC3E}">
        <p14:creationId xmlns:p14="http://schemas.microsoft.com/office/powerpoint/2010/main" val="448590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dirty="0"/>
              <a:t>We design the loss function to be the combination of KL divergence and MSE loss. KL divergence can help us ensure the latent space is meaningful which means that The decoded uplink channels corresponding to samples close to each other in the latent space should not be too different. The MSE loss will enforce the predicted downlink channel resembles the ground truth.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30</a:t>
            </a:fld>
            <a:endParaRPr lang="zh-CN" altLang="en-US"/>
          </a:p>
        </p:txBody>
      </p:sp>
    </p:spTree>
    <p:extLst>
      <p:ext uri="{BB962C8B-B14F-4D97-AF65-F5344CB8AC3E}">
        <p14:creationId xmlns:p14="http://schemas.microsoft.com/office/powerpoint/2010/main" val="2352272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So I talked to you about my VAE design, can I take this model and start feeding uplink channels to it?(switch) (Pause 5 seconds), unfortunately, it’s not as simple as that.</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31</a:t>
            </a:fld>
            <a:endParaRPr lang="zh-CN" altLang="en-US"/>
          </a:p>
        </p:txBody>
      </p:sp>
    </p:spTree>
    <p:extLst>
      <p:ext uri="{BB962C8B-B14F-4D97-AF65-F5344CB8AC3E}">
        <p14:creationId xmlns:p14="http://schemas.microsoft.com/office/powerpoint/2010/main" val="2291259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is one big problem. Even if everything is the same in the environment, the wireless channel will keep changing. This means that any model you train using these channel measurements will be confused by the randomness and will not be able to learn how wireless channels connect to the underlying environment.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32</a:t>
            </a:fld>
            <a:endParaRPr lang="zh-CN" altLang="en-US"/>
          </a:p>
        </p:txBody>
      </p:sp>
    </p:spTree>
    <p:extLst>
      <p:ext uri="{BB962C8B-B14F-4D97-AF65-F5344CB8AC3E}">
        <p14:creationId xmlns:p14="http://schemas.microsoft.com/office/powerpoint/2010/main" val="4122743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There is one big problem. Even if everything is the same in the environment, the wireless channel will keep changing. This means that any model you train using these channel measurements will be confused by the randomness and will not be able to learn how wireless channels connect to the underlying environment.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33</a:t>
            </a:fld>
            <a:endParaRPr lang="zh-CN" altLang="en-US"/>
          </a:p>
        </p:txBody>
      </p:sp>
    </p:spTree>
    <p:extLst>
      <p:ext uri="{BB962C8B-B14F-4D97-AF65-F5344CB8AC3E}">
        <p14:creationId xmlns:p14="http://schemas.microsoft.com/office/powerpoint/2010/main" val="1539902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Secondly, there are carrier Frequency Offsets </a:t>
            </a:r>
            <a:r>
              <a:rPr lang="en-US" altLang="zh-CN" sz="1200" b="0" i="0" u="none" strike="noStrike" baseline="0" dirty="0">
                <a:latin typeface="LinLibertineT"/>
              </a:rPr>
              <a:t>caused by frequency misalignment between the base station and the clients.</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34</a:t>
            </a:fld>
            <a:endParaRPr lang="zh-CN" altLang="en-US"/>
          </a:p>
        </p:txBody>
      </p:sp>
    </p:spTree>
    <p:extLst>
      <p:ext uri="{BB962C8B-B14F-4D97-AF65-F5344CB8AC3E}">
        <p14:creationId xmlns:p14="http://schemas.microsoft.com/office/powerpoint/2010/main" val="156931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there is packet detection delay because of the time delay between the signal reaches the front end of the hardware and the time it actually gets detected by the decoding chain. And these hardware offsets and variations are impossible to remove.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35</a:t>
            </a:fld>
            <a:endParaRPr lang="zh-CN" altLang="en-US"/>
          </a:p>
        </p:txBody>
      </p:sp>
    </p:spTree>
    <p:extLst>
      <p:ext uri="{BB962C8B-B14F-4D97-AF65-F5344CB8AC3E}">
        <p14:creationId xmlns:p14="http://schemas.microsoft.com/office/powerpoint/2010/main" val="3561856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want</a:t>
            </a:r>
          </a:p>
          <a:p>
            <a:endParaRPr lang="en-US" altLang="zh-CN" dirty="0"/>
          </a:p>
          <a:p>
            <a:r>
              <a:rPr lang="en-US" altLang="zh-CN" dirty="0"/>
              <a:t>Our solution is to normalize channel values so that one physical configuration corresponds to one channel value.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36</a:t>
            </a:fld>
            <a:endParaRPr lang="zh-CN" altLang="en-US"/>
          </a:p>
        </p:txBody>
      </p:sp>
    </p:spTree>
    <p:extLst>
      <p:ext uri="{BB962C8B-B14F-4D97-AF65-F5344CB8AC3E}">
        <p14:creationId xmlns:p14="http://schemas.microsoft.com/office/powerpoint/2010/main" val="2489199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want</a:t>
            </a:r>
          </a:p>
          <a:p>
            <a:endParaRPr lang="en-US" altLang="zh-CN" dirty="0"/>
          </a:p>
          <a:p>
            <a:r>
              <a:rPr lang="en-US" altLang="zh-CN" dirty="0"/>
              <a:t>Our solution is to normalize channel values so that one physical configuration corresponds to one channel value. Based on this, we proposed the channel transformation technique.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37</a:t>
            </a:fld>
            <a:endParaRPr lang="zh-CN" altLang="en-US"/>
          </a:p>
        </p:txBody>
      </p:sp>
    </p:spTree>
    <p:extLst>
      <p:ext uri="{BB962C8B-B14F-4D97-AF65-F5344CB8AC3E}">
        <p14:creationId xmlns:p14="http://schemas.microsoft.com/office/powerpoint/2010/main" val="4119092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key intuition behind our method is that we only care about relative channels. This is because MIMO techniques care about relative channels across different antennas rather than the absolute channel values. What we want to do is preserve these relative channel values and still have one channel value </a:t>
            </a:r>
            <a:r>
              <a:rPr lang="en-US" altLang="zh-CN" dirty="0" err="1"/>
              <a:t>corresoponding</a:t>
            </a:r>
            <a:r>
              <a:rPr lang="en-US" altLang="zh-CN" dirty="0"/>
              <a:t> to one physical state.</a:t>
            </a:r>
            <a:r>
              <a:rPr lang="zh-CN" altLang="en-US" dirty="0"/>
              <a:t> </a:t>
            </a:r>
            <a:r>
              <a:rPr lang="en-US" altLang="zh-CN" dirty="0"/>
              <a:t>Note</a:t>
            </a:r>
            <a:r>
              <a:rPr lang="zh-CN" altLang="en-US" dirty="0"/>
              <a:t> </a:t>
            </a:r>
            <a:r>
              <a:rPr lang="en-US" altLang="zh-CN" dirty="0"/>
              <a:t>that,</a:t>
            </a:r>
            <a:r>
              <a:rPr lang="zh-CN" altLang="en-US" dirty="0"/>
              <a:t> </a:t>
            </a:r>
            <a:r>
              <a:rPr lang="en-US" altLang="zh-CN" dirty="0"/>
              <a:t>the</a:t>
            </a:r>
            <a:r>
              <a:rPr lang="zh-CN" altLang="en-US" dirty="0"/>
              <a:t> </a:t>
            </a:r>
            <a:r>
              <a:rPr lang="en-US" altLang="zh-CN"/>
              <a:t>channel</a:t>
            </a:r>
            <a:r>
              <a:rPr lang="zh-CN" altLang="en-US"/>
              <a:t> </a:t>
            </a:r>
            <a:r>
              <a:rPr lang="en-US" altLang="zh-CN" dirty="0"/>
              <a:t>matrix</a:t>
            </a:r>
            <a:r>
              <a:rPr lang="zh-CN" altLang="en-US" dirty="0"/>
              <a:t> </a:t>
            </a:r>
            <a:r>
              <a:rPr lang="en-US" altLang="zh-CN" dirty="0"/>
              <a:t>is</a:t>
            </a:r>
            <a:r>
              <a:rPr lang="zh-CN" altLang="en-US" dirty="0"/>
              <a:t> </a:t>
            </a:r>
            <a:r>
              <a:rPr lang="en-US" altLang="zh-CN" dirty="0"/>
              <a:t>two</a:t>
            </a:r>
            <a:r>
              <a:rPr lang="zh-CN" altLang="en-US" dirty="0"/>
              <a:t> </a:t>
            </a:r>
            <a:r>
              <a:rPr lang="en-US" altLang="zh-CN" dirty="0"/>
              <a:t>dimensional, one is the antenna that we talked about earlier, the other is the </a:t>
            </a:r>
            <a:r>
              <a:rPr lang="en-US" altLang="zh-CN" dirty="0" err="1"/>
              <a:t>ofdm</a:t>
            </a:r>
            <a:r>
              <a:rPr lang="en-US" altLang="zh-CN" dirty="0"/>
              <a:t> subcarriers. </a:t>
            </a:r>
          </a:p>
        </p:txBody>
      </p:sp>
      <p:sp>
        <p:nvSpPr>
          <p:cNvPr id="4" name="灯片编号占位符 3"/>
          <p:cNvSpPr>
            <a:spLocks noGrp="1"/>
          </p:cNvSpPr>
          <p:nvPr>
            <p:ph type="sldNum" sz="quarter" idx="5"/>
          </p:nvPr>
        </p:nvSpPr>
        <p:spPr/>
        <p:txBody>
          <a:bodyPr/>
          <a:lstStyle/>
          <a:p>
            <a:fld id="{76028F01-9AD4-4E59-9A30-18E04EB2C44E}" type="slidenum">
              <a:rPr lang="zh-CN" altLang="en-US" smtClean="0"/>
              <a:t>38</a:t>
            </a:fld>
            <a:endParaRPr lang="zh-CN" altLang="en-US"/>
          </a:p>
        </p:txBody>
      </p:sp>
    </p:spTree>
    <p:extLst>
      <p:ext uri="{BB962C8B-B14F-4D97-AF65-F5344CB8AC3E}">
        <p14:creationId xmlns:p14="http://schemas.microsoft.com/office/powerpoint/2010/main" val="1566645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Secondly, since CFO adds the same phase offset across antennas, we can divide the H with channel values at the first antenna to eliminate it.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39</a:t>
            </a:fld>
            <a:endParaRPr lang="zh-CN" altLang="en-US"/>
          </a:p>
        </p:txBody>
      </p:sp>
    </p:spTree>
    <p:extLst>
      <p:ext uri="{BB962C8B-B14F-4D97-AF65-F5344CB8AC3E}">
        <p14:creationId xmlns:p14="http://schemas.microsoft.com/office/powerpoint/2010/main" val="252147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start by talking about what is channel feedback and what causes channel feedback. Then I will present to you our system called FIRE, which is an end-to-end machine learning method to remove channel feedback. Finally, I will show the evaluation results on both public datasets and our own hardware testbed.</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a:t>
            </a:fld>
            <a:endParaRPr lang="zh-CN" altLang="en-US"/>
          </a:p>
        </p:txBody>
      </p:sp>
    </p:spTree>
    <p:extLst>
      <p:ext uri="{BB962C8B-B14F-4D97-AF65-F5344CB8AC3E}">
        <p14:creationId xmlns:p14="http://schemas.microsoft.com/office/powerpoint/2010/main" val="3464965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normalize packet detection delay. Let’s take a closer look at the phase of a channel matrix for antenna no.1. The x axis is frequency of </a:t>
            </a:r>
            <a:r>
              <a:rPr lang="en-US" altLang="zh-CN" dirty="0" err="1"/>
              <a:t>ofdm</a:t>
            </a:r>
            <a:r>
              <a:rPr lang="en-US" altLang="zh-CN" dirty="0"/>
              <a:t> bins and y axis is phase.</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40</a:t>
            </a:fld>
            <a:endParaRPr lang="zh-CN" altLang="en-US"/>
          </a:p>
        </p:txBody>
      </p:sp>
    </p:spTree>
    <p:extLst>
      <p:ext uri="{BB962C8B-B14F-4D97-AF65-F5344CB8AC3E}">
        <p14:creationId xmlns:p14="http://schemas.microsoft.com/office/powerpoint/2010/main" val="2157041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we normalize packet detection delay. Let’s take a closer look at the phase of a channel matrix for antenna no.1. The x axis is frequency of </a:t>
            </a:r>
            <a:r>
              <a:rPr lang="en-US" altLang="zh-CN" dirty="0" err="1"/>
              <a:t>ofdm</a:t>
            </a:r>
            <a:r>
              <a:rPr lang="en-US" altLang="zh-CN" dirty="0"/>
              <a:t> bins and y axis is phase.</a:t>
            </a:r>
            <a:endParaRPr lang="zh-CN" altLang="en-US" dirty="0"/>
          </a:p>
          <a:p>
            <a:r>
              <a:rPr lang="en-US" altLang="zh-CN" dirty="0"/>
              <a:t>If we do a linear regression on it, it will get a slope value that contains the delta t which hardware detection delay information. Thus we can use cancel the hardware detection delay using this. By doing these transformations, we find that we can remove that randomness and yet preserve the relative channel.</a:t>
            </a:r>
          </a:p>
          <a:p>
            <a:endParaRPr lang="en-US" altLang="zh-CN" dirty="0"/>
          </a:p>
          <a:p>
            <a:r>
              <a:rPr lang="en-US" altLang="zh-CN" dirty="0"/>
              <a:t>And apply to all the other antennas.</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41</a:t>
            </a:fld>
            <a:endParaRPr lang="zh-CN" altLang="en-US"/>
          </a:p>
        </p:txBody>
      </p:sp>
    </p:spTree>
    <p:extLst>
      <p:ext uri="{BB962C8B-B14F-4D97-AF65-F5344CB8AC3E}">
        <p14:creationId xmlns:p14="http://schemas.microsoft.com/office/powerpoint/2010/main" val="881128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look into the evaluation of FIRE using public datasets and our hardware testbed.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42</a:t>
            </a:fld>
            <a:endParaRPr lang="zh-CN" altLang="en-US"/>
          </a:p>
        </p:txBody>
      </p:sp>
    </p:spTree>
    <p:extLst>
      <p:ext uri="{BB962C8B-B14F-4D97-AF65-F5344CB8AC3E}">
        <p14:creationId xmlns:p14="http://schemas.microsoft.com/office/powerpoint/2010/main" val="984838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evaluate on the Argos dataset with up to 64 antennas and 8 users. Then we validate the performance on our own hardware platform with 4 antennas in FDD mode</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43</a:t>
            </a:fld>
            <a:endParaRPr lang="zh-CN" altLang="en-US"/>
          </a:p>
        </p:txBody>
      </p:sp>
    </p:spTree>
    <p:extLst>
      <p:ext uri="{BB962C8B-B14F-4D97-AF65-F5344CB8AC3E}">
        <p14:creationId xmlns:p14="http://schemas.microsoft.com/office/powerpoint/2010/main" val="3981637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First, Do we encode physical information? To highlight this point, we show case a simple experiment.</a:t>
            </a:r>
            <a:r>
              <a:rPr lang="en-US" altLang="zh-CN" sz="1800" b="0" i="0" u="none" strike="noStrike" baseline="0" dirty="0">
                <a:latin typeface="LinLibertineT"/>
              </a:rPr>
              <a:t> We first use the uplink channel matrices collected from six clients placed at six different locations. Different color means different clients. As shown, clients (denoted by different colors) are randomly scattered across the 2-D space, showing intense entanglement between uplink channels from different clients</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44</a:t>
            </a:fld>
            <a:endParaRPr lang="zh-CN" altLang="en-US"/>
          </a:p>
        </p:txBody>
      </p:sp>
    </p:spTree>
    <p:extLst>
      <p:ext uri="{BB962C8B-B14F-4D97-AF65-F5344CB8AC3E}">
        <p14:creationId xmlns:p14="http://schemas.microsoft.com/office/powerpoint/2010/main" val="41482224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Next, we perform the same analysis on the latent space learnt by our VAE and plot the 2-D representation. In the figure, the clients at different locations form different clusters indicating</a:t>
            </a:r>
          </a:p>
          <a:p>
            <a:pPr algn="l"/>
            <a:r>
              <a:rPr lang="en-US" altLang="zh-CN" sz="1800" b="0" i="0" u="none" strike="noStrike" baseline="0" dirty="0">
                <a:latin typeface="LinLibertineT"/>
              </a:rPr>
              <a:t>that the different locations get mapped to different points in our latent space.  This shows that we are able to encode physical information in the latent space even though we don’t directly train for it</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45</a:t>
            </a:fld>
            <a:endParaRPr lang="zh-CN" altLang="en-US"/>
          </a:p>
        </p:txBody>
      </p:sp>
    </p:spTree>
    <p:extLst>
      <p:ext uri="{BB962C8B-B14F-4D97-AF65-F5344CB8AC3E}">
        <p14:creationId xmlns:p14="http://schemas.microsoft.com/office/powerpoint/2010/main" val="2321867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The red line is FIRE’s performance and it achieves the median SNR gain of 1.68 folds compared to R2F2. This result validates FIRE’s performance for a bidirectional FDD dataset collected on our hardware platform.</a:t>
            </a:r>
            <a:endParaRPr lang="zh-CN" altLang="en-US" sz="1800"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46</a:t>
            </a:fld>
            <a:endParaRPr lang="zh-CN" altLang="en-US"/>
          </a:p>
        </p:txBody>
      </p:sp>
    </p:spTree>
    <p:extLst>
      <p:ext uri="{BB962C8B-B14F-4D97-AF65-F5344CB8AC3E}">
        <p14:creationId xmlns:p14="http://schemas.microsoft.com/office/powerpoint/2010/main" val="3420737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The red line is FIRE’s performance and it achieves the median SNR gain of 1.68 folds compared to R2F2. This result validates FIRE’s performance for a bidirectional FDD dataset collected on our hardware platform.</a:t>
            </a:r>
            <a:endParaRPr lang="zh-CN" altLang="en-US" sz="1800"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47</a:t>
            </a:fld>
            <a:endParaRPr lang="zh-CN" altLang="en-US"/>
          </a:p>
        </p:txBody>
      </p:sp>
    </p:spTree>
    <p:extLst>
      <p:ext uri="{BB962C8B-B14F-4D97-AF65-F5344CB8AC3E}">
        <p14:creationId xmlns:p14="http://schemas.microsoft.com/office/powerpoint/2010/main" val="1363688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The red line is FIRE’s performance and it achieves the median SNR gain of 1.68 folds compared to R2F2. This result validates FIRE’s performance for a bidirectional FDD dataset collected on our hardware platform.</a:t>
            </a:r>
            <a:endParaRPr lang="zh-CN" altLang="en-US" sz="1800"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48</a:t>
            </a:fld>
            <a:endParaRPr lang="zh-CN" altLang="en-US"/>
          </a:p>
        </p:txBody>
      </p:sp>
    </p:spTree>
    <p:extLst>
      <p:ext uri="{BB962C8B-B14F-4D97-AF65-F5344CB8AC3E}">
        <p14:creationId xmlns:p14="http://schemas.microsoft.com/office/powerpoint/2010/main" val="566935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evaluate how fire channel prediction works with massive </a:t>
            </a:r>
            <a:r>
              <a:rPr lang="en-US" altLang="zh-CN" dirty="0" err="1"/>
              <a:t>mimo</a:t>
            </a:r>
            <a:r>
              <a:rPr lang="en-US" altLang="zh-CN" dirty="0"/>
              <a:t> </a:t>
            </a:r>
            <a:r>
              <a:rPr lang="en-US" altLang="zh-CN" dirty="0" err="1"/>
              <a:t>techiniques</a:t>
            </a:r>
            <a:r>
              <a:rPr lang="en-US" altLang="zh-CN" dirty="0"/>
              <a:t>. Our hardware platform only has four antennas so to </a:t>
            </a:r>
            <a:r>
              <a:rPr lang="en-US" altLang="zh-CN" dirty="0" err="1"/>
              <a:t>evalute</a:t>
            </a:r>
            <a:r>
              <a:rPr lang="en-US" altLang="zh-CN" dirty="0"/>
              <a:t> massive </a:t>
            </a:r>
            <a:r>
              <a:rPr lang="en-US" altLang="zh-CN" dirty="0" err="1"/>
              <a:t>mimo</a:t>
            </a:r>
            <a:r>
              <a:rPr lang="en-US" altLang="zh-CN" dirty="0"/>
              <a:t>, we use Argos dataset. We let the base station conduct beamforming towards two different clients and calculate the signal to interference plus noise ratio. More accurate downlink channel estimation will bring more accurate beams and decrease the interference between two clients, thus higher SINR. We increase the number of antennas at the base station to evaluate the scaling performance of FIRE.</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49</a:t>
            </a:fld>
            <a:endParaRPr lang="zh-CN" altLang="en-US"/>
          </a:p>
        </p:txBody>
      </p:sp>
    </p:spTree>
    <p:extLst>
      <p:ext uri="{BB962C8B-B14F-4D97-AF65-F5344CB8AC3E}">
        <p14:creationId xmlns:p14="http://schemas.microsoft.com/office/powerpoint/2010/main" val="355059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us start by talking about what is channel feedback?</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5</a:t>
            </a:fld>
            <a:endParaRPr lang="zh-CN" altLang="en-US"/>
          </a:p>
        </p:txBody>
      </p:sp>
    </p:spTree>
    <p:extLst>
      <p:ext uri="{BB962C8B-B14F-4D97-AF65-F5344CB8AC3E}">
        <p14:creationId xmlns:p14="http://schemas.microsoft.com/office/powerpoint/2010/main" val="3137010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Then let’s look into the </a:t>
            </a:r>
            <a:r>
              <a:rPr lang="en-US" dirty="0" err="1"/>
              <a:t>mssaive</a:t>
            </a:r>
            <a:r>
              <a:rPr lang="en-US" dirty="0"/>
              <a:t> MIMO results on Argos dataset.  In this graph, I am </a:t>
            </a:r>
            <a:r>
              <a:rPr lang="en-US" dirty="0" err="1"/>
              <a:t>gonna</a:t>
            </a:r>
            <a:r>
              <a:rPr lang="en-US" dirty="0"/>
              <a:t> plot the SINR achieved by different baselines when antenna number scales up.</a:t>
            </a:r>
          </a:p>
        </p:txBody>
      </p:sp>
      <p:sp>
        <p:nvSpPr>
          <p:cNvPr id="4" name="灯片编号占位符 3"/>
          <p:cNvSpPr>
            <a:spLocks noGrp="1"/>
          </p:cNvSpPr>
          <p:nvPr>
            <p:ph type="sldNum" sz="quarter" idx="5"/>
          </p:nvPr>
        </p:nvSpPr>
        <p:spPr/>
        <p:txBody>
          <a:bodyPr/>
          <a:lstStyle/>
          <a:p>
            <a:fld id="{76028F01-9AD4-4E59-9A30-18E04EB2C44E}" type="slidenum">
              <a:rPr lang="zh-CN" altLang="en-US" smtClean="0"/>
              <a:t>50</a:t>
            </a:fld>
            <a:endParaRPr lang="zh-CN" altLang="en-US"/>
          </a:p>
        </p:txBody>
      </p:sp>
    </p:spTree>
    <p:extLst>
      <p:ext uri="{BB962C8B-B14F-4D97-AF65-F5344CB8AC3E}">
        <p14:creationId xmlns:p14="http://schemas.microsoft.com/office/powerpoint/2010/main" val="34147152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All base lines SINR increase when antenna number goes up. because increasing the number of antennas allows the base station to cancel interference better and to focus its narrower beams on the intended client. However, the baselines cannot fully leverage this because of the errors in their channel predictions and are limited to the best value of 16.20 dB at 64 antennas. </a:t>
            </a:r>
            <a:endParaRPr 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51</a:t>
            </a:fld>
            <a:endParaRPr lang="zh-CN" altLang="en-US"/>
          </a:p>
        </p:txBody>
      </p:sp>
    </p:spTree>
    <p:extLst>
      <p:ext uri="{BB962C8B-B14F-4D97-AF65-F5344CB8AC3E}">
        <p14:creationId xmlns:p14="http://schemas.microsoft.com/office/powerpoint/2010/main" val="7037801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plot the SINR achieved by FIRE. IT achieves 29.11dB at 64 </a:t>
            </a:r>
            <a:r>
              <a:rPr lang="en-US" altLang="zh-CN" dirty="0" err="1"/>
              <a:t>annteas</a:t>
            </a:r>
            <a:r>
              <a:rPr lang="en-US" altLang="zh-CN" dirty="0"/>
              <a:t> case and it’s 1.79times higher than R2F2. This result shows that FIRE has the ability to accurately predict the downlink channel and conduct the massive </a:t>
            </a:r>
            <a:r>
              <a:rPr lang="en-US" altLang="zh-CN" dirty="0" err="1"/>
              <a:t>mimo</a:t>
            </a:r>
            <a:r>
              <a:rPr lang="en-US" altLang="zh-CN" dirty="0"/>
              <a:t> applications.</a:t>
            </a:r>
          </a:p>
        </p:txBody>
      </p:sp>
      <p:sp>
        <p:nvSpPr>
          <p:cNvPr id="4" name="灯片编号占位符 3"/>
          <p:cNvSpPr>
            <a:spLocks noGrp="1"/>
          </p:cNvSpPr>
          <p:nvPr>
            <p:ph type="sldNum" sz="quarter" idx="5"/>
          </p:nvPr>
        </p:nvSpPr>
        <p:spPr/>
        <p:txBody>
          <a:bodyPr/>
          <a:lstStyle/>
          <a:p>
            <a:fld id="{76028F01-9AD4-4E59-9A30-18E04EB2C44E}" type="slidenum">
              <a:rPr lang="zh-CN" altLang="en-US" smtClean="0"/>
              <a:t>52</a:t>
            </a:fld>
            <a:endParaRPr lang="zh-CN" altLang="en-US"/>
          </a:p>
        </p:txBody>
      </p:sp>
    </p:spTree>
    <p:extLst>
      <p:ext uri="{BB962C8B-B14F-4D97-AF65-F5344CB8AC3E}">
        <p14:creationId xmlns:p14="http://schemas.microsoft.com/office/powerpoint/2010/main" val="16198065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FIRE is also  inspired from this line of work that uses ML in wireless systems. We differ from this line of work both in terms of the task as well as techniques.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53</a:t>
            </a:fld>
            <a:endParaRPr lang="zh-CN" altLang="en-US"/>
          </a:p>
        </p:txBody>
      </p:sp>
    </p:spTree>
    <p:extLst>
      <p:ext uri="{BB962C8B-B14F-4D97-AF65-F5344CB8AC3E}">
        <p14:creationId xmlns:p14="http://schemas.microsoft.com/office/powerpoint/2010/main" val="2269768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FIRE is also  inspired from this line of work that uses ML in wireless systems. We differ from this line of work both in terms of the task as well as techniques.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54</a:t>
            </a:fld>
            <a:endParaRPr lang="zh-CN" altLang="en-US"/>
          </a:p>
        </p:txBody>
      </p:sp>
    </p:spTree>
    <p:extLst>
      <p:ext uri="{BB962C8B-B14F-4D97-AF65-F5344CB8AC3E}">
        <p14:creationId xmlns:p14="http://schemas.microsoft.com/office/powerpoint/2010/main" val="17565410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conclude, FIRE is an end-to-end machine learning based downlink prediction method using VAE and augmented with channel preprocessing method. It achieves high accuracy and enable 5G applications on both open-source dataset and our own hardware platform. </a:t>
            </a:r>
            <a:r>
              <a:rPr lang="en-US" altLang="zh-CN" sz="1200" b="0" i="0" u="none" strike="noStrike" baseline="0" dirty="0">
                <a:latin typeface="LinLibertineT"/>
              </a:rPr>
              <a:t>We envision computational tools such as FIRE will sit at the core of new radio designs and form the core of future 5G and 6G deployments.</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conclude,  as we move to 5G and 6G, increasingly a lot of the network functions are moving to the cloud, both in the RAN and the network core. This means that collecting data to train ML based systems and deploying mL based systems will become easier with time. </a:t>
            </a:r>
            <a:r>
              <a:rPr lang="en-US" altLang="zh-CN" sz="1200" b="0" i="0" u="none" strike="noStrike" baseline="0" dirty="0">
                <a:latin typeface="LinLibertineT"/>
              </a:rPr>
              <a:t>We envision computational tools such as FIRE will sit at the core of new radio designs and form the core of future 5G and 6G deployments.</a:t>
            </a:r>
            <a:endParaRPr lang="en-US" altLang="zh-CN" dirty="0"/>
          </a:p>
          <a:p>
            <a:endParaRPr 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55</a:t>
            </a:fld>
            <a:endParaRPr lang="zh-CN" altLang="en-US"/>
          </a:p>
        </p:txBody>
      </p:sp>
    </p:spTree>
    <p:extLst>
      <p:ext uri="{BB962C8B-B14F-4D97-AF65-F5344CB8AC3E}">
        <p14:creationId xmlns:p14="http://schemas.microsoft.com/office/powerpoint/2010/main" val="78957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I said earlier, in cellular networks today, base stations deploy a large number of antennas. They deploy these antennas to talk to multiple users simultaneously. However, before sending data to users, base station needs to know the channel values to each of its clients!</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6</a:t>
            </a:fld>
            <a:endParaRPr lang="zh-CN" altLang="en-US"/>
          </a:p>
        </p:txBody>
      </p:sp>
    </p:spTree>
    <p:extLst>
      <p:ext uri="{BB962C8B-B14F-4D97-AF65-F5344CB8AC3E}">
        <p14:creationId xmlns:p14="http://schemas.microsoft.com/office/powerpoint/2010/main" val="286083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channel values form a matrix, and the base station needs to know one channel matrix for each client. So, let’s say we name these matrices H1, H2, and H3. Each client can measure the channel from the base station to itself. The base station does not know this channel matrix yet. But it can get this channel matrix from the clients.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7</a:t>
            </a:fld>
            <a:endParaRPr lang="zh-CN" altLang="en-US"/>
          </a:p>
        </p:txBody>
      </p:sp>
    </p:spTree>
    <p:extLst>
      <p:ext uri="{BB962C8B-B14F-4D97-AF65-F5344CB8AC3E}">
        <p14:creationId xmlns:p14="http://schemas.microsoft.com/office/powerpoint/2010/main" val="243495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clients can send this channel matrix to the base station. However, sending this channel matrix is wasting resources like time and spectrum.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8</a:t>
            </a:fld>
            <a:endParaRPr lang="zh-CN" altLang="en-US"/>
          </a:p>
        </p:txBody>
      </p:sp>
    </p:spTree>
    <p:extLst>
      <p:ext uri="{BB962C8B-B14F-4D97-AF65-F5344CB8AC3E}">
        <p14:creationId xmlns:p14="http://schemas.microsoft.com/office/powerpoint/2010/main" val="428849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(arrow animation) The base station needs to know channel values from each antenna to the client. Therefore, the amount of data that you need to send as feedback increases linearly with the number of antennas. Recall that there are many many antennas deployed at the base station serving many clients, this overhead is huge. </a:t>
            </a:r>
            <a:endParaRPr lang="zh-CN" altLang="en-US" dirty="0"/>
          </a:p>
        </p:txBody>
      </p:sp>
      <p:sp>
        <p:nvSpPr>
          <p:cNvPr id="4" name="灯片编号占位符 3"/>
          <p:cNvSpPr>
            <a:spLocks noGrp="1"/>
          </p:cNvSpPr>
          <p:nvPr>
            <p:ph type="sldNum" sz="quarter" idx="5"/>
          </p:nvPr>
        </p:nvSpPr>
        <p:spPr/>
        <p:txBody>
          <a:bodyPr/>
          <a:lstStyle/>
          <a:p>
            <a:fld id="{76028F01-9AD4-4E59-9A30-18E04EB2C44E}" type="slidenum">
              <a:rPr lang="zh-CN" altLang="en-US" smtClean="0"/>
              <a:t>9</a:t>
            </a:fld>
            <a:endParaRPr lang="zh-CN" altLang="en-US"/>
          </a:p>
        </p:txBody>
      </p:sp>
    </p:spTree>
    <p:extLst>
      <p:ext uri="{BB962C8B-B14F-4D97-AF65-F5344CB8AC3E}">
        <p14:creationId xmlns:p14="http://schemas.microsoft.com/office/powerpoint/2010/main" val="327458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91805EF1-4F06-4000-80DB-D558897EA2E4}" type="datetime1">
              <a:rPr lang="zh-CN" altLang="en-US" smtClean="0"/>
              <a:t>2022/5/10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108155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14A1C2E8-A7F5-4006-A69F-7E6549987F55}" type="datetime1">
              <a:rPr lang="zh-CN" altLang="en-US" smtClean="0"/>
              <a:t>2022/5/10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1292733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5843352B-0F08-4C6A-8F7F-5D75F359A2C5}" type="datetime1">
              <a:rPr lang="zh-CN" altLang="en-US" smtClean="0"/>
              <a:t>2022/5/10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2066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D705BEA5-4344-47CE-A254-A0AB5076379E}" type="datetime1">
              <a:rPr lang="zh-CN" altLang="en-US" smtClean="0"/>
              <a:t>2022/5/10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137661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5934C0-97AB-4663-A483-1F0437D6BA22}" type="datetime1">
              <a:rPr lang="zh-CN" altLang="en-US" smtClean="0"/>
              <a:t>2022/5/10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24257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p:cNvSpPr>
            <a:spLocks noGrp="1"/>
          </p:cNvSpPr>
          <p:nvPr>
            <p:ph type="dt" sz="half" idx="10"/>
          </p:nvPr>
        </p:nvSpPr>
        <p:spPr/>
        <p:txBody>
          <a:bodyPr/>
          <a:lstStyle/>
          <a:p>
            <a:fld id="{21B1A8D7-2001-4BFA-B80A-68DEB39DB554}" type="datetime1">
              <a:rPr lang="zh-CN" altLang="en-US" smtClean="0"/>
              <a:t>2022/5/10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270871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CD930256-5988-4C47-AD84-8CF3C3EB12F0}" type="datetime1">
              <a:rPr lang="zh-CN" altLang="en-US" smtClean="0"/>
              <a:t>2022/5/10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338641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F66C5DAF-E6D1-475C-A8A5-A9296CBF57D9}" type="datetime1">
              <a:rPr lang="zh-CN" altLang="en-US" smtClean="0"/>
              <a:t>2022/5/10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179436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E55F7-5BD8-41D2-9A68-9D78163BC9E3}" type="datetime1">
              <a:rPr lang="zh-CN" altLang="en-US" smtClean="0"/>
              <a:t>2022/5/10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345167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6638B09-43C5-4D08-B305-A285889A4B2B}" type="datetime1">
              <a:rPr lang="zh-CN" altLang="en-US" smtClean="0"/>
              <a:t>2022/5/10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269586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364B93F-390C-48E6-8E6D-1CDE453C6C64}" type="datetime1">
              <a:rPr lang="zh-CN" altLang="en-US" smtClean="0"/>
              <a:t>2022/5/10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12921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5BF68-93C6-40AB-A987-4BF6B04515D8}" type="datetime1">
              <a:rPr lang="zh-CN" altLang="en-US" smtClean="0"/>
              <a:t>2022/5/10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6C132-0A87-4A25-A3C6-BECAB87B3610}" type="slidenum">
              <a:rPr lang="zh-CN" altLang="en-US" smtClean="0"/>
              <a:t>‹#›</a:t>
            </a:fld>
            <a:endParaRPr lang="zh-CN" altLang="en-US"/>
          </a:p>
        </p:txBody>
      </p:sp>
    </p:spTree>
    <p:extLst>
      <p:ext uri="{BB962C8B-B14F-4D97-AF65-F5344CB8AC3E}">
        <p14:creationId xmlns:p14="http://schemas.microsoft.com/office/powerpoint/2010/main" val="16236315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edium.com/5g-nr/massive-mimo-75f775ead2e9"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keysight.com/us/en/products/channel-emulators/base-station-fading-performance-testing.html"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https://medium.com/5g-nr/massive-mimo-75f775ead2e9" TargetMode="Externa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keysight.com/us/en/products/channel-emulators/base-station-fading-performance-testing.html" TargetMode="External"/><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 Id="rId1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gif"/><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9.sv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sv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sv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0.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DD9233-BEA8-4CED-85C7-C84800584AB5}"/>
              </a:ext>
            </a:extLst>
          </p:cNvPr>
          <p:cNvSpPr txBox="1"/>
          <p:nvPr/>
        </p:nvSpPr>
        <p:spPr>
          <a:xfrm>
            <a:off x="2180412" y="621808"/>
            <a:ext cx="7831183" cy="1754326"/>
          </a:xfrm>
          <a:prstGeom prst="rect">
            <a:avLst/>
          </a:prstGeom>
          <a:noFill/>
        </p:spPr>
        <p:txBody>
          <a:bodyPr wrap="square" rtlCol="0">
            <a:spAutoFit/>
          </a:bodyPr>
          <a:lstStyle/>
          <a:p>
            <a:pPr algn="ctr"/>
            <a:r>
              <a:rPr lang="en-US" altLang="zh-CN" sz="5400">
                <a:latin typeface="Calibri" panose="020F0502020204030204" pitchFamily="34" charset="0"/>
                <a:cs typeface="Calibri" panose="020F0502020204030204" pitchFamily="34" charset="0"/>
              </a:rPr>
              <a:t>Zero Channel Feedback for </a:t>
            </a:r>
          </a:p>
          <a:p>
            <a:pPr algn="ctr"/>
            <a:r>
              <a:rPr lang="en-US" altLang="zh-CN" sz="5400">
                <a:latin typeface="Calibri" panose="020F0502020204030204" pitchFamily="34" charset="0"/>
                <a:cs typeface="Calibri" panose="020F0502020204030204" pitchFamily="34" charset="0"/>
              </a:rPr>
              <a:t>Next-Generation Networks</a:t>
            </a:r>
            <a:endParaRPr lang="zh-CN" altLang="en-US" sz="540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1DDB390F-2274-47EE-8218-35746763A364}"/>
              </a:ext>
            </a:extLst>
          </p:cNvPr>
          <p:cNvSpPr txBox="1"/>
          <p:nvPr/>
        </p:nvSpPr>
        <p:spPr>
          <a:xfrm>
            <a:off x="1654270" y="3429000"/>
            <a:ext cx="8883458" cy="1477328"/>
          </a:xfrm>
          <a:prstGeom prst="rect">
            <a:avLst/>
          </a:prstGeom>
          <a:noFill/>
        </p:spPr>
        <p:txBody>
          <a:bodyPr wrap="none" rtlCol="0">
            <a:spAutoFit/>
          </a:bodyPr>
          <a:lstStyle/>
          <a:p>
            <a:pPr algn="ctr"/>
            <a:r>
              <a:rPr lang="en-US" altLang="zh-CN" sz="3600" b="1" dirty="0">
                <a:latin typeface="+mj-lt"/>
              </a:rPr>
              <a:t>Zikun Liu </a:t>
            </a:r>
          </a:p>
          <a:p>
            <a:r>
              <a:rPr lang="en-US" altLang="zh-CN" sz="3600" dirty="0">
                <a:latin typeface="+mj-lt"/>
              </a:rPr>
              <a:t>Gagandeep Singh, </a:t>
            </a:r>
            <a:r>
              <a:rPr lang="en-US" altLang="zh-CN" sz="3600" dirty="0" err="1">
                <a:latin typeface="+mj-lt"/>
              </a:rPr>
              <a:t>Chenren</a:t>
            </a:r>
            <a:r>
              <a:rPr lang="en-US" altLang="zh-CN" sz="3600" dirty="0">
                <a:latin typeface="+mj-lt"/>
              </a:rPr>
              <a:t> Xu, Deepak </a:t>
            </a:r>
            <a:r>
              <a:rPr lang="en-US" altLang="zh-CN" sz="3600" dirty="0" err="1">
                <a:latin typeface="+mj-lt"/>
              </a:rPr>
              <a:t>Vasisht</a:t>
            </a:r>
            <a:r>
              <a:rPr lang="en-US" altLang="zh-CN" sz="3600" dirty="0">
                <a:latin typeface="+mj-lt"/>
              </a:rPr>
              <a:t> </a:t>
            </a:r>
            <a:endParaRPr lang="zh-CN" altLang="en-US" sz="3600" dirty="0">
              <a:latin typeface="+mj-lt"/>
            </a:endParaRPr>
          </a:p>
          <a:p>
            <a:endParaRPr lang="zh-CN" altLang="en-US" dirty="0"/>
          </a:p>
        </p:txBody>
      </p:sp>
      <p:pic>
        <p:nvPicPr>
          <p:cNvPr id="1026" name="Picture 2" descr="PKU&amp;#39;s Competitors, Revenue, Number of Employees, Funding, Acquisitions &amp;amp;  News - Owler Company Profile">
            <a:extLst>
              <a:ext uri="{FF2B5EF4-FFF2-40B4-BE49-F238E27FC236}">
                <a16:creationId xmlns:a16="http://schemas.microsoft.com/office/drawing/2014/main" id="{F9960582-9F31-45D7-850F-E519816A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288" y="5504332"/>
            <a:ext cx="3968250" cy="12392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niversity logo and wordmark – Office of Strategic Marketing and Branding">
            <a:extLst>
              <a:ext uri="{FF2B5EF4-FFF2-40B4-BE49-F238E27FC236}">
                <a16:creationId xmlns:a16="http://schemas.microsoft.com/office/drawing/2014/main" id="{47836C84-B622-4CF4-B24F-9FED6AF81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980" y="5208529"/>
            <a:ext cx="4432038" cy="1830813"/>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3A1FA5B6-D883-407E-837C-3451BB191A83}"/>
              </a:ext>
            </a:extLst>
          </p:cNvPr>
          <p:cNvSpPr>
            <a:spLocks noGrp="1"/>
          </p:cNvSpPr>
          <p:nvPr>
            <p:ph type="sldNum" sz="quarter" idx="12"/>
          </p:nvPr>
        </p:nvSpPr>
        <p:spPr/>
        <p:txBody>
          <a:bodyPr/>
          <a:lstStyle/>
          <a:p>
            <a:fld id="{0FF6C132-0A87-4A25-A3C6-BECAB87B3610}" type="slidenum">
              <a:rPr lang="zh-CN" altLang="en-US" smtClean="0"/>
              <a:t>1</a:t>
            </a:fld>
            <a:endParaRPr lang="zh-CN" altLang="en-US"/>
          </a:p>
        </p:txBody>
      </p:sp>
      <p:pic>
        <p:nvPicPr>
          <p:cNvPr id="5" name="Picture 2" descr="VMWare and Magic Leap Announce Strategic Collaboration | Magic Leap">
            <a:extLst>
              <a:ext uri="{FF2B5EF4-FFF2-40B4-BE49-F238E27FC236}">
                <a16:creationId xmlns:a16="http://schemas.microsoft.com/office/drawing/2014/main" id="{147F1F18-2D62-4837-8134-F3293526DC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32" y="4976351"/>
            <a:ext cx="3309257" cy="198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5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5E0E78-209A-CBF1-F1BA-E538FF6088C0}"/>
              </a:ext>
            </a:extLst>
          </p:cNvPr>
          <p:cNvGrpSpPr/>
          <p:nvPr/>
        </p:nvGrpSpPr>
        <p:grpSpPr>
          <a:xfrm>
            <a:off x="2281782" y="1698388"/>
            <a:ext cx="7628435" cy="4198721"/>
            <a:chOff x="755991" y="1876643"/>
            <a:chExt cx="7628435" cy="4198721"/>
          </a:xfrm>
        </p:grpSpPr>
        <p:sp>
          <p:nvSpPr>
            <p:cNvPr id="4107" name="椭圆 4106">
              <a:extLst>
                <a:ext uri="{FF2B5EF4-FFF2-40B4-BE49-F238E27FC236}">
                  <a16:creationId xmlns:a16="http://schemas.microsoft.com/office/drawing/2014/main" id="{EF70A75A-FBCF-4884-A3F6-3E3EF720C7A8}"/>
                </a:ext>
              </a:extLst>
            </p:cNvPr>
            <p:cNvSpPr/>
            <p:nvPr/>
          </p:nvSpPr>
          <p:spPr>
            <a:xfrm rot="21291707">
              <a:off x="2673937" y="2537067"/>
              <a:ext cx="4543919" cy="20932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AD5DBFAB-7289-4B18-9508-A59D3B15E5DF}"/>
                </a:ext>
              </a:extLst>
            </p:cNvPr>
            <p:cNvSpPr/>
            <p:nvPr/>
          </p:nvSpPr>
          <p:spPr>
            <a:xfrm rot="1205775">
              <a:off x="2569166" y="3478186"/>
              <a:ext cx="3558586" cy="2365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11A3C12-A0B0-41AE-AF81-456455E420F1}"/>
                </a:ext>
              </a:extLst>
            </p:cNvPr>
            <p:cNvSpPr/>
            <p:nvPr/>
          </p:nvSpPr>
          <p:spPr>
            <a:xfrm rot="2896237">
              <a:off x="2231772" y="3824750"/>
              <a:ext cx="2053191" cy="17748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a:extLst>
                <a:ext uri="{FF2B5EF4-FFF2-40B4-BE49-F238E27FC236}">
                  <a16:creationId xmlns:a16="http://schemas.microsoft.com/office/drawing/2014/main" id="{35BACA30-1A17-4CD3-AE1D-739601E6ADD4}"/>
                </a:ext>
              </a:extLst>
            </p:cNvPr>
            <p:cNvSpPr txBox="1"/>
            <p:nvPr/>
          </p:nvSpPr>
          <p:spPr>
            <a:xfrm>
              <a:off x="831997" y="5382867"/>
              <a:ext cx="1723292" cy="461665"/>
            </a:xfrm>
            <a:prstGeom prst="rect">
              <a:avLst/>
            </a:prstGeom>
            <a:noFill/>
          </p:spPr>
          <p:txBody>
            <a:bodyPr wrap="none" rtlCol="0">
              <a:spAutoFit/>
            </a:bodyPr>
            <a:lstStyle/>
            <a:p>
              <a:r>
                <a:rPr lang="en-US" altLang="zh-CN" sz="2400"/>
                <a:t>Base Station</a:t>
              </a:r>
              <a:endParaRPr lang="zh-CN" altLang="en-US" sz="2400"/>
            </a:p>
          </p:txBody>
        </p:sp>
        <p:sp>
          <p:nvSpPr>
            <p:cNvPr id="82" name="文本框 81">
              <a:extLst>
                <a:ext uri="{FF2B5EF4-FFF2-40B4-BE49-F238E27FC236}">
                  <a16:creationId xmlns:a16="http://schemas.microsoft.com/office/drawing/2014/main" id="{8295E727-D9C1-485F-9DD9-EEA44A52EA62}"/>
                </a:ext>
              </a:extLst>
            </p:cNvPr>
            <p:cNvSpPr txBox="1"/>
            <p:nvPr/>
          </p:nvSpPr>
          <p:spPr>
            <a:xfrm>
              <a:off x="5140095" y="5613699"/>
              <a:ext cx="1024961" cy="461665"/>
            </a:xfrm>
            <a:prstGeom prst="rect">
              <a:avLst/>
            </a:prstGeom>
            <a:noFill/>
          </p:spPr>
          <p:txBody>
            <a:bodyPr wrap="none" rtlCol="0">
              <a:spAutoFit/>
            </a:bodyPr>
            <a:lstStyle/>
            <a:p>
              <a:r>
                <a:rPr lang="en-US" altLang="zh-CN" sz="2400"/>
                <a:t>Clients</a:t>
              </a:r>
              <a:endParaRPr lang="zh-CN" altLang="en-US" sz="2400"/>
            </a:p>
          </p:txBody>
        </p:sp>
        <p:grpSp>
          <p:nvGrpSpPr>
            <p:cNvPr id="95" name="组合 94">
              <a:extLst>
                <a:ext uri="{FF2B5EF4-FFF2-40B4-BE49-F238E27FC236}">
                  <a16:creationId xmlns:a16="http://schemas.microsoft.com/office/drawing/2014/main" id="{19E6A51C-A6CC-4761-8D75-36CB68FE3FCD}"/>
                </a:ext>
              </a:extLst>
            </p:cNvPr>
            <p:cNvGrpSpPr/>
            <p:nvPr/>
          </p:nvGrpSpPr>
          <p:grpSpPr>
            <a:xfrm>
              <a:off x="7229234" y="1876643"/>
              <a:ext cx="1155192" cy="1103150"/>
              <a:chOff x="4733517" y="300409"/>
              <a:chExt cx="1949327" cy="1845941"/>
            </a:xfrm>
          </p:grpSpPr>
          <p:grpSp>
            <p:nvGrpSpPr>
              <p:cNvPr id="96" name="组合 95">
                <a:extLst>
                  <a:ext uri="{FF2B5EF4-FFF2-40B4-BE49-F238E27FC236}">
                    <a16:creationId xmlns:a16="http://schemas.microsoft.com/office/drawing/2014/main" id="{3EC422DE-E194-4855-A0CE-48B0D7488E5A}"/>
                  </a:ext>
                </a:extLst>
              </p:cNvPr>
              <p:cNvGrpSpPr/>
              <p:nvPr/>
            </p:nvGrpSpPr>
            <p:grpSpPr>
              <a:xfrm>
                <a:off x="4994748" y="458254"/>
                <a:ext cx="1688096" cy="1688096"/>
                <a:chOff x="4791546" y="615820"/>
                <a:chExt cx="1688096" cy="1688096"/>
              </a:xfrm>
            </p:grpSpPr>
            <p:sp>
              <p:nvSpPr>
                <p:cNvPr id="101" name="椭圆 100">
                  <a:extLst>
                    <a:ext uri="{FF2B5EF4-FFF2-40B4-BE49-F238E27FC236}">
                      <a16:creationId xmlns:a16="http://schemas.microsoft.com/office/drawing/2014/main" id="{F38DFBCA-4A5B-402C-AE5B-0C411F7602E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DD6D9C05-485C-43F0-A15E-83394E77CCF6}"/>
                    </a:ext>
                  </a:extLst>
                </p:cNvPr>
                <p:cNvGrpSpPr/>
                <p:nvPr/>
              </p:nvGrpSpPr>
              <p:grpSpPr>
                <a:xfrm>
                  <a:off x="4901194" y="736064"/>
                  <a:ext cx="1466614" cy="1466614"/>
                  <a:chOff x="4901194" y="736064"/>
                  <a:chExt cx="1466614" cy="1466614"/>
                </a:xfrm>
              </p:grpSpPr>
              <p:sp>
                <p:nvSpPr>
                  <p:cNvPr id="103" name="椭圆 102">
                    <a:extLst>
                      <a:ext uri="{FF2B5EF4-FFF2-40B4-BE49-F238E27FC236}">
                        <a16:creationId xmlns:a16="http://schemas.microsoft.com/office/drawing/2014/main" id="{FAA4580B-EF7C-4691-B915-35DCA9F9600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9">
                    <a:extLst>
                      <a:ext uri="{FF2B5EF4-FFF2-40B4-BE49-F238E27FC236}">
                        <a16:creationId xmlns:a16="http://schemas.microsoft.com/office/drawing/2014/main" id="{8784E6DE-E7BD-43C9-B759-F3E1E75186EF}"/>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97" name="组合 96">
                <a:extLst>
                  <a:ext uri="{FF2B5EF4-FFF2-40B4-BE49-F238E27FC236}">
                    <a16:creationId xmlns:a16="http://schemas.microsoft.com/office/drawing/2014/main" id="{AB1303EE-707F-435F-A136-DF6003FBC4F8}"/>
                  </a:ext>
                </a:extLst>
              </p:cNvPr>
              <p:cNvGrpSpPr/>
              <p:nvPr/>
            </p:nvGrpSpPr>
            <p:grpSpPr>
              <a:xfrm>
                <a:off x="4733517" y="300409"/>
                <a:ext cx="997955" cy="989414"/>
                <a:chOff x="3606948" y="508579"/>
                <a:chExt cx="769989" cy="763399"/>
              </a:xfrm>
            </p:grpSpPr>
            <p:sp>
              <p:nvSpPr>
                <p:cNvPr id="98" name="椭圆 97">
                  <a:extLst>
                    <a:ext uri="{FF2B5EF4-FFF2-40B4-BE49-F238E27FC236}">
                      <a16:creationId xmlns:a16="http://schemas.microsoft.com/office/drawing/2014/main" id="{CB7E893A-F972-4319-8E5B-48DC8CAE600E}"/>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0A0136E6-9436-40F6-AFDD-9B61A885390A}"/>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55FDF55-2C12-4D76-9ACF-0E4A2AB994A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a:extLst>
                <a:ext uri="{FF2B5EF4-FFF2-40B4-BE49-F238E27FC236}">
                  <a16:creationId xmlns:a16="http://schemas.microsoft.com/office/drawing/2014/main" id="{433E63EB-4FD1-4A30-8029-B30BA6422AC7}"/>
                </a:ext>
              </a:extLst>
            </p:cNvPr>
            <p:cNvGrpSpPr/>
            <p:nvPr/>
          </p:nvGrpSpPr>
          <p:grpSpPr>
            <a:xfrm>
              <a:off x="6061599" y="4179339"/>
              <a:ext cx="1155192" cy="1103150"/>
              <a:chOff x="4733517" y="300409"/>
              <a:chExt cx="1949327" cy="1845941"/>
            </a:xfrm>
          </p:grpSpPr>
          <p:grpSp>
            <p:nvGrpSpPr>
              <p:cNvPr id="106" name="组合 105">
                <a:extLst>
                  <a:ext uri="{FF2B5EF4-FFF2-40B4-BE49-F238E27FC236}">
                    <a16:creationId xmlns:a16="http://schemas.microsoft.com/office/drawing/2014/main" id="{525DAC63-4ACB-4FF5-81EE-E1176487A889}"/>
                  </a:ext>
                </a:extLst>
              </p:cNvPr>
              <p:cNvGrpSpPr/>
              <p:nvPr/>
            </p:nvGrpSpPr>
            <p:grpSpPr>
              <a:xfrm>
                <a:off x="4994748" y="458254"/>
                <a:ext cx="1688096" cy="1688096"/>
                <a:chOff x="4791546" y="615820"/>
                <a:chExt cx="1688096" cy="1688096"/>
              </a:xfrm>
            </p:grpSpPr>
            <p:sp>
              <p:nvSpPr>
                <p:cNvPr id="111" name="椭圆 110">
                  <a:extLst>
                    <a:ext uri="{FF2B5EF4-FFF2-40B4-BE49-F238E27FC236}">
                      <a16:creationId xmlns:a16="http://schemas.microsoft.com/office/drawing/2014/main" id="{6B4E93A7-3F1E-44BE-8032-7F32DBAC6C8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827C94DC-D497-4FB9-96AF-A82FF1184D34}"/>
                    </a:ext>
                  </a:extLst>
                </p:cNvPr>
                <p:cNvGrpSpPr/>
                <p:nvPr/>
              </p:nvGrpSpPr>
              <p:grpSpPr>
                <a:xfrm>
                  <a:off x="4901194" y="736064"/>
                  <a:ext cx="1466614" cy="1466614"/>
                  <a:chOff x="4901194" y="736064"/>
                  <a:chExt cx="1466614" cy="1466614"/>
                </a:xfrm>
              </p:grpSpPr>
              <p:sp>
                <p:nvSpPr>
                  <p:cNvPr id="113" name="椭圆 112">
                    <a:extLst>
                      <a:ext uri="{FF2B5EF4-FFF2-40B4-BE49-F238E27FC236}">
                        <a16:creationId xmlns:a16="http://schemas.microsoft.com/office/drawing/2014/main" id="{F264235B-A85B-4CD2-97FA-798A9018CAB5}"/>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9">
                    <a:extLst>
                      <a:ext uri="{FF2B5EF4-FFF2-40B4-BE49-F238E27FC236}">
                        <a16:creationId xmlns:a16="http://schemas.microsoft.com/office/drawing/2014/main" id="{CE9AE4E4-DF6C-4674-B665-D3EB47A1B3BB}"/>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7" name="组合 106">
                <a:extLst>
                  <a:ext uri="{FF2B5EF4-FFF2-40B4-BE49-F238E27FC236}">
                    <a16:creationId xmlns:a16="http://schemas.microsoft.com/office/drawing/2014/main" id="{FE36DF34-71E6-4758-BD0A-1CE1CB627673}"/>
                  </a:ext>
                </a:extLst>
              </p:cNvPr>
              <p:cNvGrpSpPr/>
              <p:nvPr/>
            </p:nvGrpSpPr>
            <p:grpSpPr>
              <a:xfrm>
                <a:off x="4733517" y="300409"/>
                <a:ext cx="997955" cy="989414"/>
                <a:chOff x="3606948" y="508579"/>
                <a:chExt cx="769989" cy="763399"/>
              </a:xfrm>
            </p:grpSpPr>
            <p:sp>
              <p:nvSpPr>
                <p:cNvPr id="108" name="椭圆 107">
                  <a:extLst>
                    <a:ext uri="{FF2B5EF4-FFF2-40B4-BE49-F238E27FC236}">
                      <a16:creationId xmlns:a16="http://schemas.microsoft.com/office/drawing/2014/main" id="{38D2B320-4F9D-48E3-B224-5B84D601782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106A434-C1F0-473C-ABF9-316631AD960C}"/>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A15C16D-5176-4B15-8C0F-BF44732D9DC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a:extLst>
                <a:ext uri="{FF2B5EF4-FFF2-40B4-BE49-F238E27FC236}">
                  <a16:creationId xmlns:a16="http://schemas.microsoft.com/office/drawing/2014/main" id="{D787A04C-8806-4D3C-A8EC-9E543C5FD12B}"/>
                </a:ext>
              </a:extLst>
            </p:cNvPr>
            <p:cNvGrpSpPr/>
            <p:nvPr/>
          </p:nvGrpSpPr>
          <p:grpSpPr>
            <a:xfrm>
              <a:off x="3933552" y="4510550"/>
              <a:ext cx="1155192" cy="1103150"/>
              <a:chOff x="4733517" y="300409"/>
              <a:chExt cx="1949327" cy="1845941"/>
            </a:xfrm>
          </p:grpSpPr>
          <p:grpSp>
            <p:nvGrpSpPr>
              <p:cNvPr id="116" name="组合 115">
                <a:extLst>
                  <a:ext uri="{FF2B5EF4-FFF2-40B4-BE49-F238E27FC236}">
                    <a16:creationId xmlns:a16="http://schemas.microsoft.com/office/drawing/2014/main" id="{41EBD00E-C555-4173-9987-F03956AD68E7}"/>
                  </a:ext>
                </a:extLst>
              </p:cNvPr>
              <p:cNvGrpSpPr/>
              <p:nvPr/>
            </p:nvGrpSpPr>
            <p:grpSpPr>
              <a:xfrm>
                <a:off x="4994748" y="458254"/>
                <a:ext cx="1688096" cy="1688096"/>
                <a:chOff x="4791546" y="615820"/>
                <a:chExt cx="1688096" cy="1688096"/>
              </a:xfrm>
            </p:grpSpPr>
            <p:sp>
              <p:nvSpPr>
                <p:cNvPr id="131" name="椭圆 130">
                  <a:extLst>
                    <a:ext uri="{FF2B5EF4-FFF2-40B4-BE49-F238E27FC236}">
                      <a16:creationId xmlns:a16="http://schemas.microsoft.com/office/drawing/2014/main" id="{68097B45-CB0D-4857-AB03-38350053CB42}"/>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a:extLst>
                    <a:ext uri="{FF2B5EF4-FFF2-40B4-BE49-F238E27FC236}">
                      <a16:creationId xmlns:a16="http://schemas.microsoft.com/office/drawing/2014/main" id="{45A59663-E37A-46E5-B3C2-6338B0AF376F}"/>
                    </a:ext>
                  </a:extLst>
                </p:cNvPr>
                <p:cNvGrpSpPr/>
                <p:nvPr/>
              </p:nvGrpSpPr>
              <p:grpSpPr>
                <a:xfrm>
                  <a:off x="4901194" y="736064"/>
                  <a:ext cx="1466614" cy="1466614"/>
                  <a:chOff x="4901194" y="736064"/>
                  <a:chExt cx="1466614" cy="1466614"/>
                </a:xfrm>
              </p:grpSpPr>
              <p:sp>
                <p:nvSpPr>
                  <p:cNvPr id="133" name="椭圆 132">
                    <a:extLst>
                      <a:ext uri="{FF2B5EF4-FFF2-40B4-BE49-F238E27FC236}">
                        <a16:creationId xmlns:a16="http://schemas.microsoft.com/office/drawing/2014/main" id="{571666DE-94CC-4A4D-A006-816F5C9FE5C7}"/>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Picture 9">
                    <a:extLst>
                      <a:ext uri="{FF2B5EF4-FFF2-40B4-BE49-F238E27FC236}">
                        <a16:creationId xmlns:a16="http://schemas.microsoft.com/office/drawing/2014/main" id="{61026DAF-FDA8-4830-A657-3F032F39E900}"/>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27" name="组合 126">
                <a:extLst>
                  <a:ext uri="{FF2B5EF4-FFF2-40B4-BE49-F238E27FC236}">
                    <a16:creationId xmlns:a16="http://schemas.microsoft.com/office/drawing/2014/main" id="{B88F6474-ABAE-47FB-AE7A-391715EA1702}"/>
                  </a:ext>
                </a:extLst>
              </p:cNvPr>
              <p:cNvGrpSpPr/>
              <p:nvPr/>
            </p:nvGrpSpPr>
            <p:grpSpPr>
              <a:xfrm>
                <a:off x="4733517" y="300409"/>
                <a:ext cx="997955" cy="989414"/>
                <a:chOff x="3606948" y="508579"/>
                <a:chExt cx="769989" cy="763399"/>
              </a:xfrm>
            </p:grpSpPr>
            <p:sp>
              <p:nvSpPr>
                <p:cNvPr id="128" name="椭圆 127">
                  <a:extLst>
                    <a:ext uri="{FF2B5EF4-FFF2-40B4-BE49-F238E27FC236}">
                      <a16:creationId xmlns:a16="http://schemas.microsoft.com/office/drawing/2014/main" id="{19AF8F40-BFF1-45BA-ACA7-B1E0E65A6A7B}"/>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7C90628-4521-477A-8E28-98FD20D98986}"/>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40B6F4BD-10A6-4333-BCBD-AD23D12C782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1" name="Picture 2">
              <a:extLst>
                <a:ext uri="{FF2B5EF4-FFF2-40B4-BE49-F238E27FC236}">
                  <a16:creationId xmlns:a16="http://schemas.microsoft.com/office/drawing/2014/main" id="{1DC9D1AB-77C4-4CEB-BD60-E90A13DF6EC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755991" y="1918085"/>
              <a:ext cx="1875305" cy="32018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灯片编号占位符 1">
            <a:extLst>
              <a:ext uri="{FF2B5EF4-FFF2-40B4-BE49-F238E27FC236}">
                <a16:creationId xmlns:a16="http://schemas.microsoft.com/office/drawing/2014/main" id="{35185B96-7F4F-47DE-8F4C-C8752E6EC5B7}"/>
              </a:ext>
            </a:extLst>
          </p:cNvPr>
          <p:cNvSpPr>
            <a:spLocks noGrp="1"/>
          </p:cNvSpPr>
          <p:nvPr>
            <p:ph type="sldNum" sz="quarter" idx="12"/>
          </p:nvPr>
        </p:nvSpPr>
        <p:spPr/>
        <p:txBody>
          <a:bodyPr/>
          <a:lstStyle/>
          <a:p>
            <a:fld id="{0FF6C132-0A87-4A25-A3C6-BECAB87B3610}" type="slidenum">
              <a:rPr lang="zh-CN" altLang="en-US" smtClean="0"/>
              <a:t>10</a:t>
            </a:fld>
            <a:endParaRPr lang="zh-CN" altLang="en-US"/>
          </a:p>
        </p:txBody>
      </p:sp>
      <p:sp>
        <p:nvSpPr>
          <p:cNvPr id="6" name="文本框 87">
            <a:extLst>
              <a:ext uri="{FF2B5EF4-FFF2-40B4-BE49-F238E27FC236}">
                <a16:creationId xmlns:a16="http://schemas.microsoft.com/office/drawing/2014/main" id="{7051C6DB-A1E5-9C8B-B428-90445E23832F}"/>
              </a:ext>
            </a:extLst>
          </p:cNvPr>
          <p:cNvSpPr txBox="1"/>
          <p:nvPr/>
        </p:nvSpPr>
        <p:spPr>
          <a:xfrm>
            <a:off x="723792" y="260836"/>
            <a:ext cx="10744416" cy="646331"/>
          </a:xfrm>
          <a:prstGeom prst="rect">
            <a:avLst/>
          </a:prstGeom>
          <a:noFill/>
        </p:spPr>
        <p:txBody>
          <a:bodyPr wrap="none" rtlCol="0">
            <a:spAutoFit/>
          </a:bodyPr>
          <a:lstStyle/>
          <a:p>
            <a:r>
              <a:rPr lang="en-US" altLang="zh-CN" sz="3600"/>
              <a:t>Base station needs to know the channel matrix to clients</a:t>
            </a:r>
            <a:endParaRPr lang="zh-CN" altLang="en-US" sz="360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D76364-8452-7539-6BFB-2947B2380CD1}"/>
                  </a:ext>
                </a:extLst>
              </p:cNvPr>
              <p:cNvSpPr txBox="1"/>
              <p:nvPr/>
            </p:nvSpPr>
            <p:spPr>
              <a:xfrm>
                <a:off x="7596732" y="3441434"/>
                <a:ext cx="352057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m:t>
                      </m:r>
                      <m:d>
                        <m:dPr>
                          <m:begChr m:val="["/>
                          <m:endChr m:val="]"/>
                          <m:ctrlPr>
                            <a:rPr lang="en-US" altLang="zh-CN" sz="3200" b="0" i="1" smtClean="0">
                              <a:latin typeface="Cambria Math" panose="02040503050406030204" pitchFamily="18" charset="0"/>
                            </a:rPr>
                          </m:ctrlPr>
                        </m:dP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h</m:t>
                              </m:r>
                            </m:e>
                            <m:sub>
                              <m:r>
                                <a:rPr lang="en-US" altLang="zh-CN" sz="3200" i="1">
                                  <a:latin typeface="Cambria Math" panose="02040503050406030204" pitchFamily="18" charset="0"/>
                                </a:rPr>
                                <m:t>1</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h</m:t>
                              </m:r>
                            </m:e>
                            <m:sub>
                              <m:r>
                                <a:rPr lang="en-US" altLang="zh-CN" sz="3200" b="0" i="1" smtClean="0">
                                  <a:latin typeface="Cambria Math" panose="02040503050406030204" pitchFamily="18" charset="0"/>
                                </a:rPr>
                                <m:t>2</m:t>
                              </m:r>
                            </m:sub>
                          </m:sSub>
                          <m:r>
                            <a:rPr lang="en-US" altLang="zh-CN" sz="3200" b="0" i="1" smtClean="0">
                              <a:latin typeface="Cambria Math" panose="02040503050406030204" pitchFamily="18" charset="0"/>
                            </a:rPr>
                            <m:t>, …,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h</m:t>
                              </m:r>
                            </m:e>
                            <m:sub>
                              <m:r>
                                <a:rPr lang="en-US" altLang="zh-CN" sz="3200" b="0" i="1" smtClean="0">
                                  <a:latin typeface="Cambria Math" panose="02040503050406030204" pitchFamily="18" charset="0"/>
                                </a:rPr>
                                <m:t>𝑁</m:t>
                              </m:r>
                            </m:sub>
                          </m:sSub>
                        </m:e>
                      </m:d>
                    </m:oMath>
                  </m:oMathPara>
                </a14:m>
                <a:endParaRPr lang="en-US" sz="3200" dirty="0"/>
              </a:p>
            </p:txBody>
          </p:sp>
        </mc:Choice>
        <mc:Fallback xmlns="">
          <p:sp>
            <p:nvSpPr>
              <p:cNvPr id="4" name="TextBox 3">
                <a:extLst>
                  <a:ext uri="{FF2B5EF4-FFF2-40B4-BE49-F238E27FC236}">
                    <a16:creationId xmlns:a16="http://schemas.microsoft.com/office/drawing/2014/main" id="{57D76364-8452-7539-6BFB-2947B2380CD1}"/>
                  </a:ext>
                </a:extLst>
              </p:cNvPr>
              <p:cNvSpPr txBox="1">
                <a:spLocks noRot="1" noChangeAspect="1" noMove="1" noResize="1" noEditPoints="1" noAdjustHandles="1" noChangeArrowheads="1" noChangeShapeType="1" noTextEdit="1"/>
              </p:cNvSpPr>
              <p:nvPr/>
            </p:nvSpPr>
            <p:spPr>
              <a:xfrm>
                <a:off x="7596732" y="3441434"/>
                <a:ext cx="3520579" cy="492443"/>
              </a:xfrm>
              <a:prstGeom prst="rect">
                <a:avLst/>
              </a:prstGeom>
              <a:blipFill>
                <a:blip r:embed="rId6"/>
                <a:stretch>
                  <a:fillRect/>
                </a:stretch>
              </a:blipFill>
            </p:spPr>
            <p:txBody>
              <a:bodyPr/>
              <a:lstStyle/>
              <a:p>
                <a:r>
                  <a:rPr lang="zh-CN" altLang="en-US">
                    <a:noFill/>
                  </a:rPr>
                  <a:t> </a:t>
                </a:r>
              </a:p>
            </p:txBody>
          </p:sp>
        </mc:Fallback>
      </mc:AlternateContent>
      <p:sp>
        <p:nvSpPr>
          <p:cNvPr id="5" name="Right Brace 4">
            <a:extLst>
              <a:ext uri="{FF2B5EF4-FFF2-40B4-BE49-F238E27FC236}">
                <a16:creationId xmlns:a16="http://schemas.microsoft.com/office/drawing/2014/main" id="{023376E9-6B2A-36A3-FC6F-0DFFAAA646A7}"/>
              </a:ext>
            </a:extLst>
          </p:cNvPr>
          <p:cNvSpPr/>
          <p:nvPr/>
        </p:nvSpPr>
        <p:spPr>
          <a:xfrm rot="5400000">
            <a:off x="9639800" y="3023921"/>
            <a:ext cx="365124" cy="2292108"/>
          </a:xfrm>
          <a:prstGeom prst="rightBrace">
            <a:avLst>
              <a:gd name="adj1" fmla="val 3516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0" name="TextBox 9">
            <a:extLst>
              <a:ext uri="{FF2B5EF4-FFF2-40B4-BE49-F238E27FC236}">
                <a16:creationId xmlns:a16="http://schemas.microsoft.com/office/drawing/2014/main" id="{4B5BCBCC-2C52-C8E9-81E7-495206CD5995}"/>
              </a:ext>
            </a:extLst>
          </p:cNvPr>
          <p:cNvSpPr txBox="1"/>
          <p:nvPr/>
        </p:nvSpPr>
        <p:spPr>
          <a:xfrm>
            <a:off x="9606746" y="4332295"/>
            <a:ext cx="1743619" cy="523220"/>
          </a:xfrm>
          <a:prstGeom prst="rect">
            <a:avLst/>
          </a:prstGeom>
          <a:noFill/>
        </p:spPr>
        <p:txBody>
          <a:bodyPr wrap="none" rtlCol="0">
            <a:spAutoFit/>
          </a:bodyPr>
          <a:lstStyle/>
          <a:p>
            <a:r>
              <a:rPr lang="en-US" sz="2800" dirty="0">
                <a:solidFill>
                  <a:srgbClr val="FF0000"/>
                </a:solidFill>
              </a:rPr>
              <a:t>#Antennas</a:t>
            </a:r>
          </a:p>
        </p:txBody>
      </p:sp>
      <mc:AlternateContent xmlns:mc="http://schemas.openxmlformats.org/markup-compatibility/2006" xmlns:a14="http://schemas.microsoft.com/office/drawing/2010/main">
        <mc:Choice Requires="a14">
          <p:sp>
            <p:nvSpPr>
              <p:cNvPr id="47" name="TextBox 8">
                <a:extLst>
                  <a:ext uri="{FF2B5EF4-FFF2-40B4-BE49-F238E27FC236}">
                    <a16:creationId xmlns:a16="http://schemas.microsoft.com/office/drawing/2014/main" id="{AA788620-E04F-4C39-8FB9-B67C86F1C463}"/>
                  </a:ext>
                </a:extLst>
              </p:cNvPr>
              <p:cNvSpPr txBox="1"/>
              <p:nvPr/>
            </p:nvSpPr>
            <p:spPr>
              <a:xfrm>
                <a:off x="4703021" y="4504854"/>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3</m:t>
                          </m:r>
                        </m:sub>
                      </m:sSub>
                    </m:oMath>
                  </m:oMathPara>
                </a14:m>
                <a:endParaRPr lang="en-US" sz="3200" dirty="0"/>
              </a:p>
            </p:txBody>
          </p:sp>
        </mc:Choice>
        <mc:Fallback xmlns="">
          <p:sp>
            <p:nvSpPr>
              <p:cNvPr id="47" name="TextBox 8">
                <a:extLst>
                  <a:ext uri="{FF2B5EF4-FFF2-40B4-BE49-F238E27FC236}">
                    <a16:creationId xmlns:a16="http://schemas.microsoft.com/office/drawing/2014/main" id="{AA788620-E04F-4C39-8FB9-B67C86F1C463}"/>
                  </a:ext>
                </a:extLst>
              </p:cNvPr>
              <p:cNvSpPr txBox="1">
                <a:spLocks noRot="1" noChangeAspect="1" noMove="1" noResize="1" noEditPoints="1" noAdjustHandles="1" noChangeArrowheads="1" noChangeShapeType="1" noTextEdit="1"/>
              </p:cNvSpPr>
              <p:nvPr/>
            </p:nvSpPr>
            <p:spPr>
              <a:xfrm>
                <a:off x="4703021" y="4504854"/>
                <a:ext cx="971808" cy="49244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6">
                <a:extLst>
                  <a:ext uri="{FF2B5EF4-FFF2-40B4-BE49-F238E27FC236}">
                    <a16:creationId xmlns:a16="http://schemas.microsoft.com/office/drawing/2014/main" id="{8F48F3CF-6FA4-4192-A696-3A25216BBD6A}"/>
                  </a:ext>
                </a:extLst>
              </p:cNvPr>
              <p:cNvSpPr txBox="1"/>
              <p:nvPr/>
            </p:nvSpPr>
            <p:spPr>
              <a:xfrm>
                <a:off x="7974816" y="1680526"/>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1</m:t>
                          </m:r>
                        </m:sub>
                      </m:sSub>
                    </m:oMath>
                  </m:oMathPara>
                </a14:m>
                <a:endParaRPr lang="en-US" sz="3200" dirty="0"/>
              </a:p>
            </p:txBody>
          </p:sp>
        </mc:Choice>
        <mc:Fallback xmlns="">
          <p:sp>
            <p:nvSpPr>
              <p:cNvPr id="49" name="TextBox 6">
                <a:extLst>
                  <a:ext uri="{FF2B5EF4-FFF2-40B4-BE49-F238E27FC236}">
                    <a16:creationId xmlns:a16="http://schemas.microsoft.com/office/drawing/2014/main" id="{8F48F3CF-6FA4-4192-A696-3A25216BBD6A}"/>
                  </a:ext>
                </a:extLst>
              </p:cNvPr>
              <p:cNvSpPr txBox="1">
                <a:spLocks noRot="1" noChangeAspect="1" noMove="1" noResize="1" noEditPoints="1" noAdjustHandles="1" noChangeArrowheads="1" noChangeShapeType="1" noTextEdit="1"/>
              </p:cNvSpPr>
              <p:nvPr/>
            </p:nvSpPr>
            <p:spPr>
              <a:xfrm>
                <a:off x="7974816" y="1680526"/>
                <a:ext cx="971808" cy="492443"/>
              </a:xfrm>
              <a:prstGeom prst="rect">
                <a:avLst/>
              </a:prstGeom>
              <a:blipFill>
                <a:blip r:embed="rId8"/>
                <a:stretch>
                  <a:fillRect/>
                </a:stretch>
              </a:blipFill>
            </p:spPr>
            <p:txBody>
              <a:bodyPr/>
              <a:lstStyle/>
              <a:p>
                <a:r>
                  <a:rPr lang="zh-CN" altLang="en-US">
                    <a:noFill/>
                  </a:rPr>
                  <a:t> </a:t>
                </a:r>
              </a:p>
            </p:txBody>
          </p:sp>
        </mc:Fallback>
      </mc:AlternateContent>
      <p:sp>
        <p:nvSpPr>
          <p:cNvPr id="11" name="Title 3">
            <a:extLst>
              <a:ext uri="{FF2B5EF4-FFF2-40B4-BE49-F238E27FC236}">
                <a16:creationId xmlns:a16="http://schemas.microsoft.com/office/drawing/2014/main" id="{10127845-6360-6893-98B4-3AA5C801148E}"/>
              </a:ext>
            </a:extLst>
          </p:cNvPr>
          <p:cNvSpPr txBox="1">
            <a:spLocks/>
          </p:cNvSpPr>
          <p:nvPr/>
        </p:nvSpPr>
        <p:spPr>
          <a:xfrm>
            <a:off x="723792" y="4707236"/>
            <a:ext cx="10910806" cy="1376348"/>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rPr>
              <a:t>More antennas </a:t>
            </a:r>
            <a:r>
              <a:rPr lang="en-US" sz="3600" dirty="0">
                <a:solidFill>
                  <a:schemeClr val="bg1"/>
                </a:solidFill>
                <a:sym typeface="Wingdings" pitchFamily="2" charset="2"/>
              </a:rPr>
              <a:t> More overhead</a:t>
            </a:r>
          </a:p>
        </p:txBody>
      </p:sp>
      <p:cxnSp>
        <p:nvCxnSpPr>
          <p:cNvPr id="76" name="直接箭头连接符 75">
            <a:extLst>
              <a:ext uri="{FF2B5EF4-FFF2-40B4-BE49-F238E27FC236}">
                <a16:creationId xmlns:a16="http://schemas.microsoft.com/office/drawing/2014/main" id="{A38F870C-7CE7-4AD1-83F0-485DCA41232D}"/>
              </a:ext>
            </a:extLst>
          </p:cNvPr>
          <p:cNvCxnSpPr/>
          <p:nvPr/>
        </p:nvCxnSpPr>
        <p:spPr>
          <a:xfrm>
            <a:off x="3799114" y="2289670"/>
            <a:ext cx="3797618" cy="1397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a:extLst>
              <a:ext uri="{FF2B5EF4-FFF2-40B4-BE49-F238E27FC236}">
                <a16:creationId xmlns:a16="http://schemas.microsoft.com/office/drawing/2014/main" id="{274D186F-2B87-4CE8-9D1A-B2AEDCB7B206}"/>
              </a:ext>
            </a:extLst>
          </p:cNvPr>
          <p:cNvCxnSpPr>
            <a:cxnSpLocks/>
          </p:cNvCxnSpPr>
          <p:nvPr/>
        </p:nvCxnSpPr>
        <p:spPr>
          <a:xfrm>
            <a:off x="3635829" y="2383971"/>
            <a:ext cx="3960903" cy="13036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66FBC8DF-71A6-40D7-B327-BD59044C45F9}"/>
              </a:ext>
            </a:extLst>
          </p:cNvPr>
          <p:cNvCxnSpPr>
            <a:cxnSpLocks/>
          </p:cNvCxnSpPr>
          <p:nvPr/>
        </p:nvCxnSpPr>
        <p:spPr>
          <a:xfrm>
            <a:off x="3450771" y="2471057"/>
            <a:ext cx="4145961" cy="1216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920BADE5-E673-424A-9695-48ADE2AC7916}"/>
              </a:ext>
            </a:extLst>
          </p:cNvPr>
          <p:cNvCxnSpPr>
            <a:cxnSpLocks/>
          </p:cNvCxnSpPr>
          <p:nvPr/>
        </p:nvCxnSpPr>
        <p:spPr>
          <a:xfrm>
            <a:off x="3282168" y="2598493"/>
            <a:ext cx="4314564" cy="10891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80" name="组合 79">
            <a:extLst>
              <a:ext uri="{FF2B5EF4-FFF2-40B4-BE49-F238E27FC236}">
                <a16:creationId xmlns:a16="http://schemas.microsoft.com/office/drawing/2014/main" id="{F7D640B5-7514-490A-8190-A1EB4CA357A2}"/>
              </a:ext>
            </a:extLst>
          </p:cNvPr>
          <p:cNvGrpSpPr/>
          <p:nvPr/>
        </p:nvGrpSpPr>
        <p:grpSpPr>
          <a:xfrm>
            <a:off x="3282168" y="2598492"/>
            <a:ext cx="4314564" cy="1089163"/>
            <a:chOff x="3282168" y="2598493"/>
            <a:chExt cx="4314564" cy="1089163"/>
          </a:xfrm>
        </p:grpSpPr>
        <p:cxnSp>
          <p:nvCxnSpPr>
            <p:cNvPr id="81" name="直接箭头连接符 80">
              <a:extLst>
                <a:ext uri="{FF2B5EF4-FFF2-40B4-BE49-F238E27FC236}">
                  <a16:creationId xmlns:a16="http://schemas.microsoft.com/office/drawing/2014/main" id="{A8552645-CEC3-4E73-BB9F-DA0A02CD75CD}"/>
                </a:ext>
              </a:extLst>
            </p:cNvPr>
            <p:cNvCxnSpPr>
              <a:cxnSpLocks/>
            </p:cNvCxnSpPr>
            <p:nvPr/>
          </p:nvCxnSpPr>
          <p:spPr>
            <a:xfrm>
              <a:off x="3282168" y="2801538"/>
              <a:ext cx="4314564" cy="8861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EEF6242F-C70A-497B-A767-CAEEBDD47FE1}"/>
                </a:ext>
              </a:extLst>
            </p:cNvPr>
            <p:cNvCxnSpPr>
              <a:cxnSpLocks/>
            </p:cNvCxnSpPr>
            <p:nvPr/>
          </p:nvCxnSpPr>
          <p:spPr>
            <a:xfrm>
              <a:off x="3282168" y="3069771"/>
              <a:ext cx="4314564" cy="6178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84EED341-32AA-4373-B34C-C362591698FB}"/>
                </a:ext>
              </a:extLst>
            </p:cNvPr>
            <p:cNvCxnSpPr>
              <a:cxnSpLocks/>
            </p:cNvCxnSpPr>
            <p:nvPr/>
          </p:nvCxnSpPr>
          <p:spPr>
            <a:xfrm>
              <a:off x="3282168" y="3320143"/>
              <a:ext cx="4314564" cy="367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A773320B-C5DC-4F04-B174-D19B9D9CAE90}"/>
                </a:ext>
              </a:extLst>
            </p:cNvPr>
            <p:cNvCxnSpPr>
              <a:cxnSpLocks/>
            </p:cNvCxnSpPr>
            <p:nvPr/>
          </p:nvCxnSpPr>
          <p:spPr>
            <a:xfrm>
              <a:off x="3450771" y="2741038"/>
              <a:ext cx="4145961" cy="946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436982FF-F4CC-4827-BE92-285ADF0EEB77}"/>
                </a:ext>
              </a:extLst>
            </p:cNvPr>
            <p:cNvCxnSpPr>
              <a:cxnSpLocks/>
            </p:cNvCxnSpPr>
            <p:nvPr/>
          </p:nvCxnSpPr>
          <p:spPr>
            <a:xfrm>
              <a:off x="3450771" y="2993571"/>
              <a:ext cx="4145961" cy="6940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id="{54605910-B4EC-4B07-952A-6C29B3A308CD}"/>
                </a:ext>
              </a:extLst>
            </p:cNvPr>
            <p:cNvCxnSpPr>
              <a:cxnSpLocks/>
            </p:cNvCxnSpPr>
            <p:nvPr/>
          </p:nvCxnSpPr>
          <p:spPr>
            <a:xfrm>
              <a:off x="3450771" y="3243943"/>
              <a:ext cx="4145961" cy="4437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3C2D7960-7DAA-4945-9609-26B66D94DB61}"/>
                </a:ext>
              </a:extLst>
            </p:cNvPr>
            <p:cNvCxnSpPr>
              <a:cxnSpLocks/>
            </p:cNvCxnSpPr>
            <p:nvPr/>
          </p:nvCxnSpPr>
          <p:spPr>
            <a:xfrm>
              <a:off x="3635829" y="2598493"/>
              <a:ext cx="3960903" cy="10891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16DC5F2D-B94F-4C1C-BD99-5F4FB84CD0C5}"/>
                </a:ext>
              </a:extLst>
            </p:cNvPr>
            <p:cNvCxnSpPr>
              <a:cxnSpLocks/>
            </p:cNvCxnSpPr>
            <p:nvPr/>
          </p:nvCxnSpPr>
          <p:spPr>
            <a:xfrm>
              <a:off x="3635829" y="2910024"/>
              <a:ext cx="3960903" cy="777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623BB4A9-ED4B-49B0-889B-37EAFC1BC7BF}"/>
                </a:ext>
              </a:extLst>
            </p:cNvPr>
            <p:cNvCxnSpPr>
              <a:cxnSpLocks/>
            </p:cNvCxnSpPr>
            <p:nvPr/>
          </p:nvCxnSpPr>
          <p:spPr>
            <a:xfrm>
              <a:off x="3635829" y="3167743"/>
              <a:ext cx="3960903" cy="519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9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43F35AF-C34E-4451-AFC6-729EAC3D8999}"/>
              </a:ext>
            </a:extLst>
          </p:cNvPr>
          <p:cNvSpPr txBox="1"/>
          <p:nvPr/>
        </p:nvSpPr>
        <p:spPr>
          <a:xfrm>
            <a:off x="502566" y="386469"/>
            <a:ext cx="6998391" cy="646331"/>
          </a:xfrm>
          <a:prstGeom prst="rect">
            <a:avLst/>
          </a:prstGeom>
          <a:noFill/>
        </p:spPr>
        <p:txBody>
          <a:bodyPr wrap="none" rtlCol="0">
            <a:spAutoFit/>
          </a:bodyPr>
          <a:lstStyle/>
          <a:p>
            <a:r>
              <a:rPr lang="en-US" altLang="zh-CN" sz="3600"/>
              <a:t>Channel Feedback Overhead is Huge</a:t>
            </a:r>
            <a:endParaRPr lang="zh-CN" altLang="en-US" sz="3600"/>
          </a:p>
        </p:txBody>
      </p:sp>
      <p:sp>
        <p:nvSpPr>
          <p:cNvPr id="4" name="文本框 3">
            <a:extLst>
              <a:ext uri="{FF2B5EF4-FFF2-40B4-BE49-F238E27FC236}">
                <a16:creationId xmlns:a16="http://schemas.microsoft.com/office/drawing/2014/main" id="{AE25361C-52CE-4935-BA64-20342A88FA91}"/>
              </a:ext>
            </a:extLst>
          </p:cNvPr>
          <p:cNvSpPr txBox="1"/>
          <p:nvPr/>
        </p:nvSpPr>
        <p:spPr>
          <a:xfrm>
            <a:off x="1524000" y="1371600"/>
            <a:ext cx="9278471" cy="954107"/>
          </a:xfrm>
          <a:prstGeom prst="rect">
            <a:avLst/>
          </a:prstGeom>
          <a:noFill/>
        </p:spPr>
        <p:txBody>
          <a:bodyPr wrap="square" rtlCol="0">
            <a:spAutoFit/>
          </a:bodyPr>
          <a:lstStyle/>
          <a:p>
            <a:r>
              <a:rPr lang="en-US" altLang="zh-CN" sz="2800" dirty="0"/>
              <a:t>With a 64-antenna base station and 8 clients, explicit channel feedback can consume over half of the throughput </a:t>
            </a:r>
            <a:endParaRPr lang="zh-CN" altLang="en-US" sz="2800" dirty="0"/>
          </a:p>
        </p:txBody>
      </p:sp>
      <p:sp>
        <p:nvSpPr>
          <p:cNvPr id="3" name="灯片编号占位符 2">
            <a:extLst>
              <a:ext uri="{FF2B5EF4-FFF2-40B4-BE49-F238E27FC236}">
                <a16:creationId xmlns:a16="http://schemas.microsoft.com/office/drawing/2014/main" id="{9C189CE5-766E-4C49-86AE-1526E8B94CB1}"/>
              </a:ext>
            </a:extLst>
          </p:cNvPr>
          <p:cNvSpPr>
            <a:spLocks noGrp="1"/>
          </p:cNvSpPr>
          <p:nvPr>
            <p:ph type="sldNum" sz="quarter" idx="12"/>
          </p:nvPr>
        </p:nvSpPr>
        <p:spPr/>
        <p:txBody>
          <a:bodyPr/>
          <a:lstStyle/>
          <a:p>
            <a:fld id="{0FF6C132-0A87-4A25-A3C6-BECAB87B3610}" type="slidenum">
              <a:rPr lang="zh-CN" altLang="en-US" smtClean="0"/>
              <a:t>11</a:t>
            </a:fld>
            <a:endParaRPr lang="zh-CN" altLang="en-US"/>
          </a:p>
        </p:txBody>
      </p:sp>
      <p:grpSp>
        <p:nvGrpSpPr>
          <p:cNvPr id="23" name="组合 22">
            <a:extLst>
              <a:ext uri="{FF2B5EF4-FFF2-40B4-BE49-F238E27FC236}">
                <a16:creationId xmlns:a16="http://schemas.microsoft.com/office/drawing/2014/main" id="{7D7AA14B-A088-45AC-9D84-777F3632EB10}"/>
              </a:ext>
            </a:extLst>
          </p:cNvPr>
          <p:cNvGrpSpPr/>
          <p:nvPr/>
        </p:nvGrpSpPr>
        <p:grpSpPr>
          <a:xfrm>
            <a:off x="2050590" y="3670276"/>
            <a:ext cx="7485229" cy="1560060"/>
            <a:chOff x="2105021" y="145211"/>
            <a:chExt cx="7485229" cy="1560060"/>
          </a:xfrm>
        </p:grpSpPr>
        <p:grpSp>
          <p:nvGrpSpPr>
            <p:cNvPr id="24" name="组合 23">
              <a:extLst>
                <a:ext uri="{FF2B5EF4-FFF2-40B4-BE49-F238E27FC236}">
                  <a16:creationId xmlns:a16="http://schemas.microsoft.com/office/drawing/2014/main" id="{38876562-C280-4A78-9F58-80652BF63293}"/>
                </a:ext>
              </a:extLst>
            </p:cNvPr>
            <p:cNvGrpSpPr/>
            <p:nvPr/>
          </p:nvGrpSpPr>
          <p:grpSpPr>
            <a:xfrm>
              <a:off x="2105021" y="145211"/>
              <a:ext cx="7485229" cy="1560060"/>
              <a:chOff x="2420620" y="4214104"/>
              <a:chExt cx="7485229" cy="1560060"/>
            </a:xfrm>
          </p:grpSpPr>
          <p:sp>
            <p:nvSpPr>
              <p:cNvPr id="26" name="矩形 25">
                <a:extLst>
                  <a:ext uri="{FF2B5EF4-FFF2-40B4-BE49-F238E27FC236}">
                    <a16:creationId xmlns:a16="http://schemas.microsoft.com/office/drawing/2014/main" id="{98DD8DBC-7321-4ABA-9ADB-D2C6CF7BD897}"/>
                  </a:ext>
                </a:extLst>
              </p:cNvPr>
              <p:cNvSpPr/>
              <p:nvPr/>
            </p:nvSpPr>
            <p:spPr>
              <a:xfrm>
                <a:off x="2420620" y="4214104"/>
                <a:ext cx="7485229" cy="156006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组合 26">
                <a:extLst>
                  <a:ext uri="{FF2B5EF4-FFF2-40B4-BE49-F238E27FC236}">
                    <a16:creationId xmlns:a16="http://schemas.microsoft.com/office/drawing/2014/main" id="{CB2B6238-07A0-42D3-8364-ADF9A2DF8B9B}"/>
                  </a:ext>
                </a:extLst>
              </p:cNvPr>
              <p:cNvGrpSpPr/>
              <p:nvPr/>
            </p:nvGrpSpPr>
            <p:grpSpPr>
              <a:xfrm>
                <a:off x="6117687" y="4289984"/>
                <a:ext cx="3690238" cy="1408299"/>
                <a:chOff x="6214322" y="3707103"/>
                <a:chExt cx="3575330" cy="1408299"/>
              </a:xfrm>
            </p:grpSpPr>
            <p:sp>
              <p:nvSpPr>
                <p:cNvPr id="28" name="矩形 27">
                  <a:extLst>
                    <a:ext uri="{FF2B5EF4-FFF2-40B4-BE49-F238E27FC236}">
                      <a16:creationId xmlns:a16="http://schemas.microsoft.com/office/drawing/2014/main" id="{92B58908-2F68-483C-B2C4-C67C7DD75AFC}"/>
                    </a:ext>
                  </a:extLst>
                </p:cNvPr>
                <p:cNvSpPr/>
                <p:nvPr/>
              </p:nvSpPr>
              <p:spPr>
                <a:xfrm>
                  <a:off x="6214322" y="3707103"/>
                  <a:ext cx="3575330" cy="1408299"/>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文本框 28">
                  <a:extLst>
                    <a:ext uri="{FF2B5EF4-FFF2-40B4-BE49-F238E27FC236}">
                      <a16:creationId xmlns:a16="http://schemas.microsoft.com/office/drawing/2014/main" id="{6E75E46E-D389-4210-BB34-3B850F67595B}"/>
                    </a:ext>
                  </a:extLst>
                </p:cNvPr>
                <p:cNvSpPr txBox="1"/>
                <p:nvPr/>
              </p:nvSpPr>
              <p:spPr>
                <a:xfrm>
                  <a:off x="6441397" y="4120081"/>
                  <a:ext cx="3348254" cy="523220"/>
                </a:xfrm>
                <a:prstGeom prst="rect">
                  <a:avLst/>
                </a:prstGeom>
                <a:noFill/>
              </p:spPr>
              <p:txBody>
                <a:bodyPr wrap="square" rtlCol="0">
                  <a:spAutoFit/>
                </a:bodyPr>
                <a:lstStyle/>
                <a:p>
                  <a:r>
                    <a:rPr lang="en-US" sz="2800" dirty="0">
                      <a:solidFill>
                        <a:schemeClr val="bg1"/>
                      </a:solidFill>
                    </a:rPr>
                    <a:t>Channel Feedback</a:t>
                  </a:r>
                </a:p>
              </p:txBody>
            </p:sp>
          </p:grpSp>
        </p:grpSp>
        <p:sp>
          <p:nvSpPr>
            <p:cNvPr id="25" name="文本框 24">
              <a:extLst>
                <a:ext uri="{FF2B5EF4-FFF2-40B4-BE49-F238E27FC236}">
                  <a16:creationId xmlns:a16="http://schemas.microsoft.com/office/drawing/2014/main" id="{5B11657E-4344-4F92-A531-70EB4C39F7EB}"/>
                </a:ext>
              </a:extLst>
            </p:cNvPr>
            <p:cNvSpPr txBox="1"/>
            <p:nvPr/>
          </p:nvSpPr>
          <p:spPr>
            <a:xfrm>
              <a:off x="2105021" y="663630"/>
              <a:ext cx="1994446" cy="523220"/>
            </a:xfrm>
            <a:prstGeom prst="rect">
              <a:avLst/>
            </a:prstGeom>
            <a:noFill/>
          </p:spPr>
          <p:txBody>
            <a:bodyPr wrap="square" rtlCol="0">
              <a:spAutoFit/>
            </a:bodyPr>
            <a:lstStyle/>
            <a:p>
              <a:pPr algn="ctr"/>
              <a:r>
                <a:rPr lang="en-US" sz="2800" dirty="0"/>
                <a:t>Useful Data</a:t>
              </a:r>
            </a:p>
          </p:txBody>
        </p:sp>
      </p:grpSp>
    </p:spTree>
    <p:extLst>
      <p:ext uri="{BB962C8B-B14F-4D97-AF65-F5344CB8AC3E}">
        <p14:creationId xmlns:p14="http://schemas.microsoft.com/office/powerpoint/2010/main" val="270932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E25361C-52CE-4935-BA64-20342A88FA91}"/>
              </a:ext>
            </a:extLst>
          </p:cNvPr>
          <p:cNvSpPr txBox="1"/>
          <p:nvPr/>
        </p:nvSpPr>
        <p:spPr>
          <a:xfrm>
            <a:off x="1524000" y="1371600"/>
            <a:ext cx="9278471" cy="954107"/>
          </a:xfrm>
          <a:prstGeom prst="rect">
            <a:avLst/>
          </a:prstGeom>
          <a:noFill/>
        </p:spPr>
        <p:txBody>
          <a:bodyPr wrap="square" rtlCol="0">
            <a:spAutoFit/>
          </a:bodyPr>
          <a:lstStyle/>
          <a:p>
            <a:r>
              <a:rPr lang="en-US" altLang="zh-CN" sz="2800" dirty="0"/>
              <a:t>With a 64-antenna base station and 8 clients, explicit channel feedback can consume over half of the throughput</a:t>
            </a:r>
            <a:endParaRPr lang="zh-CN" altLang="en-US" sz="2800" dirty="0"/>
          </a:p>
        </p:txBody>
      </p:sp>
      <p:sp>
        <p:nvSpPr>
          <p:cNvPr id="8" name="文本框 7">
            <a:extLst>
              <a:ext uri="{FF2B5EF4-FFF2-40B4-BE49-F238E27FC236}">
                <a16:creationId xmlns:a16="http://schemas.microsoft.com/office/drawing/2014/main" id="{3345FBDC-E6CC-4399-A0CA-78EE4F062FCA}"/>
              </a:ext>
            </a:extLst>
          </p:cNvPr>
          <p:cNvSpPr txBox="1"/>
          <p:nvPr/>
        </p:nvSpPr>
        <p:spPr>
          <a:xfrm>
            <a:off x="1524000" y="2664507"/>
            <a:ext cx="9278471" cy="523220"/>
          </a:xfrm>
          <a:prstGeom prst="rect">
            <a:avLst/>
          </a:prstGeom>
          <a:noFill/>
        </p:spPr>
        <p:txBody>
          <a:bodyPr wrap="square" rtlCol="0">
            <a:spAutoFit/>
          </a:bodyPr>
          <a:lstStyle/>
          <a:p>
            <a:r>
              <a:rPr lang="en-US" altLang="zh-CN" sz="2800" dirty="0"/>
              <a:t>As number of antennas increases, the feedback increases</a:t>
            </a:r>
            <a:endParaRPr lang="zh-CN" altLang="en-US" sz="2800" dirty="0"/>
          </a:p>
        </p:txBody>
      </p:sp>
      <p:sp>
        <p:nvSpPr>
          <p:cNvPr id="6" name="文本框 5">
            <a:extLst>
              <a:ext uri="{FF2B5EF4-FFF2-40B4-BE49-F238E27FC236}">
                <a16:creationId xmlns:a16="http://schemas.microsoft.com/office/drawing/2014/main" id="{14477CB5-5C55-4A53-B916-36EE5E9F1ADB}"/>
              </a:ext>
            </a:extLst>
          </p:cNvPr>
          <p:cNvSpPr txBox="1"/>
          <p:nvPr/>
        </p:nvSpPr>
        <p:spPr>
          <a:xfrm>
            <a:off x="502566" y="386469"/>
            <a:ext cx="6998391" cy="646331"/>
          </a:xfrm>
          <a:prstGeom prst="rect">
            <a:avLst/>
          </a:prstGeom>
          <a:noFill/>
        </p:spPr>
        <p:txBody>
          <a:bodyPr wrap="none" rtlCol="0">
            <a:spAutoFit/>
          </a:bodyPr>
          <a:lstStyle/>
          <a:p>
            <a:r>
              <a:rPr lang="en-US" altLang="zh-CN" sz="3600"/>
              <a:t>Channel Feedback Overhead is Huge</a:t>
            </a:r>
            <a:endParaRPr lang="zh-CN" altLang="en-US" sz="3600"/>
          </a:p>
        </p:txBody>
      </p:sp>
      <p:sp>
        <p:nvSpPr>
          <p:cNvPr id="2" name="灯片编号占位符 1">
            <a:extLst>
              <a:ext uri="{FF2B5EF4-FFF2-40B4-BE49-F238E27FC236}">
                <a16:creationId xmlns:a16="http://schemas.microsoft.com/office/drawing/2014/main" id="{FBFF6F06-B75D-4553-87AD-C2DFA1410D01}"/>
              </a:ext>
            </a:extLst>
          </p:cNvPr>
          <p:cNvSpPr>
            <a:spLocks noGrp="1"/>
          </p:cNvSpPr>
          <p:nvPr>
            <p:ph type="sldNum" sz="quarter" idx="12"/>
          </p:nvPr>
        </p:nvSpPr>
        <p:spPr/>
        <p:txBody>
          <a:bodyPr/>
          <a:lstStyle/>
          <a:p>
            <a:fld id="{0FF6C132-0A87-4A25-A3C6-BECAB87B3610}" type="slidenum">
              <a:rPr lang="zh-CN" altLang="en-US" smtClean="0"/>
              <a:t>12</a:t>
            </a:fld>
            <a:endParaRPr lang="zh-CN" altLang="en-US"/>
          </a:p>
        </p:txBody>
      </p:sp>
      <p:sp>
        <p:nvSpPr>
          <p:cNvPr id="25" name="箭头: 左 24">
            <a:extLst>
              <a:ext uri="{FF2B5EF4-FFF2-40B4-BE49-F238E27FC236}">
                <a16:creationId xmlns:a16="http://schemas.microsoft.com/office/drawing/2014/main" id="{D1FD6FF0-8DAC-415D-8F16-F091447F7DAE}"/>
              </a:ext>
            </a:extLst>
          </p:cNvPr>
          <p:cNvSpPr/>
          <p:nvPr/>
        </p:nvSpPr>
        <p:spPr>
          <a:xfrm>
            <a:off x="4438403" y="5645775"/>
            <a:ext cx="2049044" cy="3448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文本框 29">
            <a:extLst>
              <a:ext uri="{FF2B5EF4-FFF2-40B4-BE49-F238E27FC236}">
                <a16:creationId xmlns:a16="http://schemas.microsoft.com/office/drawing/2014/main" id="{B0F1F666-12F8-4554-8032-24608E06E664}"/>
              </a:ext>
            </a:extLst>
          </p:cNvPr>
          <p:cNvSpPr txBox="1"/>
          <p:nvPr/>
        </p:nvSpPr>
        <p:spPr>
          <a:xfrm>
            <a:off x="6654376" y="5604599"/>
            <a:ext cx="2344103" cy="461665"/>
          </a:xfrm>
          <a:prstGeom prst="rect">
            <a:avLst/>
          </a:prstGeom>
          <a:noFill/>
        </p:spPr>
        <p:txBody>
          <a:bodyPr wrap="none" rtlCol="0">
            <a:spAutoFit/>
          </a:bodyPr>
          <a:lstStyle/>
          <a:p>
            <a:r>
              <a:rPr lang="en-US" sz="2400"/>
              <a:t>Antenna Number</a:t>
            </a:r>
          </a:p>
        </p:txBody>
      </p:sp>
      <p:grpSp>
        <p:nvGrpSpPr>
          <p:cNvPr id="31" name="组合 30">
            <a:extLst>
              <a:ext uri="{FF2B5EF4-FFF2-40B4-BE49-F238E27FC236}">
                <a16:creationId xmlns:a16="http://schemas.microsoft.com/office/drawing/2014/main" id="{EE1A79AE-B087-4A32-B52B-DFC00868DC36}"/>
              </a:ext>
            </a:extLst>
          </p:cNvPr>
          <p:cNvGrpSpPr/>
          <p:nvPr/>
        </p:nvGrpSpPr>
        <p:grpSpPr>
          <a:xfrm>
            <a:off x="2050590" y="3670276"/>
            <a:ext cx="7485229" cy="1560060"/>
            <a:chOff x="2105021" y="145211"/>
            <a:chExt cx="7485229" cy="1560060"/>
          </a:xfrm>
        </p:grpSpPr>
        <p:grpSp>
          <p:nvGrpSpPr>
            <p:cNvPr id="33" name="组合 32">
              <a:extLst>
                <a:ext uri="{FF2B5EF4-FFF2-40B4-BE49-F238E27FC236}">
                  <a16:creationId xmlns:a16="http://schemas.microsoft.com/office/drawing/2014/main" id="{C4274402-C037-4653-AB28-17D5AFF7DAA9}"/>
                </a:ext>
              </a:extLst>
            </p:cNvPr>
            <p:cNvGrpSpPr/>
            <p:nvPr/>
          </p:nvGrpSpPr>
          <p:grpSpPr>
            <a:xfrm>
              <a:off x="2105021" y="145211"/>
              <a:ext cx="7485229" cy="1560060"/>
              <a:chOff x="2420620" y="4214104"/>
              <a:chExt cx="7485229" cy="1560060"/>
            </a:xfrm>
          </p:grpSpPr>
          <p:sp>
            <p:nvSpPr>
              <p:cNvPr id="35" name="矩形 34">
                <a:extLst>
                  <a:ext uri="{FF2B5EF4-FFF2-40B4-BE49-F238E27FC236}">
                    <a16:creationId xmlns:a16="http://schemas.microsoft.com/office/drawing/2014/main" id="{1DB2EBC0-7AC3-4728-A85F-4EE2A8E01405}"/>
                  </a:ext>
                </a:extLst>
              </p:cNvPr>
              <p:cNvSpPr/>
              <p:nvPr/>
            </p:nvSpPr>
            <p:spPr>
              <a:xfrm>
                <a:off x="2420620" y="4214104"/>
                <a:ext cx="7485229" cy="156006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组合 35">
                <a:extLst>
                  <a:ext uri="{FF2B5EF4-FFF2-40B4-BE49-F238E27FC236}">
                    <a16:creationId xmlns:a16="http://schemas.microsoft.com/office/drawing/2014/main" id="{38123B3A-E23F-4D30-9EAE-C1A1D0CE27AD}"/>
                  </a:ext>
                </a:extLst>
              </p:cNvPr>
              <p:cNvGrpSpPr/>
              <p:nvPr/>
            </p:nvGrpSpPr>
            <p:grpSpPr>
              <a:xfrm>
                <a:off x="6117687" y="4289984"/>
                <a:ext cx="3690238" cy="1408299"/>
                <a:chOff x="6214322" y="3707103"/>
                <a:chExt cx="3575330" cy="1408299"/>
              </a:xfrm>
            </p:grpSpPr>
            <p:sp>
              <p:nvSpPr>
                <p:cNvPr id="37" name="矩形 36">
                  <a:extLst>
                    <a:ext uri="{FF2B5EF4-FFF2-40B4-BE49-F238E27FC236}">
                      <a16:creationId xmlns:a16="http://schemas.microsoft.com/office/drawing/2014/main" id="{74EB0909-3EE7-48D4-9F51-9CFA5342AA84}"/>
                    </a:ext>
                  </a:extLst>
                </p:cNvPr>
                <p:cNvSpPr/>
                <p:nvPr/>
              </p:nvSpPr>
              <p:spPr>
                <a:xfrm>
                  <a:off x="6214322" y="3707103"/>
                  <a:ext cx="3575330" cy="1408299"/>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文本框 37">
                  <a:extLst>
                    <a:ext uri="{FF2B5EF4-FFF2-40B4-BE49-F238E27FC236}">
                      <a16:creationId xmlns:a16="http://schemas.microsoft.com/office/drawing/2014/main" id="{F2BA8DAE-44B0-4F2D-8A36-43E60E9D445A}"/>
                    </a:ext>
                  </a:extLst>
                </p:cNvPr>
                <p:cNvSpPr txBox="1"/>
                <p:nvPr/>
              </p:nvSpPr>
              <p:spPr>
                <a:xfrm>
                  <a:off x="6441397" y="4120081"/>
                  <a:ext cx="3348254" cy="523220"/>
                </a:xfrm>
                <a:prstGeom prst="rect">
                  <a:avLst/>
                </a:prstGeom>
                <a:noFill/>
              </p:spPr>
              <p:txBody>
                <a:bodyPr wrap="square" rtlCol="0">
                  <a:spAutoFit/>
                </a:bodyPr>
                <a:lstStyle/>
                <a:p>
                  <a:r>
                    <a:rPr lang="en-US" sz="2800" dirty="0">
                      <a:solidFill>
                        <a:schemeClr val="bg1"/>
                      </a:solidFill>
                    </a:rPr>
                    <a:t>Channel Feedback</a:t>
                  </a:r>
                </a:p>
              </p:txBody>
            </p:sp>
          </p:grpSp>
        </p:grpSp>
        <p:sp>
          <p:nvSpPr>
            <p:cNvPr id="34" name="文本框 33">
              <a:extLst>
                <a:ext uri="{FF2B5EF4-FFF2-40B4-BE49-F238E27FC236}">
                  <a16:creationId xmlns:a16="http://schemas.microsoft.com/office/drawing/2014/main" id="{3DE34290-A21F-4D11-86B9-D00A1DC9C196}"/>
                </a:ext>
              </a:extLst>
            </p:cNvPr>
            <p:cNvSpPr txBox="1"/>
            <p:nvPr/>
          </p:nvSpPr>
          <p:spPr>
            <a:xfrm>
              <a:off x="2105021" y="663630"/>
              <a:ext cx="1994446" cy="523220"/>
            </a:xfrm>
            <a:prstGeom prst="rect">
              <a:avLst/>
            </a:prstGeom>
            <a:noFill/>
          </p:spPr>
          <p:txBody>
            <a:bodyPr wrap="square" rtlCol="0">
              <a:spAutoFit/>
            </a:bodyPr>
            <a:lstStyle/>
            <a:p>
              <a:pPr algn="ctr"/>
              <a:r>
                <a:rPr lang="en-US" sz="2800" dirty="0"/>
                <a:t>Useful Data</a:t>
              </a:r>
            </a:p>
          </p:txBody>
        </p:sp>
      </p:grpSp>
      <p:grpSp>
        <p:nvGrpSpPr>
          <p:cNvPr id="39" name="组合 38">
            <a:extLst>
              <a:ext uri="{FF2B5EF4-FFF2-40B4-BE49-F238E27FC236}">
                <a16:creationId xmlns:a16="http://schemas.microsoft.com/office/drawing/2014/main" id="{52BC19BB-5A00-4615-81D3-158D3437776A}"/>
              </a:ext>
            </a:extLst>
          </p:cNvPr>
          <p:cNvGrpSpPr/>
          <p:nvPr/>
        </p:nvGrpSpPr>
        <p:grpSpPr>
          <a:xfrm>
            <a:off x="2050590" y="3670275"/>
            <a:ext cx="7485229" cy="1560060"/>
            <a:chOff x="2105021" y="145211"/>
            <a:chExt cx="7485229" cy="1560060"/>
          </a:xfrm>
        </p:grpSpPr>
        <p:grpSp>
          <p:nvGrpSpPr>
            <p:cNvPr id="40" name="组合 39">
              <a:extLst>
                <a:ext uri="{FF2B5EF4-FFF2-40B4-BE49-F238E27FC236}">
                  <a16:creationId xmlns:a16="http://schemas.microsoft.com/office/drawing/2014/main" id="{6D8B04BA-480B-4203-AEC5-4B3CD4EBF833}"/>
                </a:ext>
              </a:extLst>
            </p:cNvPr>
            <p:cNvGrpSpPr/>
            <p:nvPr/>
          </p:nvGrpSpPr>
          <p:grpSpPr>
            <a:xfrm>
              <a:off x="2105021" y="145211"/>
              <a:ext cx="7485229" cy="1560060"/>
              <a:chOff x="2420620" y="4214104"/>
              <a:chExt cx="7485229" cy="1560060"/>
            </a:xfrm>
          </p:grpSpPr>
          <p:sp>
            <p:nvSpPr>
              <p:cNvPr id="42" name="矩形 41">
                <a:extLst>
                  <a:ext uri="{FF2B5EF4-FFF2-40B4-BE49-F238E27FC236}">
                    <a16:creationId xmlns:a16="http://schemas.microsoft.com/office/drawing/2014/main" id="{0CB39E00-62DE-4BD5-8DCF-B180B146FD6D}"/>
                  </a:ext>
                </a:extLst>
              </p:cNvPr>
              <p:cNvSpPr/>
              <p:nvPr/>
            </p:nvSpPr>
            <p:spPr>
              <a:xfrm>
                <a:off x="2420620" y="4214104"/>
                <a:ext cx="7485229" cy="156006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组合 42">
                <a:extLst>
                  <a:ext uri="{FF2B5EF4-FFF2-40B4-BE49-F238E27FC236}">
                    <a16:creationId xmlns:a16="http://schemas.microsoft.com/office/drawing/2014/main" id="{17EBE822-0A54-4E8E-8C4A-96F285FED924}"/>
                  </a:ext>
                </a:extLst>
              </p:cNvPr>
              <p:cNvGrpSpPr/>
              <p:nvPr/>
            </p:nvGrpSpPr>
            <p:grpSpPr>
              <a:xfrm>
                <a:off x="5333917" y="4289984"/>
                <a:ext cx="4474008" cy="1408299"/>
                <a:chOff x="5454957" y="3707103"/>
                <a:chExt cx="4334695" cy="1408299"/>
              </a:xfrm>
            </p:grpSpPr>
            <p:sp>
              <p:nvSpPr>
                <p:cNvPr id="44" name="矩形 43">
                  <a:extLst>
                    <a:ext uri="{FF2B5EF4-FFF2-40B4-BE49-F238E27FC236}">
                      <a16:creationId xmlns:a16="http://schemas.microsoft.com/office/drawing/2014/main" id="{2E2E88B4-B8CF-42D1-8F7F-3B4985433131}"/>
                    </a:ext>
                  </a:extLst>
                </p:cNvPr>
                <p:cNvSpPr/>
                <p:nvPr/>
              </p:nvSpPr>
              <p:spPr>
                <a:xfrm>
                  <a:off x="5454957" y="3707103"/>
                  <a:ext cx="4334695" cy="1408299"/>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文本框 44">
                  <a:extLst>
                    <a:ext uri="{FF2B5EF4-FFF2-40B4-BE49-F238E27FC236}">
                      <a16:creationId xmlns:a16="http://schemas.microsoft.com/office/drawing/2014/main" id="{A5D76A87-A55F-4528-96EC-AFA758254E47}"/>
                    </a:ext>
                  </a:extLst>
                </p:cNvPr>
                <p:cNvSpPr txBox="1"/>
                <p:nvPr/>
              </p:nvSpPr>
              <p:spPr>
                <a:xfrm>
                  <a:off x="6441397" y="4120081"/>
                  <a:ext cx="3348254" cy="523220"/>
                </a:xfrm>
                <a:prstGeom prst="rect">
                  <a:avLst/>
                </a:prstGeom>
                <a:noFill/>
              </p:spPr>
              <p:txBody>
                <a:bodyPr wrap="square" rtlCol="0">
                  <a:spAutoFit/>
                </a:bodyPr>
                <a:lstStyle/>
                <a:p>
                  <a:r>
                    <a:rPr lang="en-US" sz="2800" dirty="0">
                      <a:solidFill>
                        <a:schemeClr val="bg1"/>
                      </a:solidFill>
                    </a:rPr>
                    <a:t>Channel Feedback</a:t>
                  </a:r>
                </a:p>
              </p:txBody>
            </p:sp>
          </p:grpSp>
        </p:grpSp>
        <p:sp>
          <p:nvSpPr>
            <p:cNvPr id="41" name="文本框 40">
              <a:extLst>
                <a:ext uri="{FF2B5EF4-FFF2-40B4-BE49-F238E27FC236}">
                  <a16:creationId xmlns:a16="http://schemas.microsoft.com/office/drawing/2014/main" id="{AA6F3A9E-D4B9-4A15-B0D1-CB6BE489A8B8}"/>
                </a:ext>
              </a:extLst>
            </p:cNvPr>
            <p:cNvSpPr txBox="1"/>
            <p:nvPr/>
          </p:nvSpPr>
          <p:spPr>
            <a:xfrm>
              <a:off x="2105021" y="663630"/>
              <a:ext cx="1994446" cy="523220"/>
            </a:xfrm>
            <a:prstGeom prst="rect">
              <a:avLst/>
            </a:prstGeom>
            <a:noFill/>
          </p:spPr>
          <p:txBody>
            <a:bodyPr wrap="square" rtlCol="0">
              <a:spAutoFit/>
            </a:bodyPr>
            <a:lstStyle/>
            <a:p>
              <a:pPr algn="ctr"/>
              <a:r>
                <a:rPr lang="en-US" sz="2800" dirty="0"/>
                <a:t>Useful Data</a:t>
              </a:r>
            </a:p>
          </p:txBody>
        </p:sp>
      </p:grpSp>
      <p:grpSp>
        <p:nvGrpSpPr>
          <p:cNvPr id="46" name="组合 45">
            <a:extLst>
              <a:ext uri="{FF2B5EF4-FFF2-40B4-BE49-F238E27FC236}">
                <a16:creationId xmlns:a16="http://schemas.microsoft.com/office/drawing/2014/main" id="{E48B5EF0-4B33-4947-B3FB-716ED0BDEF30}"/>
              </a:ext>
            </a:extLst>
          </p:cNvPr>
          <p:cNvGrpSpPr/>
          <p:nvPr/>
        </p:nvGrpSpPr>
        <p:grpSpPr>
          <a:xfrm>
            <a:off x="2050590" y="3670274"/>
            <a:ext cx="7485229" cy="1560060"/>
            <a:chOff x="2105021" y="145211"/>
            <a:chExt cx="7485229" cy="1560060"/>
          </a:xfrm>
        </p:grpSpPr>
        <p:grpSp>
          <p:nvGrpSpPr>
            <p:cNvPr id="47" name="组合 46">
              <a:extLst>
                <a:ext uri="{FF2B5EF4-FFF2-40B4-BE49-F238E27FC236}">
                  <a16:creationId xmlns:a16="http://schemas.microsoft.com/office/drawing/2014/main" id="{DD84E142-6355-4827-BE2A-A03D0C24F280}"/>
                </a:ext>
              </a:extLst>
            </p:cNvPr>
            <p:cNvGrpSpPr/>
            <p:nvPr/>
          </p:nvGrpSpPr>
          <p:grpSpPr>
            <a:xfrm>
              <a:off x="2105021" y="145211"/>
              <a:ext cx="7485229" cy="1560060"/>
              <a:chOff x="2420620" y="4214104"/>
              <a:chExt cx="7485229" cy="1560060"/>
            </a:xfrm>
          </p:grpSpPr>
          <p:sp>
            <p:nvSpPr>
              <p:cNvPr id="49" name="矩形 48">
                <a:extLst>
                  <a:ext uri="{FF2B5EF4-FFF2-40B4-BE49-F238E27FC236}">
                    <a16:creationId xmlns:a16="http://schemas.microsoft.com/office/drawing/2014/main" id="{57549CBC-A03C-40EF-A386-2C1AADEA5BAD}"/>
                  </a:ext>
                </a:extLst>
              </p:cNvPr>
              <p:cNvSpPr/>
              <p:nvPr/>
            </p:nvSpPr>
            <p:spPr>
              <a:xfrm>
                <a:off x="2420620" y="4214104"/>
                <a:ext cx="7485229" cy="156006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组合 49">
                <a:extLst>
                  <a:ext uri="{FF2B5EF4-FFF2-40B4-BE49-F238E27FC236}">
                    <a16:creationId xmlns:a16="http://schemas.microsoft.com/office/drawing/2014/main" id="{53D36FAB-8EBB-42E8-8266-80AD840052E3}"/>
                  </a:ext>
                </a:extLst>
              </p:cNvPr>
              <p:cNvGrpSpPr/>
              <p:nvPr/>
            </p:nvGrpSpPr>
            <p:grpSpPr>
              <a:xfrm>
                <a:off x="4644561" y="4289984"/>
                <a:ext cx="5163363" cy="1408299"/>
                <a:chOff x="4787067" y="3707103"/>
                <a:chExt cx="5002585" cy="1408299"/>
              </a:xfrm>
            </p:grpSpPr>
            <p:sp>
              <p:nvSpPr>
                <p:cNvPr id="51" name="矩形 50">
                  <a:extLst>
                    <a:ext uri="{FF2B5EF4-FFF2-40B4-BE49-F238E27FC236}">
                      <a16:creationId xmlns:a16="http://schemas.microsoft.com/office/drawing/2014/main" id="{4181FB10-91A6-4B85-9CAB-EB5B9719AC5F}"/>
                    </a:ext>
                  </a:extLst>
                </p:cNvPr>
                <p:cNvSpPr/>
                <p:nvPr/>
              </p:nvSpPr>
              <p:spPr>
                <a:xfrm>
                  <a:off x="4787067" y="3707103"/>
                  <a:ext cx="5002585" cy="1408299"/>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文本框 51">
                  <a:extLst>
                    <a:ext uri="{FF2B5EF4-FFF2-40B4-BE49-F238E27FC236}">
                      <a16:creationId xmlns:a16="http://schemas.microsoft.com/office/drawing/2014/main" id="{231A7292-B590-4D71-8D91-C3E3F3EAEF0C}"/>
                    </a:ext>
                  </a:extLst>
                </p:cNvPr>
                <p:cNvSpPr txBox="1"/>
                <p:nvPr/>
              </p:nvSpPr>
              <p:spPr>
                <a:xfrm>
                  <a:off x="6441397" y="4120081"/>
                  <a:ext cx="3348254" cy="523220"/>
                </a:xfrm>
                <a:prstGeom prst="rect">
                  <a:avLst/>
                </a:prstGeom>
                <a:noFill/>
              </p:spPr>
              <p:txBody>
                <a:bodyPr wrap="square" rtlCol="0">
                  <a:spAutoFit/>
                </a:bodyPr>
                <a:lstStyle/>
                <a:p>
                  <a:r>
                    <a:rPr lang="en-US" sz="2800" dirty="0">
                      <a:solidFill>
                        <a:schemeClr val="bg1"/>
                      </a:solidFill>
                    </a:rPr>
                    <a:t>Channel Feedback</a:t>
                  </a:r>
                </a:p>
              </p:txBody>
            </p:sp>
          </p:grpSp>
        </p:grpSp>
        <p:sp>
          <p:nvSpPr>
            <p:cNvPr id="48" name="文本框 47">
              <a:extLst>
                <a:ext uri="{FF2B5EF4-FFF2-40B4-BE49-F238E27FC236}">
                  <a16:creationId xmlns:a16="http://schemas.microsoft.com/office/drawing/2014/main" id="{7F17D51A-4D7C-452E-8948-1CEB0250AD06}"/>
                </a:ext>
              </a:extLst>
            </p:cNvPr>
            <p:cNvSpPr txBox="1"/>
            <p:nvPr/>
          </p:nvSpPr>
          <p:spPr>
            <a:xfrm>
              <a:off x="2105021" y="663630"/>
              <a:ext cx="1994446" cy="523220"/>
            </a:xfrm>
            <a:prstGeom prst="rect">
              <a:avLst/>
            </a:prstGeom>
            <a:noFill/>
          </p:spPr>
          <p:txBody>
            <a:bodyPr wrap="square" rtlCol="0">
              <a:spAutoFit/>
            </a:bodyPr>
            <a:lstStyle/>
            <a:p>
              <a:pPr algn="ctr"/>
              <a:r>
                <a:rPr lang="en-US" sz="2800" dirty="0"/>
                <a:t>Useful Data</a:t>
              </a:r>
            </a:p>
          </p:txBody>
        </p:sp>
      </p:grpSp>
    </p:spTree>
    <p:extLst>
      <p:ext uri="{BB962C8B-B14F-4D97-AF65-F5344CB8AC3E}">
        <p14:creationId xmlns:p14="http://schemas.microsoft.com/office/powerpoint/2010/main" val="214817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grpId="0" nodeType="afterEffect">
                                  <p:stCondLst>
                                    <p:cond delay="0"/>
                                  </p:stCondLst>
                                  <p:childTnLst>
                                    <p:anim calcmode="discrete" valueType="str">
                                      <p:cBhvr>
                                        <p:cTn id="6" dur="1000" fill="hold"/>
                                        <p:tgtEl>
                                          <p:spTgt spid="25"/>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80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24F3-A11E-A202-13C1-DEF0986A1816}"/>
              </a:ext>
            </a:extLst>
          </p:cNvPr>
          <p:cNvSpPr>
            <a:spLocks noGrp="1"/>
          </p:cNvSpPr>
          <p:nvPr>
            <p:ph type="title"/>
          </p:nvPr>
        </p:nvSpPr>
        <p:spPr/>
        <p:txBody>
          <a:bodyPr/>
          <a:lstStyle/>
          <a:p>
            <a:r>
              <a:rPr lang="en-US"/>
              <a:t>In this talk: Zero Channel Feedback</a:t>
            </a:r>
          </a:p>
        </p:txBody>
      </p:sp>
      <p:sp>
        <p:nvSpPr>
          <p:cNvPr id="3" name="Content Placeholder 2">
            <a:extLst>
              <a:ext uri="{FF2B5EF4-FFF2-40B4-BE49-F238E27FC236}">
                <a16:creationId xmlns:a16="http://schemas.microsoft.com/office/drawing/2014/main" id="{F975E855-5E9D-9956-9314-02B91D926ABD}"/>
              </a:ext>
            </a:extLst>
          </p:cNvPr>
          <p:cNvSpPr>
            <a:spLocks noGrp="1"/>
          </p:cNvSpPr>
          <p:nvPr>
            <p:ph idx="1"/>
          </p:nvPr>
        </p:nvSpPr>
        <p:spPr/>
        <p:txBody>
          <a:bodyPr/>
          <a:lstStyle/>
          <a:p>
            <a:r>
              <a:rPr lang="en-US" dirty="0"/>
              <a:t>Problem: What is channel feedback?</a:t>
            </a:r>
          </a:p>
          <a:p>
            <a:endParaRPr lang="en-US" dirty="0"/>
          </a:p>
          <a:p>
            <a:r>
              <a:rPr lang="en-US" dirty="0">
                <a:solidFill>
                  <a:srgbClr val="FF0000"/>
                </a:solidFill>
              </a:rPr>
              <a:t>FIRE: End-to-end Machine Learning to remove channel feedback.</a:t>
            </a:r>
          </a:p>
          <a:p>
            <a:endParaRPr lang="en-US" dirty="0"/>
          </a:p>
          <a:p>
            <a:r>
              <a:rPr lang="en-US" dirty="0"/>
              <a:t>Evaluation using public datasets and our hardware testbed</a:t>
            </a:r>
          </a:p>
        </p:txBody>
      </p:sp>
      <p:sp>
        <p:nvSpPr>
          <p:cNvPr id="4" name="Slide Number Placeholder 3">
            <a:extLst>
              <a:ext uri="{FF2B5EF4-FFF2-40B4-BE49-F238E27FC236}">
                <a16:creationId xmlns:a16="http://schemas.microsoft.com/office/drawing/2014/main" id="{0120A508-95F5-11C7-B33E-3EB2DDB4B421}"/>
              </a:ext>
            </a:extLst>
          </p:cNvPr>
          <p:cNvSpPr>
            <a:spLocks noGrp="1"/>
          </p:cNvSpPr>
          <p:nvPr>
            <p:ph type="sldNum" sz="quarter" idx="12"/>
          </p:nvPr>
        </p:nvSpPr>
        <p:spPr/>
        <p:txBody>
          <a:bodyPr/>
          <a:lstStyle/>
          <a:p>
            <a:fld id="{0FF6C132-0A87-4A25-A3C6-BECAB87B3610}" type="slidenum">
              <a:rPr lang="zh-CN" altLang="en-US" smtClean="0"/>
              <a:t>13</a:t>
            </a:fld>
            <a:endParaRPr lang="zh-CN" altLang="en-US"/>
          </a:p>
        </p:txBody>
      </p:sp>
    </p:spTree>
    <p:extLst>
      <p:ext uri="{BB962C8B-B14F-4D97-AF65-F5344CB8AC3E}">
        <p14:creationId xmlns:p14="http://schemas.microsoft.com/office/powerpoint/2010/main" val="345625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E25361C-52CE-4935-BA64-20342A88FA91}"/>
              </a:ext>
            </a:extLst>
          </p:cNvPr>
          <p:cNvSpPr txBox="1"/>
          <p:nvPr/>
        </p:nvSpPr>
        <p:spPr>
          <a:xfrm>
            <a:off x="1526355" y="1371600"/>
            <a:ext cx="9278471" cy="954107"/>
          </a:xfrm>
          <a:prstGeom prst="rect">
            <a:avLst/>
          </a:prstGeom>
          <a:noFill/>
        </p:spPr>
        <p:txBody>
          <a:bodyPr wrap="square" rtlCol="0">
            <a:spAutoFit/>
          </a:bodyPr>
          <a:lstStyle/>
          <a:p>
            <a:r>
              <a:rPr lang="en-US" altLang="zh-CN" sz="2800" dirty="0">
                <a:solidFill>
                  <a:schemeClr val="bg1">
                    <a:lumMod val="85000"/>
                  </a:schemeClr>
                </a:solidFill>
              </a:rPr>
              <a:t>With a 64-antenna base station and 8 clients, explicit channel feedback can consume over half of the bandwidth* </a:t>
            </a:r>
            <a:endParaRPr lang="zh-CN" altLang="en-US" sz="2800" dirty="0">
              <a:solidFill>
                <a:schemeClr val="bg1">
                  <a:lumMod val="85000"/>
                </a:schemeClr>
              </a:solidFill>
            </a:endParaRPr>
          </a:p>
        </p:txBody>
      </p:sp>
      <p:sp>
        <p:nvSpPr>
          <p:cNvPr id="8" name="文本框 7">
            <a:extLst>
              <a:ext uri="{FF2B5EF4-FFF2-40B4-BE49-F238E27FC236}">
                <a16:creationId xmlns:a16="http://schemas.microsoft.com/office/drawing/2014/main" id="{3345FBDC-E6CC-4399-A0CA-78EE4F062FCA}"/>
              </a:ext>
            </a:extLst>
          </p:cNvPr>
          <p:cNvSpPr txBox="1"/>
          <p:nvPr/>
        </p:nvSpPr>
        <p:spPr>
          <a:xfrm>
            <a:off x="1524000" y="2664507"/>
            <a:ext cx="9278471" cy="523220"/>
          </a:xfrm>
          <a:prstGeom prst="rect">
            <a:avLst/>
          </a:prstGeom>
          <a:noFill/>
        </p:spPr>
        <p:txBody>
          <a:bodyPr wrap="square" rtlCol="0">
            <a:spAutoFit/>
          </a:bodyPr>
          <a:lstStyle/>
          <a:p>
            <a:r>
              <a:rPr lang="en-US" altLang="zh-CN" sz="2800" dirty="0">
                <a:solidFill>
                  <a:schemeClr val="bg1">
                    <a:lumMod val="85000"/>
                  </a:schemeClr>
                </a:solidFill>
              </a:rPr>
              <a:t>As number of antennas increases, the feedback increases</a:t>
            </a:r>
            <a:endParaRPr lang="zh-CN" altLang="en-US" sz="2800" dirty="0">
              <a:solidFill>
                <a:schemeClr val="bg1">
                  <a:lumMod val="85000"/>
                </a:schemeClr>
              </a:solidFill>
            </a:endParaRPr>
          </a:p>
        </p:txBody>
      </p:sp>
      <p:sp>
        <p:nvSpPr>
          <p:cNvPr id="28" name="文本框 27">
            <a:extLst>
              <a:ext uri="{FF2B5EF4-FFF2-40B4-BE49-F238E27FC236}">
                <a16:creationId xmlns:a16="http://schemas.microsoft.com/office/drawing/2014/main" id="{C895A1AA-66E8-4565-8306-0038D43A7255}"/>
              </a:ext>
            </a:extLst>
          </p:cNvPr>
          <p:cNvSpPr txBox="1"/>
          <p:nvPr/>
        </p:nvSpPr>
        <p:spPr>
          <a:xfrm>
            <a:off x="502566" y="386469"/>
            <a:ext cx="8384859" cy="646331"/>
          </a:xfrm>
          <a:prstGeom prst="rect">
            <a:avLst/>
          </a:prstGeom>
          <a:noFill/>
        </p:spPr>
        <p:txBody>
          <a:bodyPr wrap="none" rtlCol="0">
            <a:spAutoFit/>
          </a:bodyPr>
          <a:lstStyle/>
          <a:p>
            <a:r>
              <a:rPr lang="en-US" altLang="zh-CN" sz="3600"/>
              <a:t>FIRE: Zero Feedback Multi-Antenna Systems</a:t>
            </a:r>
            <a:endParaRPr lang="zh-CN" altLang="en-US" sz="3600"/>
          </a:p>
        </p:txBody>
      </p:sp>
      <p:sp>
        <p:nvSpPr>
          <p:cNvPr id="27" name="矩形 26">
            <a:extLst>
              <a:ext uri="{FF2B5EF4-FFF2-40B4-BE49-F238E27FC236}">
                <a16:creationId xmlns:a16="http://schemas.microsoft.com/office/drawing/2014/main" id="{A52803B6-3919-47B4-B486-3C1C5ACB3290}"/>
              </a:ext>
            </a:extLst>
          </p:cNvPr>
          <p:cNvSpPr/>
          <p:nvPr/>
        </p:nvSpPr>
        <p:spPr>
          <a:xfrm>
            <a:off x="2251825" y="3772648"/>
            <a:ext cx="7485229" cy="156006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文本框 11">
            <a:extLst>
              <a:ext uri="{FF2B5EF4-FFF2-40B4-BE49-F238E27FC236}">
                <a16:creationId xmlns:a16="http://schemas.microsoft.com/office/drawing/2014/main" id="{35B9689D-52B0-4BB8-BFF4-A0DD383C86FA}"/>
              </a:ext>
            </a:extLst>
          </p:cNvPr>
          <p:cNvSpPr txBox="1"/>
          <p:nvPr/>
        </p:nvSpPr>
        <p:spPr>
          <a:xfrm>
            <a:off x="2422701" y="4287437"/>
            <a:ext cx="1861704" cy="523220"/>
          </a:xfrm>
          <a:prstGeom prst="rect">
            <a:avLst/>
          </a:prstGeom>
          <a:noFill/>
        </p:spPr>
        <p:txBody>
          <a:bodyPr wrap="square" rtlCol="0">
            <a:spAutoFit/>
          </a:bodyPr>
          <a:lstStyle/>
          <a:p>
            <a:pPr algn="ctr"/>
            <a:r>
              <a:rPr lang="en-US" sz="2800" dirty="0"/>
              <a:t>Useful Data</a:t>
            </a:r>
          </a:p>
        </p:txBody>
      </p:sp>
      <p:grpSp>
        <p:nvGrpSpPr>
          <p:cNvPr id="3" name="组合 2">
            <a:extLst>
              <a:ext uri="{FF2B5EF4-FFF2-40B4-BE49-F238E27FC236}">
                <a16:creationId xmlns:a16="http://schemas.microsoft.com/office/drawing/2014/main" id="{7EE72430-9DB2-4E79-A2BA-858F9FE2761D}"/>
              </a:ext>
            </a:extLst>
          </p:cNvPr>
          <p:cNvGrpSpPr/>
          <p:nvPr/>
        </p:nvGrpSpPr>
        <p:grpSpPr>
          <a:xfrm>
            <a:off x="4455280" y="3844898"/>
            <a:ext cx="5193405" cy="1408299"/>
            <a:chOff x="4455280" y="3844898"/>
            <a:chExt cx="5193405" cy="1408299"/>
          </a:xfrm>
        </p:grpSpPr>
        <p:sp>
          <p:nvSpPr>
            <p:cNvPr id="30" name="矩形 29">
              <a:extLst>
                <a:ext uri="{FF2B5EF4-FFF2-40B4-BE49-F238E27FC236}">
                  <a16:creationId xmlns:a16="http://schemas.microsoft.com/office/drawing/2014/main" id="{B2DC2FE0-847B-4C32-A6C3-FFA9FEA3A3D1}"/>
                </a:ext>
              </a:extLst>
            </p:cNvPr>
            <p:cNvSpPr/>
            <p:nvPr/>
          </p:nvSpPr>
          <p:spPr>
            <a:xfrm>
              <a:off x="4455280" y="3844898"/>
              <a:ext cx="5193405" cy="1408299"/>
            </a:xfrm>
            <a:prstGeom prst="rect">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26B39A69-65FB-4FE6-A9E8-FC941D626EFF}"/>
                </a:ext>
              </a:extLst>
            </p:cNvPr>
            <p:cNvSpPr txBox="1"/>
            <p:nvPr/>
          </p:nvSpPr>
          <p:spPr>
            <a:xfrm>
              <a:off x="5773413" y="4287437"/>
              <a:ext cx="2837187" cy="523220"/>
            </a:xfrm>
            <a:prstGeom prst="rect">
              <a:avLst/>
            </a:prstGeom>
            <a:noFill/>
          </p:spPr>
          <p:txBody>
            <a:bodyPr wrap="none" rtlCol="0">
              <a:spAutoFit/>
            </a:bodyPr>
            <a:lstStyle/>
            <a:p>
              <a:r>
                <a:rPr lang="en-US" sz="2800" dirty="0">
                  <a:solidFill>
                    <a:schemeClr val="bg1"/>
                  </a:solidFill>
                </a:rPr>
                <a:t>Channel Feedback</a:t>
              </a:r>
            </a:p>
          </p:txBody>
        </p:sp>
      </p:grpSp>
      <p:sp>
        <p:nvSpPr>
          <p:cNvPr id="36" name="矩形 35">
            <a:extLst>
              <a:ext uri="{FF2B5EF4-FFF2-40B4-BE49-F238E27FC236}">
                <a16:creationId xmlns:a16="http://schemas.microsoft.com/office/drawing/2014/main" id="{F2FAEB77-B66B-461A-B436-6C4968AD2857}"/>
              </a:ext>
            </a:extLst>
          </p:cNvPr>
          <p:cNvSpPr/>
          <p:nvPr/>
        </p:nvSpPr>
        <p:spPr>
          <a:xfrm>
            <a:off x="2251824" y="3769017"/>
            <a:ext cx="7485229" cy="156006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Useful Data</a:t>
            </a:r>
          </a:p>
        </p:txBody>
      </p:sp>
      <p:sp>
        <p:nvSpPr>
          <p:cNvPr id="2" name="灯片编号占位符 1">
            <a:extLst>
              <a:ext uri="{FF2B5EF4-FFF2-40B4-BE49-F238E27FC236}">
                <a16:creationId xmlns:a16="http://schemas.microsoft.com/office/drawing/2014/main" id="{436C32A0-82C7-485D-9E18-B9C438DEAEDF}"/>
              </a:ext>
            </a:extLst>
          </p:cNvPr>
          <p:cNvSpPr>
            <a:spLocks noGrp="1"/>
          </p:cNvSpPr>
          <p:nvPr>
            <p:ph type="sldNum" sz="quarter" idx="12"/>
          </p:nvPr>
        </p:nvSpPr>
        <p:spPr/>
        <p:txBody>
          <a:bodyPr/>
          <a:lstStyle/>
          <a:p>
            <a:fld id="{0FF6C132-0A87-4A25-A3C6-BECAB87B3610}" type="slidenum">
              <a:rPr lang="zh-CN" altLang="en-US" smtClean="0"/>
              <a:t>14</a:t>
            </a:fld>
            <a:endParaRPr lang="zh-CN" altLang="en-US"/>
          </a:p>
        </p:txBody>
      </p:sp>
    </p:spTree>
    <p:extLst>
      <p:ext uri="{BB962C8B-B14F-4D97-AF65-F5344CB8AC3E}">
        <p14:creationId xmlns:p14="http://schemas.microsoft.com/office/powerpoint/2010/main" val="67833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椭圆 4106">
            <a:extLst>
              <a:ext uri="{FF2B5EF4-FFF2-40B4-BE49-F238E27FC236}">
                <a16:creationId xmlns:a16="http://schemas.microsoft.com/office/drawing/2014/main" id="{EF70A75A-FBCF-4884-A3F6-3E3EF720C7A8}"/>
              </a:ext>
            </a:extLst>
          </p:cNvPr>
          <p:cNvSpPr/>
          <p:nvPr/>
        </p:nvSpPr>
        <p:spPr>
          <a:xfrm rot="21291707">
            <a:off x="4101672" y="3094660"/>
            <a:ext cx="4543919" cy="20932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AD5DBFAB-7289-4B18-9508-A59D3B15E5DF}"/>
              </a:ext>
            </a:extLst>
          </p:cNvPr>
          <p:cNvSpPr/>
          <p:nvPr/>
        </p:nvSpPr>
        <p:spPr>
          <a:xfrm rot="1205775">
            <a:off x="3996901" y="4035779"/>
            <a:ext cx="3558586" cy="2365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11A3C12-A0B0-41AE-AF81-456455E420F1}"/>
              </a:ext>
            </a:extLst>
          </p:cNvPr>
          <p:cNvSpPr/>
          <p:nvPr/>
        </p:nvSpPr>
        <p:spPr>
          <a:xfrm rot="2896237">
            <a:off x="3659507" y="4382343"/>
            <a:ext cx="2053191" cy="17748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a:extLst>
              <a:ext uri="{FF2B5EF4-FFF2-40B4-BE49-F238E27FC236}">
                <a16:creationId xmlns:a16="http://schemas.microsoft.com/office/drawing/2014/main" id="{19E6A51C-A6CC-4761-8D75-36CB68FE3FCD}"/>
              </a:ext>
            </a:extLst>
          </p:cNvPr>
          <p:cNvGrpSpPr/>
          <p:nvPr/>
        </p:nvGrpSpPr>
        <p:grpSpPr>
          <a:xfrm>
            <a:off x="8656969" y="2434236"/>
            <a:ext cx="1155192" cy="1103150"/>
            <a:chOff x="4733517" y="300409"/>
            <a:chExt cx="1949327" cy="1845941"/>
          </a:xfrm>
        </p:grpSpPr>
        <p:grpSp>
          <p:nvGrpSpPr>
            <p:cNvPr id="96" name="组合 95">
              <a:extLst>
                <a:ext uri="{FF2B5EF4-FFF2-40B4-BE49-F238E27FC236}">
                  <a16:creationId xmlns:a16="http://schemas.microsoft.com/office/drawing/2014/main" id="{3EC422DE-E194-4855-A0CE-48B0D7488E5A}"/>
                </a:ext>
              </a:extLst>
            </p:cNvPr>
            <p:cNvGrpSpPr/>
            <p:nvPr/>
          </p:nvGrpSpPr>
          <p:grpSpPr>
            <a:xfrm>
              <a:off x="4994748" y="458254"/>
              <a:ext cx="1688096" cy="1688096"/>
              <a:chOff x="4791546" y="615820"/>
              <a:chExt cx="1688096" cy="1688096"/>
            </a:xfrm>
          </p:grpSpPr>
          <p:sp>
            <p:nvSpPr>
              <p:cNvPr id="101" name="椭圆 100">
                <a:extLst>
                  <a:ext uri="{FF2B5EF4-FFF2-40B4-BE49-F238E27FC236}">
                    <a16:creationId xmlns:a16="http://schemas.microsoft.com/office/drawing/2014/main" id="{F38DFBCA-4A5B-402C-AE5B-0C411F7602E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DD6D9C05-485C-43F0-A15E-83394E77CCF6}"/>
                  </a:ext>
                </a:extLst>
              </p:cNvPr>
              <p:cNvGrpSpPr/>
              <p:nvPr/>
            </p:nvGrpSpPr>
            <p:grpSpPr>
              <a:xfrm>
                <a:off x="4901194" y="736064"/>
                <a:ext cx="1466614" cy="1466614"/>
                <a:chOff x="4901194" y="736064"/>
                <a:chExt cx="1466614" cy="1466614"/>
              </a:xfrm>
            </p:grpSpPr>
            <p:sp>
              <p:nvSpPr>
                <p:cNvPr id="103" name="椭圆 102">
                  <a:extLst>
                    <a:ext uri="{FF2B5EF4-FFF2-40B4-BE49-F238E27FC236}">
                      <a16:creationId xmlns:a16="http://schemas.microsoft.com/office/drawing/2014/main" id="{FAA4580B-EF7C-4691-B915-35DCA9F9600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9">
                  <a:extLst>
                    <a:ext uri="{FF2B5EF4-FFF2-40B4-BE49-F238E27FC236}">
                      <a16:creationId xmlns:a16="http://schemas.microsoft.com/office/drawing/2014/main" id="{8784E6DE-E7BD-43C9-B759-F3E1E75186EF}"/>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97" name="组合 96">
              <a:extLst>
                <a:ext uri="{FF2B5EF4-FFF2-40B4-BE49-F238E27FC236}">
                  <a16:creationId xmlns:a16="http://schemas.microsoft.com/office/drawing/2014/main" id="{AB1303EE-707F-435F-A136-DF6003FBC4F8}"/>
                </a:ext>
              </a:extLst>
            </p:cNvPr>
            <p:cNvGrpSpPr/>
            <p:nvPr/>
          </p:nvGrpSpPr>
          <p:grpSpPr>
            <a:xfrm>
              <a:off x="4733517" y="300409"/>
              <a:ext cx="997955" cy="989414"/>
              <a:chOff x="3606948" y="508579"/>
              <a:chExt cx="769989" cy="763399"/>
            </a:xfrm>
          </p:grpSpPr>
          <p:sp>
            <p:nvSpPr>
              <p:cNvPr id="98" name="椭圆 97">
                <a:extLst>
                  <a:ext uri="{FF2B5EF4-FFF2-40B4-BE49-F238E27FC236}">
                    <a16:creationId xmlns:a16="http://schemas.microsoft.com/office/drawing/2014/main" id="{CB7E893A-F972-4319-8E5B-48DC8CAE600E}"/>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0A0136E6-9436-40F6-AFDD-9B61A885390A}"/>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55FDF55-2C12-4D76-9ACF-0E4A2AB994A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a:extLst>
              <a:ext uri="{FF2B5EF4-FFF2-40B4-BE49-F238E27FC236}">
                <a16:creationId xmlns:a16="http://schemas.microsoft.com/office/drawing/2014/main" id="{433E63EB-4FD1-4A30-8029-B30BA6422AC7}"/>
              </a:ext>
            </a:extLst>
          </p:cNvPr>
          <p:cNvGrpSpPr/>
          <p:nvPr/>
        </p:nvGrpSpPr>
        <p:grpSpPr>
          <a:xfrm>
            <a:off x="7489334" y="4736932"/>
            <a:ext cx="1155192" cy="1103150"/>
            <a:chOff x="4733517" y="300409"/>
            <a:chExt cx="1949327" cy="1845941"/>
          </a:xfrm>
        </p:grpSpPr>
        <p:grpSp>
          <p:nvGrpSpPr>
            <p:cNvPr id="106" name="组合 105">
              <a:extLst>
                <a:ext uri="{FF2B5EF4-FFF2-40B4-BE49-F238E27FC236}">
                  <a16:creationId xmlns:a16="http://schemas.microsoft.com/office/drawing/2014/main" id="{525DAC63-4ACB-4FF5-81EE-E1176487A889}"/>
                </a:ext>
              </a:extLst>
            </p:cNvPr>
            <p:cNvGrpSpPr/>
            <p:nvPr/>
          </p:nvGrpSpPr>
          <p:grpSpPr>
            <a:xfrm>
              <a:off x="4994748" y="458254"/>
              <a:ext cx="1688096" cy="1688096"/>
              <a:chOff x="4791546" y="615820"/>
              <a:chExt cx="1688096" cy="1688096"/>
            </a:xfrm>
          </p:grpSpPr>
          <p:sp>
            <p:nvSpPr>
              <p:cNvPr id="111" name="椭圆 110">
                <a:extLst>
                  <a:ext uri="{FF2B5EF4-FFF2-40B4-BE49-F238E27FC236}">
                    <a16:creationId xmlns:a16="http://schemas.microsoft.com/office/drawing/2014/main" id="{6B4E93A7-3F1E-44BE-8032-7F32DBAC6C8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827C94DC-D497-4FB9-96AF-A82FF1184D34}"/>
                  </a:ext>
                </a:extLst>
              </p:cNvPr>
              <p:cNvGrpSpPr/>
              <p:nvPr/>
            </p:nvGrpSpPr>
            <p:grpSpPr>
              <a:xfrm>
                <a:off x="4901194" y="736064"/>
                <a:ext cx="1466614" cy="1466614"/>
                <a:chOff x="4901194" y="736064"/>
                <a:chExt cx="1466614" cy="1466614"/>
              </a:xfrm>
            </p:grpSpPr>
            <p:sp>
              <p:nvSpPr>
                <p:cNvPr id="113" name="椭圆 112">
                  <a:extLst>
                    <a:ext uri="{FF2B5EF4-FFF2-40B4-BE49-F238E27FC236}">
                      <a16:creationId xmlns:a16="http://schemas.microsoft.com/office/drawing/2014/main" id="{F264235B-A85B-4CD2-97FA-798A9018CAB5}"/>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9">
                  <a:extLst>
                    <a:ext uri="{FF2B5EF4-FFF2-40B4-BE49-F238E27FC236}">
                      <a16:creationId xmlns:a16="http://schemas.microsoft.com/office/drawing/2014/main" id="{CE9AE4E4-DF6C-4674-B665-D3EB47A1B3BB}"/>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7" name="组合 106">
              <a:extLst>
                <a:ext uri="{FF2B5EF4-FFF2-40B4-BE49-F238E27FC236}">
                  <a16:creationId xmlns:a16="http://schemas.microsoft.com/office/drawing/2014/main" id="{FE36DF34-71E6-4758-BD0A-1CE1CB627673}"/>
                </a:ext>
              </a:extLst>
            </p:cNvPr>
            <p:cNvGrpSpPr/>
            <p:nvPr/>
          </p:nvGrpSpPr>
          <p:grpSpPr>
            <a:xfrm>
              <a:off x="4733517" y="300409"/>
              <a:ext cx="997955" cy="989414"/>
              <a:chOff x="3606948" y="508579"/>
              <a:chExt cx="769989" cy="763399"/>
            </a:xfrm>
          </p:grpSpPr>
          <p:sp>
            <p:nvSpPr>
              <p:cNvPr id="108" name="椭圆 107">
                <a:extLst>
                  <a:ext uri="{FF2B5EF4-FFF2-40B4-BE49-F238E27FC236}">
                    <a16:creationId xmlns:a16="http://schemas.microsoft.com/office/drawing/2014/main" id="{38D2B320-4F9D-48E3-B224-5B84D601782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106A434-C1F0-473C-ABF9-316631AD960C}"/>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A15C16D-5176-4B15-8C0F-BF44732D9DC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a:extLst>
              <a:ext uri="{FF2B5EF4-FFF2-40B4-BE49-F238E27FC236}">
                <a16:creationId xmlns:a16="http://schemas.microsoft.com/office/drawing/2014/main" id="{D787A04C-8806-4D3C-A8EC-9E543C5FD12B}"/>
              </a:ext>
            </a:extLst>
          </p:cNvPr>
          <p:cNvGrpSpPr/>
          <p:nvPr/>
        </p:nvGrpSpPr>
        <p:grpSpPr>
          <a:xfrm>
            <a:off x="5361287" y="5068143"/>
            <a:ext cx="1155192" cy="1103150"/>
            <a:chOff x="4733517" y="300409"/>
            <a:chExt cx="1949327" cy="1845941"/>
          </a:xfrm>
        </p:grpSpPr>
        <p:grpSp>
          <p:nvGrpSpPr>
            <p:cNvPr id="116" name="组合 115">
              <a:extLst>
                <a:ext uri="{FF2B5EF4-FFF2-40B4-BE49-F238E27FC236}">
                  <a16:creationId xmlns:a16="http://schemas.microsoft.com/office/drawing/2014/main" id="{41EBD00E-C555-4173-9987-F03956AD68E7}"/>
                </a:ext>
              </a:extLst>
            </p:cNvPr>
            <p:cNvGrpSpPr/>
            <p:nvPr/>
          </p:nvGrpSpPr>
          <p:grpSpPr>
            <a:xfrm>
              <a:off x="4994748" y="458254"/>
              <a:ext cx="1688096" cy="1688096"/>
              <a:chOff x="4791546" y="615820"/>
              <a:chExt cx="1688096" cy="1688096"/>
            </a:xfrm>
          </p:grpSpPr>
          <p:sp>
            <p:nvSpPr>
              <p:cNvPr id="131" name="椭圆 130">
                <a:extLst>
                  <a:ext uri="{FF2B5EF4-FFF2-40B4-BE49-F238E27FC236}">
                    <a16:creationId xmlns:a16="http://schemas.microsoft.com/office/drawing/2014/main" id="{68097B45-CB0D-4857-AB03-38350053CB42}"/>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a:extLst>
                  <a:ext uri="{FF2B5EF4-FFF2-40B4-BE49-F238E27FC236}">
                    <a16:creationId xmlns:a16="http://schemas.microsoft.com/office/drawing/2014/main" id="{45A59663-E37A-46E5-B3C2-6338B0AF376F}"/>
                  </a:ext>
                </a:extLst>
              </p:cNvPr>
              <p:cNvGrpSpPr/>
              <p:nvPr/>
            </p:nvGrpSpPr>
            <p:grpSpPr>
              <a:xfrm>
                <a:off x="4901194" y="736064"/>
                <a:ext cx="1466614" cy="1466614"/>
                <a:chOff x="4901194" y="736064"/>
                <a:chExt cx="1466614" cy="1466614"/>
              </a:xfrm>
            </p:grpSpPr>
            <p:sp>
              <p:nvSpPr>
                <p:cNvPr id="133" name="椭圆 132">
                  <a:extLst>
                    <a:ext uri="{FF2B5EF4-FFF2-40B4-BE49-F238E27FC236}">
                      <a16:creationId xmlns:a16="http://schemas.microsoft.com/office/drawing/2014/main" id="{571666DE-94CC-4A4D-A006-816F5C9FE5C7}"/>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Picture 9">
                  <a:extLst>
                    <a:ext uri="{FF2B5EF4-FFF2-40B4-BE49-F238E27FC236}">
                      <a16:creationId xmlns:a16="http://schemas.microsoft.com/office/drawing/2014/main" id="{61026DAF-FDA8-4830-A657-3F032F39E900}"/>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27" name="组合 126">
              <a:extLst>
                <a:ext uri="{FF2B5EF4-FFF2-40B4-BE49-F238E27FC236}">
                  <a16:creationId xmlns:a16="http://schemas.microsoft.com/office/drawing/2014/main" id="{B88F6474-ABAE-47FB-AE7A-391715EA1702}"/>
                </a:ext>
              </a:extLst>
            </p:cNvPr>
            <p:cNvGrpSpPr/>
            <p:nvPr/>
          </p:nvGrpSpPr>
          <p:grpSpPr>
            <a:xfrm>
              <a:off x="4733517" y="300409"/>
              <a:ext cx="997955" cy="989414"/>
              <a:chOff x="3606948" y="508579"/>
              <a:chExt cx="769989" cy="763399"/>
            </a:xfrm>
          </p:grpSpPr>
          <p:sp>
            <p:nvSpPr>
              <p:cNvPr id="128" name="椭圆 127">
                <a:extLst>
                  <a:ext uri="{FF2B5EF4-FFF2-40B4-BE49-F238E27FC236}">
                    <a16:creationId xmlns:a16="http://schemas.microsoft.com/office/drawing/2014/main" id="{19AF8F40-BFF1-45BA-ACA7-B1E0E65A6A7B}"/>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7C90628-4521-477A-8E28-98FD20D98986}"/>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40B6F4BD-10A6-4333-BCBD-AD23D12C782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1" name="Picture 2">
            <a:extLst>
              <a:ext uri="{FF2B5EF4-FFF2-40B4-BE49-F238E27FC236}">
                <a16:creationId xmlns:a16="http://schemas.microsoft.com/office/drawing/2014/main" id="{1DC9D1AB-77C4-4CEB-BD60-E90A13DF6EC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2183726" y="2475678"/>
            <a:ext cx="1875305" cy="3201866"/>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35185B96-7F4F-47DE-8F4C-C8752E6EC5B7}"/>
              </a:ext>
            </a:extLst>
          </p:cNvPr>
          <p:cNvSpPr>
            <a:spLocks noGrp="1"/>
          </p:cNvSpPr>
          <p:nvPr>
            <p:ph type="sldNum" sz="quarter" idx="12"/>
          </p:nvPr>
        </p:nvSpPr>
        <p:spPr/>
        <p:txBody>
          <a:bodyPr/>
          <a:lstStyle/>
          <a:p>
            <a:fld id="{0FF6C132-0A87-4A25-A3C6-BECAB87B3610}" type="slidenum">
              <a:rPr lang="zh-CN" altLang="en-US" smtClean="0"/>
              <a:t>15</a:t>
            </a:fld>
            <a:endParaRPr lang="zh-CN" altLang="en-US"/>
          </a:p>
        </p:txBody>
      </p:sp>
      <p:sp>
        <p:nvSpPr>
          <p:cNvPr id="6" name="文本框 87">
            <a:extLst>
              <a:ext uri="{FF2B5EF4-FFF2-40B4-BE49-F238E27FC236}">
                <a16:creationId xmlns:a16="http://schemas.microsoft.com/office/drawing/2014/main" id="{7051C6DB-A1E5-9C8B-B428-90445E23832F}"/>
              </a:ext>
            </a:extLst>
          </p:cNvPr>
          <p:cNvSpPr txBox="1"/>
          <p:nvPr/>
        </p:nvSpPr>
        <p:spPr>
          <a:xfrm>
            <a:off x="723792" y="260836"/>
            <a:ext cx="4112536" cy="646331"/>
          </a:xfrm>
          <a:prstGeom prst="rect">
            <a:avLst/>
          </a:prstGeom>
          <a:noFill/>
        </p:spPr>
        <p:txBody>
          <a:bodyPr wrap="none" rtlCol="0">
            <a:spAutoFit/>
          </a:bodyPr>
          <a:lstStyle/>
          <a:p>
            <a:r>
              <a:rPr lang="en-US" altLang="zh-CN" sz="3600"/>
              <a:t>Intuition Behind FIRE</a:t>
            </a:r>
            <a:endParaRPr lang="zh-CN" altLang="en-US" sz="3600"/>
          </a:p>
        </p:txBody>
      </p:sp>
      <p:sp>
        <p:nvSpPr>
          <p:cNvPr id="10" name="TextBox 9">
            <a:extLst>
              <a:ext uri="{FF2B5EF4-FFF2-40B4-BE49-F238E27FC236}">
                <a16:creationId xmlns:a16="http://schemas.microsoft.com/office/drawing/2014/main" id="{FB0127ED-9AC2-8493-8BAB-988E27B2D5B5}"/>
              </a:ext>
            </a:extLst>
          </p:cNvPr>
          <p:cNvSpPr txBox="1"/>
          <p:nvPr/>
        </p:nvSpPr>
        <p:spPr>
          <a:xfrm>
            <a:off x="1162373" y="3285641"/>
            <a:ext cx="184731" cy="369332"/>
          </a:xfrm>
          <a:prstGeom prst="rect">
            <a:avLst/>
          </a:prstGeom>
          <a:noFill/>
        </p:spPr>
        <p:txBody>
          <a:bodyPr wrap="none" rtlCol="0">
            <a:spAutoFit/>
          </a:bodyPr>
          <a:lstStyle/>
          <a:p>
            <a:endParaRPr lang="en-US"/>
          </a:p>
        </p:txBody>
      </p:sp>
      <p:sp>
        <p:nvSpPr>
          <p:cNvPr id="4" name="文本框 7">
            <a:extLst>
              <a:ext uri="{FF2B5EF4-FFF2-40B4-BE49-F238E27FC236}">
                <a16:creationId xmlns:a16="http://schemas.microsoft.com/office/drawing/2014/main" id="{38ADC6B0-5C05-EE91-A532-069DEBD2624C}"/>
              </a:ext>
            </a:extLst>
          </p:cNvPr>
          <p:cNvSpPr txBox="1"/>
          <p:nvPr/>
        </p:nvSpPr>
        <p:spPr>
          <a:xfrm>
            <a:off x="1546442" y="1081219"/>
            <a:ext cx="10286329" cy="523220"/>
          </a:xfrm>
          <a:prstGeom prst="rect">
            <a:avLst/>
          </a:prstGeom>
          <a:noFill/>
        </p:spPr>
        <p:txBody>
          <a:bodyPr wrap="square" rtlCol="0">
            <a:spAutoFit/>
          </a:bodyPr>
          <a:lstStyle/>
          <a:p>
            <a:r>
              <a:rPr lang="en-US" altLang="zh-CN" sz="2800" dirty="0"/>
              <a:t>Base station knows the uplink channel, but needs downlink channel</a:t>
            </a:r>
            <a:endParaRPr lang="zh-CN" altLang="en-US" sz="2800" dirty="0"/>
          </a:p>
        </p:txBody>
      </p:sp>
      <p:cxnSp>
        <p:nvCxnSpPr>
          <p:cNvPr id="48" name="直接箭头连接符 47">
            <a:extLst>
              <a:ext uri="{FF2B5EF4-FFF2-40B4-BE49-F238E27FC236}">
                <a16:creationId xmlns:a16="http://schemas.microsoft.com/office/drawing/2014/main" id="{6A25ABED-225A-450E-8E35-7A5D93B48B70}"/>
              </a:ext>
            </a:extLst>
          </p:cNvPr>
          <p:cNvCxnSpPr>
            <a:cxnSpLocks/>
          </p:cNvCxnSpPr>
          <p:nvPr/>
        </p:nvCxnSpPr>
        <p:spPr>
          <a:xfrm rot="10800000">
            <a:off x="3982778" y="3690769"/>
            <a:ext cx="1365091" cy="1534714"/>
          </a:xfrm>
          <a:prstGeom prst="straightConnector1">
            <a:avLst/>
          </a:prstGeom>
          <a:ln w="19050">
            <a:solidFill>
              <a:schemeClr val="tx1"/>
            </a:solidFill>
            <a:prstDash val="lg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0C371154-FBB0-41B7-A4BA-2448EC296777}"/>
              </a:ext>
            </a:extLst>
          </p:cNvPr>
          <p:cNvCxnSpPr>
            <a:cxnSpLocks/>
          </p:cNvCxnSpPr>
          <p:nvPr/>
        </p:nvCxnSpPr>
        <p:spPr>
          <a:xfrm rot="10800000" flipV="1">
            <a:off x="4090793" y="2981676"/>
            <a:ext cx="4525659" cy="406948"/>
          </a:xfrm>
          <a:prstGeom prst="straightConnector1">
            <a:avLst/>
          </a:prstGeom>
          <a:ln w="19050">
            <a:solidFill>
              <a:schemeClr val="tx1"/>
            </a:solidFill>
            <a:prstDash val="lgDash"/>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2F157CE6-6604-4D85-8312-4DA04BAD0C2F}"/>
              </a:ext>
            </a:extLst>
          </p:cNvPr>
          <p:cNvCxnSpPr>
            <a:cxnSpLocks/>
          </p:cNvCxnSpPr>
          <p:nvPr/>
        </p:nvCxnSpPr>
        <p:spPr>
          <a:xfrm rot="10800000">
            <a:off x="4103136" y="3538864"/>
            <a:ext cx="3324013" cy="1212358"/>
          </a:xfrm>
          <a:prstGeom prst="straightConnector1">
            <a:avLst/>
          </a:prstGeom>
          <a:ln w="19050">
            <a:solidFill>
              <a:schemeClr val="tx1"/>
            </a:solidFill>
            <a:prstDash val="lgDash"/>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4198A934-A00B-4BC0-8E04-D45FCD7C891E}"/>
              </a:ext>
            </a:extLst>
          </p:cNvPr>
          <p:cNvSpPr txBox="1"/>
          <p:nvPr/>
        </p:nvSpPr>
        <p:spPr>
          <a:xfrm>
            <a:off x="3971125" y="2292460"/>
            <a:ext cx="4639475" cy="523220"/>
          </a:xfrm>
          <a:prstGeom prst="rect">
            <a:avLst/>
          </a:prstGeom>
          <a:noFill/>
        </p:spPr>
        <p:txBody>
          <a:bodyPr wrap="none" rtlCol="0">
            <a:spAutoFit/>
          </a:bodyPr>
          <a:lstStyle/>
          <a:p>
            <a:r>
              <a:rPr lang="en-US" altLang="zh-CN" sz="2800" dirty="0"/>
              <a:t>Uplink Channel in frequency 1 </a:t>
            </a:r>
            <a:endParaRPr lang="zh-CN" altLang="en-US" sz="2800" dirty="0"/>
          </a:p>
        </p:txBody>
      </p:sp>
    </p:spTree>
    <p:extLst>
      <p:ext uri="{BB962C8B-B14F-4D97-AF65-F5344CB8AC3E}">
        <p14:creationId xmlns:p14="http://schemas.microsoft.com/office/powerpoint/2010/main" val="401443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椭圆 4106">
            <a:extLst>
              <a:ext uri="{FF2B5EF4-FFF2-40B4-BE49-F238E27FC236}">
                <a16:creationId xmlns:a16="http://schemas.microsoft.com/office/drawing/2014/main" id="{EF70A75A-FBCF-4884-A3F6-3E3EF720C7A8}"/>
              </a:ext>
            </a:extLst>
          </p:cNvPr>
          <p:cNvSpPr/>
          <p:nvPr/>
        </p:nvSpPr>
        <p:spPr>
          <a:xfrm rot="21291707">
            <a:off x="4109712" y="3094655"/>
            <a:ext cx="4543919" cy="20932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AD5DBFAB-7289-4B18-9508-A59D3B15E5DF}"/>
              </a:ext>
            </a:extLst>
          </p:cNvPr>
          <p:cNvSpPr/>
          <p:nvPr/>
        </p:nvSpPr>
        <p:spPr>
          <a:xfrm rot="1205775">
            <a:off x="4004941" y="4035774"/>
            <a:ext cx="3558586" cy="23650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11A3C12-A0B0-41AE-AF81-456455E420F1}"/>
              </a:ext>
            </a:extLst>
          </p:cNvPr>
          <p:cNvSpPr/>
          <p:nvPr/>
        </p:nvSpPr>
        <p:spPr>
          <a:xfrm rot="2896237">
            <a:off x="3667547" y="4382338"/>
            <a:ext cx="2053191" cy="17748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a:extLst>
              <a:ext uri="{FF2B5EF4-FFF2-40B4-BE49-F238E27FC236}">
                <a16:creationId xmlns:a16="http://schemas.microsoft.com/office/drawing/2014/main" id="{19E6A51C-A6CC-4761-8D75-36CB68FE3FCD}"/>
              </a:ext>
            </a:extLst>
          </p:cNvPr>
          <p:cNvGrpSpPr/>
          <p:nvPr/>
        </p:nvGrpSpPr>
        <p:grpSpPr>
          <a:xfrm>
            <a:off x="8665009" y="2434231"/>
            <a:ext cx="1155192" cy="1103150"/>
            <a:chOff x="4733517" y="300409"/>
            <a:chExt cx="1949327" cy="1845941"/>
          </a:xfrm>
        </p:grpSpPr>
        <p:grpSp>
          <p:nvGrpSpPr>
            <p:cNvPr id="96" name="组合 95">
              <a:extLst>
                <a:ext uri="{FF2B5EF4-FFF2-40B4-BE49-F238E27FC236}">
                  <a16:creationId xmlns:a16="http://schemas.microsoft.com/office/drawing/2014/main" id="{3EC422DE-E194-4855-A0CE-48B0D7488E5A}"/>
                </a:ext>
              </a:extLst>
            </p:cNvPr>
            <p:cNvGrpSpPr/>
            <p:nvPr/>
          </p:nvGrpSpPr>
          <p:grpSpPr>
            <a:xfrm>
              <a:off x="4994748" y="458254"/>
              <a:ext cx="1688096" cy="1688096"/>
              <a:chOff x="4791546" y="615820"/>
              <a:chExt cx="1688096" cy="1688096"/>
            </a:xfrm>
          </p:grpSpPr>
          <p:sp>
            <p:nvSpPr>
              <p:cNvPr id="101" name="椭圆 100">
                <a:extLst>
                  <a:ext uri="{FF2B5EF4-FFF2-40B4-BE49-F238E27FC236}">
                    <a16:creationId xmlns:a16="http://schemas.microsoft.com/office/drawing/2014/main" id="{F38DFBCA-4A5B-402C-AE5B-0C411F7602E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DD6D9C05-485C-43F0-A15E-83394E77CCF6}"/>
                  </a:ext>
                </a:extLst>
              </p:cNvPr>
              <p:cNvGrpSpPr/>
              <p:nvPr/>
            </p:nvGrpSpPr>
            <p:grpSpPr>
              <a:xfrm>
                <a:off x="4901194" y="736064"/>
                <a:ext cx="1466614" cy="1466614"/>
                <a:chOff x="4901194" y="736064"/>
                <a:chExt cx="1466614" cy="1466614"/>
              </a:xfrm>
            </p:grpSpPr>
            <p:sp>
              <p:nvSpPr>
                <p:cNvPr id="103" name="椭圆 102">
                  <a:extLst>
                    <a:ext uri="{FF2B5EF4-FFF2-40B4-BE49-F238E27FC236}">
                      <a16:creationId xmlns:a16="http://schemas.microsoft.com/office/drawing/2014/main" id="{FAA4580B-EF7C-4691-B915-35DCA9F9600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9">
                  <a:extLst>
                    <a:ext uri="{FF2B5EF4-FFF2-40B4-BE49-F238E27FC236}">
                      <a16:creationId xmlns:a16="http://schemas.microsoft.com/office/drawing/2014/main" id="{8784E6DE-E7BD-43C9-B759-F3E1E75186EF}"/>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97" name="组合 96">
              <a:extLst>
                <a:ext uri="{FF2B5EF4-FFF2-40B4-BE49-F238E27FC236}">
                  <a16:creationId xmlns:a16="http://schemas.microsoft.com/office/drawing/2014/main" id="{AB1303EE-707F-435F-A136-DF6003FBC4F8}"/>
                </a:ext>
              </a:extLst>
            </p:cNvPr>
            <p:cNvGrpSpPr/>
            <p:nvPr/>
          </p:nvGrpSpPr>
          <p:grpSpPr>
            <a:xfrm>
              <a:off x="4733517" y="300409"/>
              <a:ext cx="997955" cy="989414"/>
              <a:chOff x="3606948" y="508579"/>
              <a:chExt cx="769989" cy="763399"/>
            </a:xfrm>
          </p:grpSpPr>
          <p:sp>
            <p:nvSpPr>
              <p:cNvPr id="98" name="椭圆 97">
                <a:extLst>
                  <a:ext uri="{FF2B5EF4-FFF2-40B4-BE49-F238E27FC236}">
                    <a16:creationId xmlns:a16="http://schemas.microsoft.com/office/drawing/2014/main" id="{CB7E893A-F972-4319-8E5B-48DC8CAE600E}"/>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0A0136E6-9436-40F6-AFDD-9B61A885390A}"/>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55FDF55-2C12-4D76-9ACF-0E4A2AB994A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a:extLst>
              <a:ext uri="{FF2B5EF4-FFF2-40B4-BE49-F238E27FC236}">
                <a16:creationId xmlns:a16="http://schemas.microsoft.com/office/drawing/2014/main" id="{433E63EB-4FD1-4A30-8029-B30BA6422AC7}"/>
              </a:ext>
            </a:extLst>
          </p:cNvPr>
          <p:cNvGrpSpPr/>
          <p:nvPr/>
        </p:nvGrpSpPr>
        <p:grpSpPr>
          <a:xfrm>
            <a:off x="7497374" y="4736927"/>
            <a:ext cx="1155192" cy="1103150"/>
            <a:chOff x="4733517" y="300409"/>
            <a:chExt cx="1949327" cy="1845941"/>
          </a:xfrm>
        </p:grpSpPr>
        <p:grpSp>
          <p:nvGrpSpPr>
            <p:cNvPr id="106" name="组合 105">
              <a:extLst>
                <a:ext uri="{FF2B5EF4-FFF2-40B4-BE49-F238E27FC236}">
                  <a16:creationId xmlns:a16="http://schemas.microsoft.com/office/drawing/2014/main" id="{525DAC63-4ACB-4FF5-81EE-E1176487A889}"/>
                </a:ext>
              </a:extLst>
            </p:cNvPr>
            <p:cNvGrpSpPr/>
            <p:nvPr/>
          </p:nvGrpSpPr>
          <p:grpSpPr>
            <a:xfrm>
              <a:off x="4994748" y="458254"/>
              <a:ext cx="1688096" cy="1688096"/>
              <a:chOff x="4791546" y="615820"/>
              <a:chExt cx="1688096" cy="1688096"/>
            </a:xfrm>
          </p:grpSpPr>
          <p:sp>
            <p:nvSpPr>
              <p:cNvPr id="111" name="椭圆 110">
                <a:extLst>
                  <a:ext uri="{FF2B5EF4-FFF2-40B4-BE49-F238E27FC236}">
                    <a16:creationId xmlns:a16="http://schemas.microsoft.com/office/drawing/2014/main" id="{6B4E93A7-3F1E-44BE-8032-7F32DBAC6C8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827C94DC-D497-4FB9-96AF-A82FF1184D34}"/>
                  </a:ext>
                </a:extLst>
              </p:cNvPr>
              <p:cNvGrpSpPr/>
              <p:nvPr/>
            </p:nvGrpSpPr>
            <p:grpSpPr>
              <a:xfrm>
                <a:off x="4901194" y="736064"/>
                <a:ext cx="1466614" cy="1466614"/>
                <a:chOff x="4901194" y="736064"/>
                <a:chExt cx="1466614" cy="1466614"/>
              </a:xfrm>
            </p:grpSpPr>
            <p:sp>
              <p:nvSpPr>
                <p:cNvPr id="113" name="椭圆 112">
                  <a:extLst>
                    <a:ext uri="{FF2B5EF4-FFF2-40B4-BE49-F238E27FC236}">
                      <a16:creationId xmlns:a16="http://schemas.microsoft.com/office/drawing/2014/main" id="{F264235B-A85B-4CD2-97FA-798A9018CAB5}"/>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9">
                  <a:extLst>
                    <a:ext uri="{FF2B5EF4-FFF2-40B4-BE49-F238E27FC236}">
                      <a16:creationId xmlns:a16="http://schemas.microsoft.com/office/drawing/2014/main" id="{CE9AE4E4-DF6C-4674-B665-D3EB47A1B3BB}"/>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7" name="组合 106">
              <a:extLst>
                <a:ext uri="{FF2B5EF4-FFF2-40B4-BE49-F238E27FC236}">
                  <a16:creationId xmlns:a16="http://schemas.microsoft.com/office/drawing/2014/main" id="{FE36DF34-71E6-4758-BD0A-1CE1CB627673}"/>
                </a:ext>
              </a:extLst>
            </p:cNvPr>
            <p:cNvGrpSpPr/>
            <p:nvPr/>
          </p:nvGrpSpPr>
          <p:grpSpPr>
            <a:xfrm>
              <a:off x="4733517" y="300409"/>
              <a:ext cx="997955" cy="989414"/>
              <a:chOff x="3606948" y="508579"/>
              <a:chExt cx="769989" cy="763399"/>
            </a:xfrm>
          </p:grpSpPr>
          <p:sp>
            <p:nvSpPr>
              <p:cNvPr id="108" name="椭圆 107">
                <a:extLst>
                  <a:ext uri="{FF2B5EF4-FFF2-40B4-BE49-F238E27FC236}">
                    <a16:creationId xmlns:a16="http://schemas.microsoft.com/office/drawing/2014/main" id="{38D2B320-4F9D-48E3-B224-5B84D601782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106A434-C1F0-473C-ABF9-316631AD960C}"/>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A15C16D-5176-4B15-8C0F-BF44732D9DC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a:extLst>
              <a:ext uri="{FF2B5EF4-FFF2-40B4-BE49-F238E27FC236}">
                <a16:creationId xmlns:a16="http://schemas.microsoft.com/office/drawing/2014/main" id="{D787A04C-8806-4D3C-A8EC-9E543C5FD12B}"/>
              </a:ext>
            </a:extLst>
          </p:cNvPr>
          <p:cNvGrpSpPr/>
          <p:nvPr/>
        </p:nvGrpSpPr>
        <p:grpSpPr>
          <a:xfrm>
            <a:off x="5369327" y="5068138"/>
            <a:ext cx="1155192" cy="1103150"/>
            <a:chOff x="4733517" y="300409"/>
            <a:chExt cx="1949327" cy="1845941"/>
          </a:xfrm>
        </p:grpSpPr>
        <p:grpSp>
          <p:nvGrpSpPr>
            <p:cNvPr id="116" name="组合 115">
              <a:extLst>
                <a:ext uri="{FF2B5EF4-FFF2-40B4-BE49-F238E27FC236}">
                  <a16:creationId xmlns:a16="http://schemas.microsoft.com/office/drawing/2014/main" id="{41EBD00E-C555-4173-9987-F03956AD68E7}"/>
                </a:ext>
              </a:extLst>
            </p:cNvPr>
            <p:cNvGrpSpPr/>
            <p:nvPr/>
          </p:nvGrpSpPr>
          <p:grpSpPr>
            <a:xfrm>
              <a:off x="4994748" y="458254"/>
              <a:ext cx="1688096" cy="1688096"/>
              <a:chOff x="4791546" y="615820"/>
              <a:chExt cx="1688096" cy="1688096"/>
            </a:xfrm>
          </p:grpSpPr>
          <p:sp>
            <p:nvSpPr>
              <p:cNvPr id="131" name="椭圆 130">
                <a:extLst>
                  <a:ext uri="{FF2B5EF4-FFF2-40B4-BE49-F238E27FC236}">
                    <a16:creationId xmlns:a16="http://schemas.microsoft.com/office/drawing/2014/main" id="{68097B45-CB0D-4857-AB03-38350053CB42}"/>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a:extLst>
                  <a:ext uri="{FF2B5EF4-FFF2-40B4-BE49-F238E27FC236}">
                    <a16:creationId xmlns:a16="http://schemas.microsoft.com/office/drawing/2014/main" id="{45A59663-E37A-46E5-B3C2-6338B0AF376F}"/>
                  </a:ext>
                </a:extLst>
              </p:cNvPr>
              <p:cNvGrpSpPr/>
              <p:nvPr/>
            </p:nvGrpSpPr>
            <p:grpSpPr>
              <a:xfrm>
                <a:off x="4901194" y="736064"/>
                <a:ext cx="1466614" cy="1466614"/>
                <a:chOff x="4901194" y="736064"/>
                <a:chExt cx="1466614" cy="1466614"/>
              </a:xfrm>
            </p:grpSpPr>
            <p:sp>
              <p:nvSpPr>
                <p:cNvPr id="133" name="椭圆 132">
                  <a:extLst>
                    <a:ext uri="{FF2B5EF4-FFF2-40B4-BE49-F238E27FC236}">
                      <a16:creationId xmlns:a16="http://schemas.microsoft.com/office/drawing/2014/main" id="{571666DE-94CC-4A4D-A006-816F5C9FE5C7}"/>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Picture 9">
                  <a:extLst>
                    <a:ext uri="{FF2B5EF4-FFF2-40B4-BE49-F238E27FC236}">
                      <a16:creationId xmlns:a16="http://schemas.microsoft.com/office/drawing/2014/main" id="{61026DAF-FDA8-4830-A657-3F032F39E900}"/>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27" name="组合 126">
              <a:extLst>
                <a:ext uri="{FF2B5EF4-FFF2-40B4-BE49-F238E27FC236}">
                  <a16:creationId xmlns:a16="http://schemas.microsoft.com/office/drawing/2014/main" id="{B88F6474-ABAE-47FB-AE7A-391715EA1702}"/>
                </a:ext>
              </a:extLst>
            </p:cNvPr>
            <p:cNvGrpSpPr/>
            <p:nvPr/>
          </p:nvGrpSpPr>
          <p:grpSpPr>
            <a:xfrm>
              <a:off x="4733517" y="300409"/>
              <a:ext cx="997955" cy="989414"/>
              <a:chOff x="3606948" y="508579"/>
              <a:chExt cx="769989" cy="763399"/>
            </a:xfrm>
          </p:grpSpPr>
          <p:sp>
            <p:nvSpPr>
              <p:cNvPr id="128" name="椭圆 127">
                <a:extLst>
                  <a:ext uri="{FF2B5EF4-FFF2-40B4-BE49-F238E27FC236}">
                    <a16:creationId xmlns:a16="http://schemas.microsoft.com/office/drawing/2014/main" id="{19AF8F40-BFF1-45BA-ACA7-B1E0E65A6A7B}"/>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7C90628-4521-477A-8E28-98FD20D98986}"/>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40B6F4BD-10A6-4333-BCBD-AD23D12C782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1" name="Picture 2">
            <a:extLst>
              <a:ext uri="{FF2B5EF4-FFF2-40B4-BE49-F238E27FC236}">
                <a16:creationId xmlns:a16="http://schemas.microsoft.com/office/drawing/2014/main" id="{1DC9D1AB-77C4-4CEB-BD60-E90A13DF6EC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2191766" y="2475673"/>
            <a:ext cx="1875305" cy="3201866"/>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35185B96-7F4F-47DE-8F4C-C8752E6EC5B7}"/>
              </a:ext>
            </a:extLst>
          </p:cNvPr>
          <p:cNvSpPr>
            <a:spLocks noGrp="1"/>
          </p:cNvSpPr>
          <p:nvPr>
            <p:ph type="sldNum" sz="quarter" idx="12"/>
          </p:nvPr>
        </p:nvSpPr>
        <p:spPr/>
        <p:txBody>
          <a:bodyPr/>
          <a:lstStyle/>
          <a:p>
            <a:fld id="{0FF6C132-0A87-4A25-A3C6-BECAB87B3610}" type="slidenum">
              <a:rPr lang="zh-CN" altLang="en-US" smtClean="0"/>
              <a:t>16</a:t>
            </a:fld>
            <a:endParaRPr lang="zh-CN" altLang="en-US"/>
          </a:p>
        </p:txBody>
      </p:sp>
      <p:sp>
        <p:nvSpPr>
          <p:cNvPr id="6" name="文本框 87">
            <a:extLst>
              <a:ext uri="{FF2B5EF4-FFF2-40B4-BE49-F238E27FC236}">
                <a16:creationId xmlns:a16="http://schemas.microsoft.com/office/drawing/2014/main" id="{7051C6DB-A1E5-9C8B-B428-90445E23832F}"/>
              </a:ext>
            </a:extLst>
          </p:cNvPr>
          <p:cNvSpPr txBox="1"/>
          <p:nvPr/>
        </p:nvSpPr>
        <p:spPr>
          <a:xfrm>
            <a:off x="723792" y="260836"/>
            <a:ext cx="4112536" cy="646331"/>
          </a:xfrm>
          <a:prstGeom prst="rect">
            <a:avLst/>
          </a:prstGeom>
          <a:noFill/>
        </p:spPr>
        <p:txBody>
          <a:bodyPr wrap="none" rtlCol="0">
            <a:spAutoFit/>
          </a:bodyPr>
          <a:lstStyle/>
          <a:p>
            <a:r>
              <a:rPr lang="en-US" altLang="zh-CN" sz="3600"/>
              <a:t>Intuition Behind FIRE</a:t>
            </a:r>
            <a:endParaRPr lang="zh-CN" altLang="en-US" sz="3600"/>
          </a:p>
        </p:txBody>
      </p:sp>
      <p:sp>
        <p:nvSpPr>
          <p:cNvPr id="10" name="TextBox 9">
            <a:extLst>
              <a:ext uri="{FF2B5EF4-FFF2-40B4-BE49-F238E27FC236}">
                <a16:creationId xmlns:a16="http://schemas.microsoft.com/office/drawing/2014/main" id="{FB0127ED-9AC2-8493-8BAB-988E27B2D5B5}"/>
              </a:ext>
            </a:extLst>
          </p:cNvPr>
          <p:cNvSpPr txBox="1"/>
          <p:nvPr/>
        </p:nvSpPr>
        <p:spPr>
          <a:xfrm>
            <a:off x="1022146" y="3790238"/>
            <a:ext cx="184731" cy="369332"/>
          </a:xfrm>
          <a:prstGeom prst="rect">
            <a:avLst/>
          </a:prstGeom>
          <a:noFill/>
        </p:spPr>
        <p:txBody>
          <a:bodyPr wrap="none" rtlCol="0">
            <a:spAutoFit/>
          </a:bodyPr>
          <a:lstStyle/>
          <a:p>
            <a:endParaRPr lang="en-US"/>
          </a:p>
        </p:txBody>
      </p:sp>
      <p:cxnSp>
        <p:nvCxnSpPr>
          <p:cNvPr id="48" name="直接箭头连接符 47">
            <a:extLst>
              <a:ext uri="{FF2B5EF4-FFF2-40B4-BE49-F238E27FC236}">
                <a16:creationId xmlns:a16="http://schemas.microsoft.com/office/drawing/2014/main" id="{6A25ABED-225A-450E-8E35-7A5D93B48B70}"/>
              </a:ext>
            </a:extLst>
          </p:cNvPr>
          <p:cNvCxnSpPr>
            <a:cxnSpLocks/>
          </p:cNvCxnSpPr>
          <p:nvPr/>
        </p:nvCxnSpPr>
        <p:spPr>
          <a:xfrm rot="10800000">
            <a:off x="3990818" y="3690764"/>
            <a:ext cx="1365091" cy="1534714"/>
          </a:xfrm>
          <a:prstGeom prst="straightConnector1">
            <a:avLst/>
          </a:prstGeom>
          <a:ln w="19050">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0C371154-FBB0-41B7-A4BA-2448EC296777}"/>
              </a:ext>
            </a:extLst>
          </p:cNvPr>
          <p:cNvCxnSpPr>
            <a:cxnSpLocks/>
          </p:cNvCxnSpPr>
          <p:nvPr/>
        </p:nvCxnSpPr>
        <p:spPr>
          <a:xfrm rot="10800000" flipV="1">
            <a:off x="4098833" y="2981671"/>
            <a:ext cx="4525659" cy="406948"/>
          </a:xfrm>
          <a:prstGeom prst="straightConnector1">
            <a:avLst/>
          </a:prstGeom>
          <a:ln w="19050">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2F157CE6-6604-4D85-8312-4DA04BAD0C2F}"/>
              </a:ext>
            </a:extLst>
          </p:cNvPr>
          <p:cNvCxnSpPr>
            <a:cxnSpLocks/>
          </p:cNvCxnSpPr>
          <p:nvPr/>
        </p:nvCxnSpPr>
        <p:spPr>
          <a:xfrm rot="10800000">
            <a:off x="4111176" y="3538859"/>
            <a:ext cx="3324013" cy="1212358"/>
          </a:xfrm>
          <a:prstGeom prst="straightConnector1">
            <a:avLst/>
          </a:prstGeom>
          <a:ln w="19050">
            <a:solidFill>
              <a:schemeClr val="tx1"/>
            </a:solidFill>
            <a:prstDash val="lgDash"/>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4198A934-A00B-4BC0-8E04-D45FCD7C891E}"/>
              </a:ext>
            </a:extLst>
          </p:cNvPr>
          <p:cNvSpPr txBox="1"/>
          <p:nvPr/>
        </p:nvSpPr>
        <p:spPr>
          <a:xfrm>
            <a:off x="3525845" y="2159892"/>
            <a:ext cx="5284075" cy="523220"/>
          </a:xfrm>
          <a:prstGeom prst="rect">
            <a:avLst/>
          </a:prstGeom>
          <a:noFill/>
        </p:spPr>
        <p:txBody>
          <a:bodyPr wrap="none" rtlCol="0">
            <a:spAutoFit/>
          </a:bodyPr>
          <a:lstStyle/>
          <a:p>
            <a:r>
              <a:rPr lang="en-US" altLang="zh-CN" sz="2800" dirty="0"/>
              <a:t>Downlink channel in frequency 2 ? </a:t>
            </a:r>
            <a:endParaRPr lang="zh-CN" altLang="en-US" sz="2800" dirty="0"/>
          </a:p>
        </p:txBody>
      </p:sp>
      <p:sp>
        <p:nvSpPr>
          <p:cNvPr id="54" name="文本框 7">
            <a:extLst>
              <a:ext uri="{FF2B5EF4-FFF2-40B4-BE49-F238E27FC236}">
                <a16:creationId xmlns:a16="http://schemas.microsoft.com/office/drawing/2014/main" id="{4B81D305-5889-4B2C-922F-7915A17F7043}"/>
              </a:ext>
            </a:extLst>
          </p:cNvPr>
          <p:cNvSpPr txBox="1"/>
          <p:nvPr/>
        </p:nvSpPr>
        <p:spPr>
          <a:xfrm>
            <a:off x="1546442" y="1081219"/>
            <a:ext cx="10286329" cy="523220"/>
          </a:xfrm>
          <a:prstGeom prst="rect">
            <a:avLst/>
          </a:prstGeom>
          <a:noFill/>
        </p:spPr>
        <p:txBody>
          <a:bodyPr wrap="square" rtlCol="0">
            <a:spAutoFit/>
          </a:bodyPr>
          <a:lstStyle/>
          <a:p>
            <a:r>
              <a:rPr lang="en-US" altLang="zh-CN" sz="2800" dirty="0"/>
              <a:t>Base station knows the uplink channel, but needs downlink channel</a:t>
            </a:r>
            <a:endParaRPr lang="zh-CN" altLang="en-US" sz="2800" dirty="0"/>
          </a:p>
        </p:txBody>
      </p:sp>
    </p:spTree>
    <p:extLst>
      <p:ext uri="{BB962C8B-B14F-4D97-AF65-F5344CB8AC3E}">
        <p14:creationId xmlns:p14="http://schemas.microsoft.com/office/powerpoint/2010/main" val="115722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椭圆 3">
            <a:extLst>
              <a:ext uri="{FF2B5EF4-FFF2-40B4-BE49-F238E27FC236}">
                <a16:creationId xmlns:a16="http://schemas.microsoft.com/office/drawing/2014/main" id="{8B009F36-A01B-4E0E-8D13-BAF8819F4F01}"/>
              </a:ext>
            </a:extLst>
          </p:cNvPr>
          <p:cNvSpPr/>
          <p:nvPr/>
        </p:nvSpPr>
        <p:spPr>
          <a:xfrm>
            <a:off x="838200" y="5106115"/>
            <a:ext cx="10440894"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Graphic 6" descr="Building with solid fill">
            <a:extLst>
              <a:ext uri="{FF2B5EF4-FFF2-40B4-BE49-F238E27FC236}">
                <a16:creationId xmlns:a16="http://schemas.microsoft.com/office/drawing/2014/main" id="{86498CB4-8476-4C64-AB80-5D6612D09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252" y="2104504"/>
            <a:ext cx="1456679" cy="1456679"/>
          </a:xfrm>
          <a:prstGeom prst="rect">
            <a:avLst/>
          </a:prstGeom>
        </p:spPr>
      </p:pic>
      <p:grpSp>
        <p:nvGrpSpPr>
          <p:cNvPr id="76" name="组合 75">
            <a:extLst>
              <a:ext uri="{FF2B5EF4-FFF2-40B4-BE49-F238E27FC236}">
                <a16:creationId xmlns:a16="http://schemas.microsoft.com/office/drawing/2014/main" id="{FFA3F1EA-045A-49EE-860D-AC9353321683}"/>
              </a:ext>
            </a:extLst>
          </p:cNvPr>
          <p:cNvGrpSpPr/>
          <p:nvPr/>
        </p:nvGrpSpPr>
        <p:grpSpPr>
          <a:xfrm>
            <a:off x="7926337" y="3573322"/>
            <a:ext cx="1155191" cy="1103150"/>
            <a:chOff x="4733517" y="300409"/>
            <a:chExt cx="1949325" cy="1845942"/>
          </a:xfrm>
        </p:grpSpPr>
        <p:grpSp>
          <p:nvGrpSpPr>
            <p:cNvPr id="77" name="组合 76">
              <a:extLst>
                <a:ext uri="{FF2B5EF4-FFF2-40B4-BE49-F238E27FC236}">
                  <a16:creationId xmlns:a16="http://schemas.microsoft.com/office/drawing/2014/main" id="{19DEBBC6-8743-4E39-901C-43018F46C893}"/>
                </a:ext>
              </a:extLst>
            </p:cNvPr>
            <p:cNvGrpSpPr/>
            <p:nvPr/>
          </p:nvGrpSpPr>
          <p:grpSpPr>
            <a:xfrm>
              <a:off x="4994746" y="458255"/>
              <a:ext cx="1688096" cy="1688096"/>
              <a:chOff x="4791546" y="615820"/>
              <a:chExt cx="1688096" cy="1688096"/>
            </a:xfrm>
          </p:grpSpPr>
          <p:sp>
            <p:nvSpPr>
              <p:cNvPr id="82" name="椭圆 81">
                <a:extLst>
                  <a:ext uri="{FF2B5EF4-FFF2-40B4-BE49-F238E27FC236}">
                    <a16:creationId xmlns:a16="http://schemas.microsoft.com/office/drawing/2014/main" id="{28DD06A4-E556-449E-B3F8-44693F02129A}"/>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a:extLst>
                  <a:ext uri="{FF2B5EF4-FFF2-40B4-BE49-F238E27FC236}">
                    <a16:creationId xmlns:a16="http://schemas.microsoft.com/office/drawing/2014/main" id="{94609A51-6EE1-470F-AAE2-411D21405108}"/>
                  </a:ext>
                </a:extLst>
              </p:cNvPr>
              <p:cNvGrpSpPr/>
              <p:nvPr/>
            </p:nvGrpSpPr>
            <p:grpSpPr>
              <a:xfrm>
                <a:off x="4901194" y="736064"/>
                <a:ext cx="1466614" cy="1466614"/>
                <a:chOff x="4901194" y="736064"/>
                <a:chExt cx="1466614" cy="1466614"/>
              </a:xfrm>
            </p:grpSpPr>
            <p:sp>
              <p:nvSpPr>
                <p:cNvPr id="84" name="椭圆 83">
                  <a:extLst>
                    <a:ext uri="{FF2B5EF4-FFF2-40B4-BE49-F238E27FC236}">
                      <a16:creationId xmlns:a16="http://schemas.microsoft.com/office/drawing/2014/main" id="{5326A615-8E05-4E68-8368-D89EA9AA52D9}"/>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Picture 9">
                  <a:extLst>
                    <a:ext uri="{FF2B5EF4-FFF2-40B4-BE49-F238E27FC236}">
                      <a16:creationId xmlns:a16="http://schemas.microsoft.com/office/drawing/2014/main" id="{804B931D-F001-4343-B381-BAC0580C9E5E}"/>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78" name="组合 77">
              <a:extLst>
                <a:ext uri="{FF2B5EF4-FFF2-40B4-BE49-F238E27FC236}">
                  <a16:creationId xmlns:a16="http://schemas.microsoft.com/office/drawing/2014/main" id="{4ABA888C-6535-4061-BB3D-BC97B35BB7EF}"/>
                </a:ext>
              </a:extLst>
            </p:cNvPr>
            <p:cNvGrpSpPr/>
            <p:nvPr/>
          </p:nvGrpSpPr>
          <p:grpSpPr>
            <a:xfrm>
              <a:off x="4733517" y="300409"/>
              <a:ext cx="997955" cy="989414"/>
              <a:chOff x="3606948" y="508579"/>
              <a:chExt cx="769989" cy="763399"/>
            </a:xfrm>
          </p:grpSpPr>
          <p:sp>
            <p:nvSpPr>
              <p:cNvPr id="79" name="椭圆 78">
                <a:extLst>
                  <a:ext uri="{FF2B5EF4-FFF2-40B4-BE49-F238E27FC236}">
                    <a16:creationId xmlns:a16="http://schemas.microsoft.com/office/drawing/2014/main" id="{7508A981-E654-4558-A698-CB27D491B6E9}"/>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31D1C927-CE2C-4DAD-B854-D4D91E52E81E}"/>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6E1076D3-5D01-456A-9F64-48E77C8596C4}"/>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6" name="Picture 2">
            <a:extLst>
              <a:ext uri="{FF2B5EF4-FFF2-40B4-BE49-F238E27FC236}">
                <a16:creationId xmlns:a16="http://schemas.microsoft.com/office/drawing/2014/main" id="{5501522E-051F-4713-B4E7-DA137F8DC4B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657074" y="2796150"/>
            <a:ext cx="1875305" cy="3201866"/>
          </a:xfrm>
          <a:prstGeom prst="rect">
            <a:avLst/>
          </a:prstGeom>
          <a:noFill/>
          <a:extLst>
            <a:ext uri="{909E8E84-426E-40DD-AFC4-6F175D3DCCD1}">
              <a14:hiddenFill xmlns:a14="http://schemas.microsoft.com/office/drawing/2010/main">
                <a:solidFill>
                  <a:srgbClr val="FFFFFF"/>
                </a:solidFill>
              </a14:hiddenFill>
            </a:ext>
          </a:extLst>
        </p:spPr>
      </p:pic>
      <p:sp>
        <p:nvSpPr>
          <p:cNvPr id="72" name="文本框 71">
            <a:extLst>
              <a:ext uri="{FF2B5EF4-FFF2-40B4-BE49-F238E27FC236}">
                <a16:creationId xmlns:a16="http://schemas.microsoft.com/office/drawing/2014/main" id="{CA0D8779-85B1-4C9E-86D0-4561DDA68C1B}"/>
              </a:ext>
            </a:extLst>
          </p:cNvPr>
          <p:cNvSpPr txBox="1"/>
          <p:nvPr/>
        </p:nvSpPr>
        <p:spPr>
          <a:xfrm>
            <a:off x="505440" y="356269"/>
            <a:ext cx="4112536" cy="646331"/>
          </a:xfrm>
          <a:prstGeom prst="rect">
            <a:avLst/>
          </a:prstGeom>
          <a:noFill/>
        </p:spPr>
        <p:txBody>
          <a:bodyPr wrap="none" rtlCol="0">
            <a:spAutoFit/>
          </a:bodyPr>
          <a:lstStyle/>
          <a:p>
            <a:r>
              <a:rPr lang="en-US" altLang="zh-CN" sz="3600" dirty="0"/>
              <a:t>Intuition Behind FIRE</a:t>
            </a:r>
            <a:endParaRPr lang="zh-CN" altLang="en-US" sz="3600" dirty="0"/>
          </a:p>
        </p:txBody>
      </p:sp>
      <p:sp>
        <p:nvSpPr>
          <p:cNvPr id="2" name="灯片编号占位符 1">
            <a:extLst>
              <a:ext uri="{FF2B5EF4-FFF2-40B4-BE49-F238E27FC236}">
                <a16:creationId xmlns:a16="http://schemas.microsoft.com/office/drawing/2014/main" id="{5930EABB-86F5-42B8-B86D-9B436E516CE9}"/>
              </a:ext>
            </a:extLst>
          </p:cNvPr>
          <p:cNvSpPr>
            <a:spLocks noGrp="1"/>
          </p:cNvSpPr>
          <p:nvPr>
            <p:ph type="sldNum" sz="quarter" idx="12"/>
          </p:nvPr>
        </p:nvSpPr>
        <p:spPr>
          <a:xfrm>
            <a:off x="8610600" y="6329589"/>
            <a:ext cx="2743200" cy="365125"/>
          </a:xfrm>
        </p:spPr>
        <p:txBody>
          <a:bodyPr/>
          <a:lstStyle/>
          <a:p>
            <a:fld id="{0FF6C132-0A87-4A25-A3C6-BECAB87B3610}" type="slidenum">
              <a:rPr lang="zh-CN" altLang="en-US" smtClean="0"/>
              <a:t>17</a:t>
            </a:fld>
            <a:endParaRPr lang="zh-CN" altLang="en-US"/>
          </a:p>
        </p:txBody>
      </p:sp>
      <p:cxnSp>
        <p:nvCxnSpPr>
          <p:cNvPr id="8" name="直接连接符 7">
            <a:extLst>
              <a:ext uri="{FF2B5EF4-FFF2-40B4-BE49-F238E27FC236}">
                <a16:creationId xmlns:a16="http://schemas.microsoft.com/office/drawing/2014/main" id="{0150CF9C-515E-41FC-921A-0BD14A664B1C}"/>
              </a:ext>
            </a:extLst>
          </p:cNvPr>
          <p:cNvCxnSpPr>
            <a:cxnSpLocks/>
            <a:stCxn id="106" idx="3"/>
          </p:cNvCxnSpPr>
          <p:nvPr/>
        </p:nvCxnSpPr>
        <p:spPr>
          <a:xfrm flipV="1">
            <a:off x="3532379" y="2794604"/>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19" name="直接连接符 118">
            <a:extLst>
              <a:ext uri="{FF2B5EF4-FFF2-40B4-BE49-F238E27FC236}">
                <a16:creationId xmlns:a16="http://schemas.microsoft.com/office/drawing/2014/main" id="{C433158B-B0CB-4375-8378-77301380A5C4}"/>
              </a:ext>
            </a:extLst>
          </p:cNvPr>
          <p:cNvCxnSpPr>
            <a:cxnSpLocks/>
            <a:stCxn id="79" idx="2"/>
          </p:cNvCxnSpPr>
          <p:nvPr/>
        </p:nvCxnSpPr>
        <p:spPr>
          <a:xfrm flipH="1" flipV="1">
            <a:off x="5851339" y="2794604"/>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22" name="直接连接符 121">
            <a:extLst>
              <a:ext uri="{FF2B5EF4-FFF2-40B4-BE49-F238E27FC236}">
                <a16:creationId xmlns:a16="http://schemas.microsoft.com/office/drawing/2014/main" id="{EB0ED4A7-A041-4FDE-B367-6B5542477346}"/>
              </a:ext>
            </a:extLst>
          </p:cNvPr>
          <p:cNvCxnSpPr>
            <a:cxnSpLocks/>
            <a:stCxn id="106" idx="3"/>
            <a:endCxn id="79" idx="2"/>
          </p:cNvCxnSpPr>
          <p:nvPr/>
        </p:nvCxnSpPr>
        <p:spPr>
          <a:xfrm flipV="1">
            <a:off x="3532379" y="3868963"/>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23" name="直接连接符 122">
            <a:extLst>
              <a:ext uri="{FF2B5EF4-FFF2-40B4-BE49-F238E27FC236}">
                <a16:creationId xmlns:a16="http://schemas.microsoft.com/office/drawing/2014/main" id="{79B3DC96-5107-4D0B-8B76-52C38EFD38F1}"/>
              </a:ext>
            </a:extLst>
          </p:cNvPr>
          <p:cNvCxnSpPr>
            <a:cxnSpLocks/>
            <a:stCxn id="106" idx="3"/>
          </p:cNvCxnSpPr>
          <p:nvPr/>
        </p:nvCxnSpPr>
        <p:spPr>
          <a:xfrm>
            <a:off x="3532379" y="4397083"/>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24" name="直接连接符 123">
            <a:extLst>
              <a:ext uri="{FF2B5EF4-FFF2-40B4-BE49-F238E27FC236}">
                <a16:creationId xmlns:a16="http://schemas.microsoft.com/office/drawing/2014/main" id="{C6819547-E6FD-452F-A037-CAEEC7222C6F}"/>
              </a:ext>
            </a:extLst>
          </p:cNvPr>
          <p:cNvCxnSpPr>
            <a:cxnSpLocks/>
            <a:stCxn id="79" idx="2"/>
          </p:cNvCxnSpPr>
          <p:nvPr/>
        </p:nvCxnSpPr>
        <p:spPr>
          <a:xfrm flipH="1">
            <a:off x="5990843" y="3868963"/>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26" name="矩形 125">
            <a:extLst>
              <a:ext uri="{FF2B5EF4-FFF2-40B4-BE49-F238E27FC236}">
                <a16:creationId xmlns:a16="http://schemas.microsoft.com/office/drawing/2014/main" id="{EB821172-9506-41A9-85B1-01CF5A62DE09}"/>
              </a:ext>
            </a:extLst>
          </p:cNvPr>
          <p:cNvSpPr/>
          <p:nvPr/>
        </p:nvSpPr>
        <p:spPr>
          <a:xfrm>
            <a:off x="3450359" y="4296951"/>
            <a:ext cx="264545" cy="233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7" name="矩形 126">
            <a:extLst>
              <a:ext uri="{FF2B5EF4-FFF2-40B4-BE49-F238E27FC236}">
                <a16:creationId xmlns:a16="http://schemas.microsoft.com/office/drawing/2014/main" id="{3BFB89D7-A1A8-4D30-BFA2-B69D513822AD}"/>
              </a:ext>
            </a:extLst>
          </p:cNvPr>
          <p:cNvSpPr/>
          <p:nvPr/>
        </p:nvSpPr>
        <p:spPr>
          <a:xfrm>
            <a:off x="3444492" y="4306207"/>
            <a:ext cx="264545" cy="233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8" name="矩形 127">
            <a:extLst>
              <a:ext uri="{FF2B5EF4-FFF2-40B4-BE49-F238E27FC236}">
                <a16:creationId xmlns:a16="http://schemas.microsoft.com/office/drawing/2014/main" id="{1743171D-DC15-4E4D-BC7C-2729F17BB8B7}"/>
              </a:ext>
            </a:extLst>
          </p:cNvPr>
          <p:cNvSpPr/>
          <p:nvPr/>
        </p:nvSpPr>
        <p:spPr>
          <a:xfrm>
            <a:off x="3450359" y="4280344"/>
            <a:ext cx="264545" cy="233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9" name="矩形 128">
            <a:extLst>
              <a:ext uri="{FF2B5EF4-FFF2-40B4-BE49-F238E27FC236}">
                <a16:creationId xmlns:a16="http://schemas.microsoft.com/office/drawing/2014/main" id="{27567EC9-0547-4F28-A601-0C8016B001E7}"/>
              </a:ext>
            </a:extLst>
          </p:cNvPr>
          <p:cNvSpPr/>
          <p:nvPr/>
        </p:nvSpPr>
        <p:spPr>
          <a:xfrm>
            <a:off x="7792965" y="3760962"/>
            <a:ext cx="264545" cy="233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矩形 129">
            <a:extLst>
              <a:ext uri="{FF2B5EF4-FFF2-40B4-BE49-F238E27FC236}">
                <a16:creationId xmlns:a16="http://schemas.microsoft.com/office/drawing/2014/main" id="{7541CA83-CAA9-41BB-B6FC-5B7E12663DF6}"/>
              </a:ext>
            </a:extLst>
          </p:cNvPr>
          <p:cNvSpPr/>
          <p:nvPr/>
        </p:nvSpPr>
        <p:spPr>
          <a:xfrm>
            <a:off x="7792964" y="3751337"/>
            <a:ext cx="264545" cy="233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a:extLst>
              <a:ext uri="{FF2B5EF4-FFF2-40B4-BE49-F238E27FC236}">
                <a16:creationId xmlns:a16="http://schemas.microsoft.com/office/drawing/2014/main" id="{FAA659A3-9441-4CF1-B929-2C67D7B7EDF1}"/>
              </a:ext>
            </a:extLst>
          </p:cNvPr>
          <p:cNvSpPr/>
          <p:nvPr/>
        </p:nvSpPr>
        <p:spPr>
          <a:xfrm>
            <a:off x="7792964" y="3743098"/>
            <a:ext cx="264545" cy="233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文本框 73">
            <a:extLst>
              <a:ext uri="{FF2B5EF4-FFF2-40B4-BE49-F238E27FC236}">
                <a16:creationId xmlns:a16="http://schemas.microsoft.com/office/drawing/2014/main" id="{EA67D19C-DE9E-476F-ACA7-F5FF3CAA799C}"/>
              </a:ext>
            </a:extLst>
          </p:cNvPr>
          <p:cNvSpPr txBox="1"/>
          <p:nvPr/>
        </p:nvSpPr>
        <p:spPr>
          <a:xfrm>
            <a:off x="2345615" y="1251091"/>
            <a:ext cx="7500771" cy="523220"/>
          </a:xfrm>
          <a:prstGeom prst="rect">
            <a:avLst/>
          </a:prstGeom>
          <a:noFill/>
        </p:spPr>
        <p:txBody>
          <a:bodyPr wrap="none" rtlCol="0">
            <a:spAutoFit/>
          </a:bodyPr>
          <a:lstStyle/>
          <a:p>
            <a:r>
              <a:rPr lang="en-US" altLang="zh-CN" sz="2800" dirty="0"/>
              <a:t>Uplink and downlink share the same physical path</a:t>
            </a:r>
          </a:p>
        </p:txBody>
      </p:sp>
      <p:sp>
        <p:nvSpPr>
          <p:cNvPr id="75" name="文本框 74">
            <a:extLst>
              <a:ext uri="{FF2B5EF4-FFF2-40B4-BE49-F238E27FC236}">
                <a16:creationId xmlns:a16="http://schemas.microsoft.com/office/drawing/2014/main" id="{644CB245-57BB-4F65-AA77-8CB637FAF90A}"/>
              </a:ext>
            </a:extLst>
          </p:cNvPr>
          <p:cNvSpPr txBox="1"/>
          <p:nvPr/>
        </p:nvSpPr>
        <p:spPr>
          <a:xfrm>
            <a:off x="3293534" y="1704394"/>
            <a:ext cx="5604932" cy="400110"/>
          </a:xfrm>
          <a:prstGeom prst="rect">
            <a:avLst/>
          </a:prstGeom>
          <a:noFill/>
        </p:spPr>
        <p:txBody>
          <a:bodyPr wrap="none" rtlCol="0">
            <a:spAutoFit/>
          </a:bodyPr>
          <a:lstStyle/>
          <a:p>
            <a:r>
              <a:rPr lang="en-US" altLang="zh-CN" sz="2000" b="1" i="1" dirty="0"/>
              <a:t>[</a:t>
            </a:r>
            <a:r>
              <a:rPr lang="en-US" altLang="zh-CN" sz="2000" b="1" i="1" dirty="0">
                <a:solidFill>
                  <a:schemeClr val="accent1">
                    <a:lumMod val="75000"/>
                  </a:schemeClr>
                </a:solidFill>
              </a:rPr>
              <a:t>R2F2</a:t>
            </a:r>
            <a:r>
              <a:rPr lang="en-US" altLang="zh-CN" sz="2000" b="1" i="1" dirty="0"/>
              <a:t> in SIGCOMM 2016, </a:t>
            </a:r>
            <a:r>
              <a:rPr lang="en-US" altLang="zh-CN" sz="2000" b="1" i="1" dirty="0">
                <a:solidFill>
                  <a:schemeClr val="accent1">
                    <a:lumMod val="75000"/>
                  </a:schemeClr>
                </a:solidFill>
              </a:rPr>
              <a:t>OptML</a:t>
            </a:r>
            <a:r>
              <a:rPr lang="en-US" altLang="zh-CN" sz="2000" b="1" i="1" dirty="0"/>
              <a:t> in Mobicom 2019]</a:t>
            </a:r>
            <a:endParaRPr lang="zh-CN" altLang="en-US" sz="2000" b="1" i="1" dirty="0"/>
          </a:p>
        </p:txBody>
      </p:sp>
    </p:spTree>
    <p:extLst>
      <p:ext uri="{BB962C8B-B14F-4D97-AF65-F5344CB8AC3E}">
        <p14:creationId xmlns:p14="http://schemas.microsoft.com/office/powerpoint/2010/main" val="365155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638 -0.00162 L -0.00638 -0.00162 C -0.00404 -0.00393 -0.00182 -0.00625 0.00065 -0.0081 C 0.00182 -0.00903 0.00326 -0.00856 0.0043 -0.00972 C 0.01237 -0.01921 -2.08333E-7 -0.01088 0.00872 -0.01597 C 0.01263 -0.02292 0.01094 -0.0206 0.0168 -0.02708 C 0.01823 -0.0287 0.02005 -0.02963 0.02122 -0.03194 C 0.02318 -0.03542 0.02409 -0.03773 0.02656 -0.03981 C 0.028 -0.0412 0.02956 -0.04167 0.03099 -0.04305 C 0.0332 -0.04491 0.03529 -0.04884 0.03724 -0.05092 C 0.03906 -0.05278 0.04102 -0.05393 0.04271 -0.05579 C 0.04427 -0.05764 0.04557 -0.06018 0.04714 -0.06204 C 0.04857 -0.06389 0.05013 -0.06504 0.05156 -0.0669 C 0.05221 -0.06782 0.0526 -0.06921 0.05339 -0.07014 C 0.05482 -0.07153 0.05638 -0.07176 0.05781 -0.07315 C 0.05911 -0.07454 0.06029 -0.07616 0.06146 -0.07801 C 0.0638 -0.08194 0.06836 -0.0919 0.07214 -0.09537 C 0.07357 -0.09676 0.07513 -0.09745 0.07656 -0.09861 C 0.08529 -0.10625 0.07708 -0.10023 0.08464 -0.1081 C 0.08633 -0.10995 0.08828 -0.11111 0.08997 -0.11296 C 0.09128 -0.11435 0.09232 -0.1162 0.09349 -0.11759 C 0.0944 -0.11875 0.09544 -0.11967 0.09622 -0.12083 C 0.09688 -0.12176 0.09727 -0.12338 0.09805 -0.12407 C 0.09883 -0.125 0.09987 -0.12477 0.10065 -0.12569 C 0.1026 -0.12754 0.10417 -0.13032 0.10599 -0.13194 C 0.10729 -0.1331 0.10846 -0.13403 0.10964 -0.13518 C 0.11081 -0.13657 0.11198 -0.13842 0.11315 -0.14004 C 0.11458 -0.14167 0.11615 -0.14305 0.11758 -0.14467 C 0.1194 -0.14676 0.12109 -0.1493 0.12305 -0.15116 C 0.12422 -0.15208 0.12539 -0.15301 0.12656 -0.15417 C 0.128 -0.15579 0.1319 -0.16065 0.13281 -0.16227 C 0.13372 -0.16366 0.13451 -0.16551 0.13555 -0.1669 C 0.13633 -0.16829 0.13737 -0.16898 0.13815 -0.17014 C 0.13919 -0.17153 0.13984 -0.17361 0.14089 -0.175 C 0.14193 -0.17639 0.14323 -0.17708 0.1444 -0.17801 C 0.14505 -0.17963 0.14544 -0.18148 0.14622 -0.18287 C 0.14701 -0.18426 0.14792 -0.18495 0.14883 -0.18611 C 0.15247 -0.18981 0.15664 -0.1919 0.15964 -0.19722 C 0.16081 -0.1993 0.16185 -0.20162 0.16315 -0.20347 C 0.16458 -0.20579 0.16628 -0.20741 0.16758 -0.20995 C 0.17253 -0.21852 0.16784 -0.21481 0.17305 -0.21782 C 0.17721 -0.22893 0.17175 -0.2169 0.17839 -0.22407 C 0.17982 -0.22569 0.1806 -0.22847 0.1819 -0.23055 C 0.18268 -0.23171 0.18372 -0.23264 0.18464 -0.23356 L 0.19089 -0.23055 C 0.1918 -0.23009 0.19271 -0.22986 0.19349 -0.22893 C 0.19492 -0.22708 0.1957 -0.22407 0.19714 -0.22245 C 0.19818 -0.22129 0.19948 -0.22176 0.20065 -0.22106 C 0.21315 -0.21273 0.19401 -0.22338 0.20872 -0.21458 C 0.2099 -0.21389 0.2112 -0.21389 0.21224 -0.21296 C 0.22461 -0.20393 0.21497 -0.20856 0.22305 -0.20509 C 0.22513 -0.20254 0.22669 -0.20023 0.2293 -0.19884 C 0.23125 -0.19745 0.23346 -0.19676 0.23555 -0.1956 C 0.23633 -0.19514 0.23724 -0.19467 0.23815 -0.19398 C 0.24063 -0.1919 0.24297 -0.18981 0.24531 -0.1875 L 0.24883 -0.18449 C 0.25469 -0.17407 0.24779 -0.18449 0.25599 -0.17801 C 0.25742 -0.17708 0.2582 -0.17454 0.25964 -0.17338 C 0.26068 -0.17222 0.26198 -0.17222 0.26315 -0.17176 C 0.26406 -0.17129 0.26497 -0.1706 0.26589 -0.17014 C 0.27057 -0.16157 0.26367 -0.17338 0.27122 -0.16389 C 0.27227 -0.1625 0.27292 -0.16042 0.27383 -0.15903 C 0.27773 -0.15393 0.27786 -0.1544 0.2819 -0.15254 C 0.28333 -0.15116 0.28477 -0.1493 0.28633 -0.14792 C 0.28724 -0.14722 0.28815 -0.14699 0.28906 -0.14629 C 0.28997 -0.14537 0.29076 -0.14398 0.29167 -0.14305 C 0.29284 -0.14236 0.29414 -0.14213 0.29531 -0.14143 C 0.29688 -0.14074 0.29831 -0.13935 0.29974 -0.13842 C 0.30065 -0.13773 0.30156 -0.13727 0.30247 -0.1368 C 0.30339 -0.13565 0.30417 -0.13449 0.30508 -0.13356 C 0.30729 -0.13148 0.31081 -0.1287 0.31315 -0.12731 C 0.31432 -0.12662 0.3155 -0.12616 0.31667 -0.12569 C 0.32214 -0.11921 0.31641 -0.12523 0.32292 -0.12083 C 0.32917 -0.11667 0.32409 -0.11921 0.32917 -0.11458 C 0.33008 -0.11389 0.33099 -0.11366 0.3319 -0.11296 C 0.33438 -0.11088 0.33646 -0.1081 0.33906 -0.10648 C 0.33997 -0.10602 0.34089 -0.10579 0.34167 -0.10509 C 0.34271 -0.10417 0.34362 -0.10301 0.3444 -0.10185 C 0.34661 -0.09861 0.34583 -0.09768 0.34883 -0.09537 C 0.35 -0.09467 0.3513 -0.09444 0.35247 -0.09398 C 0.35339 -0.09282 0.3543 -0.0919 0.35508 -0.09074 C 0.35573 -0.08981 0.35625 -0.08842 0.3569 -0.0875 C 0.35768 -0.08634 0.35964 -0.08426 0.35964 -0.08426 " pathEditMode="relative" ptsTypes="AAAAAAAAAAAAAAAAAAAAAAAAAAAAAAAAAAAAAAAAAAAAAAAAAAAAAAAAAAAAAAAAAAAAAAAAAAAAAAAAAAA">
                                      <p:cBhvr>
                                        <p:cTn id="6" dur="2000" fill="hold"/>
                                        <p:tgtEl>
                                          <p:spTgt spid="126"/>
                                        </p:tgtEl>
                                        <p:attrNameLst>
                                          <p:attrName>ppt_x</p:attrName>
                                          <p:attrName>ppt_y</p:attrName>
                                        </p:attrNameLst>
                                      </p:cBhvr>
                                    </p:animMotion>
                                  </p:childTnLst>
                                </p:cTn>
                              </p:par>
                              <p:par>
                                <p:cTn id="7" presetID="42" presetClass="path" presetSubtype="0" accel="50000" decel="50000" fill="hold" grpId="0" nodeType="withEffect">
                                  <p:stCondLst>
                                    <p:cond delay="0"/>
                                  </p:stCondLst>
                                  <p:childTnLst>
                                    <p:animMotion origin="layout" path="M 6.25E-7 -3.7037E-7 L 0.36107 -0.08079 " pathEditMode="relative" rAng="0" ptsTypes="AA">
                                      <p:cBhvr>
                                        <p:cTn id="8" dur="2000" fill="hold"/>
                                        <p:tgtEl>
                                          <p:spTgt spid="127"/>
                                        </p:tgtEl>
                                        <p:attrNameLst>
                                          <p:attrName>ppt_x</p:attrName>
                                          <p:attrName>ppt_y</p:attrName>
                                        </p:attrNameLst>
                                      </p:cBhvr>
                                      <p:rCtr x="18047" y="-4051"/>
                                    </p:animMotion>
                                  </p:childTnLst>
                                </p:cTn>
                              </p:par>
                              <p:par>
                                <p:cTn id="9" presetID="0" presetClass="path" presetSubtype="0" accel="50000" decel="50000" fill="hold" grpId="0" nodeType="withEffect">
                                  <p:stCondLst>
                                    <p:cond delay="0"/>
                                  </p:stCondLst>
                                  <p:childTnLst>
                                    <p:animMotion origin="layout" path="M -0.00195 -0.00255 L -0.00195 -0.00255 C 0.00091 0.00069 0.00417 0.00347 0.0069 0.00717 C 0.00781 0.00833 0.00794 0.01041 0.00872 0.0118 C 0.01042 0.01527 0.01224 0.01828 0.01406 0.02129 C 0.01471 0.02245 0.0151 0.02361 0.01589 0.02453 C 0.01758 0.02662 0.0194 0.0287 0.02122 0.03078 C 0.03008 0.04212 0.02513 0.03935 0.03281 0.04189 C 0.03945 0.0537 0.03086 0.04027 0.03997 0.04837 C 0.04115 0.0493 0.04154 0.05208 0.04258 0.053 C 0.04427 0.05462 0.04622 0.05486 0.04805 0.05625 C 0.05169 0.05925 0.05508 0.0625 0.05872 0.06574 L 0.06589 0.07222 C 0.06823 0.0743 0.07057 0.07662 0.07305 0.07847 C 0.07565 0.08055 0.07826 0.08287 0.08099 0.08472 C 0.08372 0.08657 0.08659 0.08726 0.08906 0.08958 C 0.0944 0.09467 0.09857 0.1037 0.1043 0.10694 C 0.11159 0.11134 0.11484 0.11273 0.12122 0.11805 C 0.12604 0.12222 0.1306 0.12708 0.13555 0.13078 C 0.13828 0.1331 0.1457 0.13865 0.14896 0.14189 C 0.16003 0.15347 0.14766 0.14328 0.16224 0.15625 C 0.16432 0.1581 0.16654 0.15902 0.16849 0.16111 C 0.17161 0.16388 0.17435 0.16782 0.17747 0.1706 C 0.18737 0.17939 0.17487 0.16875 0.18464 0.17523 C 0.18581 0.17615 0.18698 0.17754 0.18815 0.17847 C 0.19792 0.18495 0.18542 0.1743 0.19531 0.18333 C 0.19714 0.1824 0.20039 0.18171 0.20156 0.17847 C 0.20573 0.16759 0.19961 0.17569 0.2043 0.16898 C 0.2069 0.16504 0.21224 0.15787 0.21224 0.15787 C 0.21732 0.14444 0.20898 0.16527 0.2194 0.14675 C 0.22383 0.13888 0.22279 0.14027 0.22839 0.1324 C 0.22956 0.13078 0.23086 0.12962 0.2319 0.12777 C 0.23828 0.11643 0.23255 0.12268 0.23997 0.1118 C 0.24167 0.10949 0.24375 0.1081 0.24531 0.10555 C 0.24648 0.1037 0.24701 0.10115 0.24805 0.09907 C 0.24974 0.09583 0.25208 0.09351 0.25339 0.08958 C 0.2543 0.08703 0.25495 0.08402 0.25612 0.08171 C 0.25729 0.07916 0.25911 0.07754 0.26055 0.07523 C 0.26302 0.07129 0.26523 0.06689 0.26771 0.0625 L 0.27214 0.05462 C 0.27331 0.05254 0.27474 0.05069 0.27565 0.04837 C 0.27656 0.04629 0.27747 0.04421 0.27839 0.04189 C 0.27904 0.0405 0.2793 0.03842 0.28021 0.03726 C 0.28151 0.03518 0.2832 0.03425 0.28464 0.0324 C 0.28854 0.02731 0.28633 0.02777 0.28997 0.02129 C 0.29076 0.0199 0.2918 0.01921 0.29271 0.01828 C 0.29675 0.00601 0.29349 0.01365 0.29987 0.00393 C 0.30286 -0.0007 0.30586 -0.00556 0.30872 -0.01042 C 0.30964 -0.01181 0.31042 -0.01389 0.31146 -0.01505 C 0.31276 -0.01667 0.31445 -0.01737 0.31589 -0.01829 C 0.3168 -0.01991 0.31758 -0.02176 0.31862 -0.02315 C 0.31966 -0.02454 0.32109 -0.02477 0.32214 -0.02616 C 0.32292 -0.02755 0.32305 -0.02987 0.32396 -0.03102 C 0.32591 -0.03403 0.32865 -0.03473 0.33112 -0.03588 C 0.3349 -0.04607 0.33021 -0.03588 0.33646 -0.04213 C 0.3375 -0.04329 0.33815 -0.04538 0.33906 -0.047 C 0.34023 -0.04862 0.34141 -0.05024 0.34271 -0.05163 C 0.34688 -0.05625 0.34544 -0.05301 0.34896 -0.05811 C 0.34961 -0.05903 0.35013 -0.06019 0.35065 -0.06112 C 0.35495 -0.0676 0.35378 -0.06621 0.35703 -0.06899 " pathEditMode="relative" ptsTypes="AAAAAAAAAAAAAAAAAAAAAAAAAAAAAAAAAAAAAAAAAAAAAAAAAAAAAAAAAAAA">
                                      <p:cBhvr>
                                        <p:cTn id="10" dur="2000" fill="hold"/>
                                        <p:tgtEl>
                                          <p:spTgt spid="128"/>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0" nodeType="afterEffect">
                                  <p:stCondLst>
                                    <p:cond delay="0"/>
                                  </p:stCondLst>
                                  <p:childTnLst>
                                    <p:animMotion origin="layout" path="M 1.11022E-16 -0.00463 L 1.11022E-16 -0.00463 C -0.00339 -0.00625 -0.00677 -0.00694 -0.0099 -0.00926 C -0.01107 -0.01018 -0.01146 -0.01296 -0.0125 -0.01412 C -0.01641 -0.01875 -0.01758 -0.01875 -0.02148 -0.02037 C -0.0224 -0.02199 -0.02318 -0.02384 -0.02422 -0.02523 C -0.02526 -0.02662 -0.02656 -0.02708 -0.02773 -0.02847 C -0.02956 -0.03032 -0.03125 -0.03264 -0.03307 -0.03472 C -0.03516 -0.03704 -0.03737 -0.03843 -0.03932 -0.0412 C -0.04102 -0.04329 -0.04219 -0.04653 -0.04375 -0.04907 C -0.04427 -0.04977 -0.04896 -0.05602 -0.05 -0.05694 C -0.05143 -0.05833 -0.05312 -0.05903 -0.05456 -0.06018 C -0.05638 -0.06157 -0.05807 -0.06343 -0.0599 -0.06481 C -0.06406 -0.06829 -0.06849 -0.07037 -0.0724 -0.07454 C -0.07812 -0.08032 -0.07878 -0.08148 -0.0849 -0.08565 C -0.0875 -0.08727 -0.09036 -0.08819 -0.09297 -0.09028 C -0.11029 -0.10509 -0.09792 -0.09884 -0.10716 -0.10301 C -0.1168 -0.11319 -0.11016 -0.10648 -0.12773 -0.12199 C -0.13008 -0.12407 -0.13242 -0.12685 -0.1349 -0.12847 C -0.13724 -0.13009 -0.13971 -0.13148 -0.14206 -0.1331 C -0.14323 -0.13403 -0.1444 -0.13518 -0.14557 -0.13634 C -0.14766 -0.13843 -0.14961 -0.14097 -0.15182 -0.14259 C -0.15378 -0.14421 -0.15599 -0.14468 -0.15807 -0.14583 C -0.16185 -0.14815 -0.16445 -0.15069 -0.16784 -0.1537 C -0.16992 -0.15231 -0.17227 -0.15116 -0.17409 -0.14907 C -0.17526 -0.14792 -0.17591 -0.14583 -0.17682 -0.14421 C -0.1776 -0.14305 -0.17865 -0.14236 -0.17956 -0.1412 C -0.18268 -0.13611 -0.18398 -0.13194 -0.1875 -0.12847 C -0.18893 -0.12708 -0.19062 -0.12662 -0.19206 -0.12523 C -0.19531 -0.12222 -0.1987 -0.11759 -0.20182 -0.11412 C -0.20391 -0.1118 -0.20612 -0.11018 -0.20807 -0.10787 C -0.21146 -0.10347 -0.21406 -0.09676 -0.21784 -0.09352 C -0.22031 -0.09143 -0.22279 -0.08981 -0.225 -0.08704 C -0.22734 -0.08449 -0.22904 -0.08032 -0.23125 -0.07755 C -0.23385 -0.07454 -0.23672 -0.07268 -0.23932 -0.06968 C -0.24128 -0.06736 -0.24271 -0.06412 -0.24466 -0.0618 C -0.24805 -0.05764 -0.25195 -0.05486 -0.25534 -0.05069 C -0.26042 -0.04421 -0.26523 -0.03727 -0.27057 -0.03148 C -0.27799 -0.02361 -0.28581 -0.0169 -0.29284 -0.00764 C -0.29609 -0.00347 -0.29935 0.00093 -0.30273 0.00486 C -0.30521 0.00787 -0.3082 0.00972 -0.31068 0.01296 C -0.31419 0.01713 -0.31758 0.02176 -0.32057 0.02708 C -0.32383 0.0331 -0.32422 0.03472 -0.32773 0.0382 C -0.3319 0.04259 -0.33451 0.04329 -0.33932 0.04792 C -0.34661 0.05486 -0.34596 0.05602 -0.35273 0.06366 C -0.36068 0.07269 -0.35703 0.06667 -0.35977 0.07176 " pathEditMode="relative" ptsTypes="AAAAAAAAAAAAAAAAAAAAAAAAAAAAAAAAAAAAAAAAAAAAAA">
                                      <p:cBhvr>
                                        <p:cTn id="13" dur="2000" fill="hold"/>
                                        <p:tgtEl>
                                          <p:spTgt spid="129"/>
                                        </p:tgtEl>
                                        <p:attrNameLst>
                                          <p:attrName>ppt_x</p:attrName>
                                          <p:attrName>ppt_y</p:attrName>
                                        </p:attrNameLst>
                                      </p:cBhvr>
                                    </p:animMotion>
                                  </p:childTnLst>
                                </p:cTn>
                              </p:par>
                              <p:par>
                                <p:cTn id="14" presetID="42" presetClass="path" presetSubtype="0" accel="50000" decel="50000" fill="hold" grpId="0" nodeType="withEffect">
                                  <p:stCondLst>
                                    <p:cond delay="0"/>
                                  </p:stCondLst>
                                  <p:childTnLst>
                                    <p:animMotion origin="layout" path="M 1.11022E-16 -1.85185E-6 L -0.3582 0.07292 " pathEditMode="relative" rAng="0" ptsTypes="AA">
                                      <p:cBhvr>
                                        <p:cTn id="15" dur="2000" fill="hold"/>
                                        <p:tgtEl>
                                          <p:spTgt spid="130"/>
                                        </p:tgtEl>
                                        <p:attrNameLst>
                                          <p:attrName>ppt_x</p:attrName>
                                          <p:attrName>ppt_y</p:attrName>
                                        </p:attrNameLst>
                                      </p:cBhvr>
                                      <p:rCtr x="-17917" y="3634"/>
                                    </p:animMotion>
                                  </p:childTnLst>
                                </p:cTn>
                              </p:par>
                              <p:par>
                                <p:cTn id="16" presetID="0" presetClass="path" presetSubtype="0" accel="50000" decel="50000" fill="hold" grpId="0" nodeType="withEffect">
                                  <p:stCondLst>
                                    <p:cond delay="0"/>
                                  </p:stCondLst>
                                  <p:childTnLst>
                                    <p:animMotion origin="layout" path="M 1.11022E-16 -0.00023 L 1.11022E-16 -0.00023 C -0.00247 0.00186 -0.00508 0.00301 -0.00716 0.00602 C -0.0082 0.00741 -0.0082 0.01042 -0.00898 0.01227 C -0.01003 0.01482 -0.01146 0.01644 -0.01263 0.01875 C -0.0138 0.0213 -0.01484 0.02408 -0.01615 0.02662 C -0.01693 0.02825 -0.0181 0.02963 -0.01888 0.03149 C -0.01992 0.0338 -0.02031 0.03704 -0.02148 0.03936 C -0.0237 0.04399 -0.02656 0.04723 -0.02865 0.05209 C -0.03073 0.05672 -0.03255 0.06204 -0.0349 0.06621 C -0.03724 0.07061 -0.03984 0.07431 -0.04206 0.07894 C -0.04466 0.08473 -0.04674 0.0919 -0.05013 0.09653 C -0.06901 0.12176 -0.04544 0.08889 -0.06341 0.11875 C -0.06536 0.12176 -0.06784 0.12362 -0.06966 0.12662 C -0.07344 0.13264 -0.0763 0.14051 -0.08047 0.14561 C -0.09466 0.16366 -0.0776 0.14167 -0.10091 0.17431 C -0.10299 0.17709 -0.10534 0.17894 -0.10716 0.18218 C -0.10846 0.18426 -0.10951 0.18658 -0.11081 0.18843 C -0.11211 0.19028 -0.11393 0.19121 -0.11523 0.19329 C -0.11966 0.20024 -0.12305 0.20903 -0.12773 0.21551 C -0.13099 0.21991 -0.13893 0.23056 -0.14206 0.23612 C -0.14362 0.23889 -0.14492 0.2426 -0.14648 0.24561 C -0.14727 0.247 -0.14831 0.24769 -0.14922 0.24885 C -0.15039 0.25024 -0.15156 0.25186 -0.15273 0.25348 C -0.15339 0.2544 -0.15391 0.25579 -0.15456 0.25672 C -0.15703 0.26019 -0.15703 0.25973 -0.1599 0.26158 C -0.16081 0.26042 -0.16172 0.2595 -0.16263 0.25834 C -0.1638 0.25625 -0.16471 0.25371 -0.16615 0.25186 L -0.17148 0.24561 C -0.1724 0.24445 -0.17344 0.24375 -0.17422 0.24237 C -0.17474 0.24144 -0.17526 0.23982 -0.17591 0.23936 C -0.17708 0.2382 -0.17839 0.2382 -0.17956 0.23774 C -0.18464 0.23149 -0.17956 0.23704 -0.18763 0.23125 C -0.19544 0.2257 -0.18737 0.23079 -0.19388 0.225 C -0.19466 0.22431 -0.1957 0.22408 -0.19648 0.22338 C -0.19805 0.222 -0.19948 0.22014 -0.20091 0.21852 C -0.20456 0.21505 -0.20664 0.21412 -0.21081 0.21065 C -0.21419 0.20787 -0.2151 0.20625 -0.21888 0.2044 C -0.22031 0.20348 -0.22174 0.20325 -0.22331 0.20278 C -0.22669 0.19977 -0.22943 0.19723 -0.23307 0.19491 C -0.23516 0.19352 -0.23724 0.1926 -0.23932 0.19167 C -0.24141 0.18959 -0.24336 0.18704 -0.24557 0.18519 C -0.25299 0.17963 -0.25299 0.18172 -0.2599 0.17732 C -0.26198 0.17593 -0.26406 0.17431 -0.26615 0.17269 C -0.275 0.16551 -0.26341 0.17454 -0.27422 0.1632 C -0.27552 0.16158 -0.27721 0.16135 -0.27865 0.15996 C -0.28958 0.14908 -0.27435 0.16088 -0.28672 0.15209 C -0.29076 0.14468 -0.29062 0.14445 -0.29922 0.13774 C -0.30182 0.13565 -0.30469 0.13403 -0.30716 0.13125 C -0.30885 0.12963 -0.31016 0.12686 -0.31172 0.125 C -0.31445 0.12176 -0.31576 0.12153 -0.31888 0.12014 C -0.3194 0.11922 -0.31992 0.11783 -0.32057 0.11713 C -0.32305 0.11436 -0.32839 0.11112 -0.33047 0.10903 C -0.33268 0.10695 -0.33451 0.10348 -0.33672 0.10116 C -0.33802 0.09977 -0.33971 0.09931 -0.34115 0.09792 C -0.35651 0.08426 -0.33229 0.10348 -0.35182 0.08843 C -0.35534 0.08241 -0.35352 0.08496 -0.35716 0.08056 " pathEditMode="relative" ptsTypes="AAAAAAAAAAAAAAAAAAAAAAAAAAAAAAAAAAAAAAAAAAAAAAAAAAAAAAAAA">
                                      <p:cBhvr>
                                        <p:cTn id="17" dur="2000" fill="hold"/>
                                        <p:tgtEl>
                                          <p:spTgt spid="1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8" grpId="0" animBg="1"/>
      <p:bldP spid="129" grpId="0" animBg="1"/>
      <p:bldP spid="130" grpId="0" animBg="1"/>
      <p:bldP spid="1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23">
            <a:extLst>
              <a:ext uri="{FF2B5EF4-FFF2-40B4-BE49-F238E27FC236}">
                <a16:creationId xmlns:a16="http://schemas.microsoft.com/office/drawing/2014/main" id="{B0B83707-2472-4B98-9122-9D8CC806773D}"/>
              </a:ext>
            </a:extLst>
          </p:cNvPr>
          <p:cNvSpPr/>
          <p:nvPr/>
        </p:nvSpPr>
        <p:spPr>
          <a:xfrm>
            <a:off x="3805579" y="2758661"/>
            <a:ext cx="714028" cy="401302"/>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109" name="Group 24">
            <a:extLst>
              <a:ext uri="{FF2B5EF4-FFF2-40B4-BE49-F238E27FC236}">
                <a16:creationId xmlns:a16="http://schemas.microsoft.com/office/drawing/2014/main" id="{09B66C0A-8A60-4158-851E-CCB4C8E1B380}"/>
              </a:ext>
            </a:extLst>
          </p:cNvPr>
          <p:cNvGrpSpPr/>
          <p:nvPr/>
        </p:nvGrpSpPr>
        <p:grpSpPr>
          <a:xfrm>
            <a:off x="4699324" y="2559588"/>
            <a:ext cx="2774605" cy="828000"/>
            <a:chOff x="2581920" y="2786759"/>
            <a:chExt cx="2486551" cy="1028160"/>
          </a:xfrm>
        </p:grpSpPr>
        <p:sp>
          <p:nvSpPr>
            <p:cNvPr id="124" name="CustomShape 25">
              <a:extLst>
                <a:ext uri="{FF2B5EF4-FFF2-40B4-BE49-F238E27FC236}">
                  <a16:creationId xmlns:a16="http://schemas.microsoft.com/office/drawing/2014/main" id="{294CD1D0-936A-44BB-8CB7-2CDF6B766A81}"/>
                </a:ext>
              </a:extLst>
            </p:cNvPr>
            <p:cNvSpPr/>
            <p:nvPr/>
          </p:nvSpPr>
          <p:spPr>
            <a:xfrm>
              <a:off x="2581920" y="2786759"/>
              <a:ext cx="2486551" cy="1028160"/>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125" name="CustomShape 26">
              <a:extLst>
                <a:ext uri="{FF2B5EF4-FFF2-40B4-BE49-F238E27FC236}">
                  <a16:creationId xmlns:a16="http://schemas.microsoft.com/office/drawing/2014/main" id="{AA5E1F51-EA4E-4646-A5E8-16E10FDC136A}"/>
                </a:ext>
              </a:extLst>
            </p:cNvPr>
            <p:cNvSpPr/>
            <p:nvPr/>
          </p:nvSpPr>
          <p:spPr>
            <a:xfrm>
              <a:off x="2672591" y="2976555"/>
              <a:ext cx="2393040" cy="64789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a:solidFill>
                    <a:srgbClr val="000000"/>
                  </a:solidFill>
                  <a:latin typeface="Calibri"/>
                </a:rPr>
                <a:t>Path Parameters</a:t>
              </a:r>
              <a:endParaRPr lang="en-US" sz="2800" b="0" i="1" strike="noStrike" spc="-1">
                <a:latin typeface="Arial"/>
              </a:endParaRPr>
            </a:p>
          </p:txBody>
        </p:sp>
      </p:grpSp>
      <p:sp>
        <p:nvSpPr>
          <p:cNvPr id="110" name="CustomShape 27">
            <a:extLst>
              <a:ext uri="{FF2B5EF4-FFF2-40B4-BE49-F238E27FC236}">
                <a16:creationId xmlns:a16="http://schemas.microsoft.com/office/drawing/2014/main" id="{2BE333FB-B8BD-41E2-A46C-A5ECB6BD1570}"/>
              </a:ext>
            </a:extLst>
          </p:cNvPr>
          <p:cNvSpPr/>
          <p:nvPr/>
        </p:nvSpPr>
        <p:spPr>
          <a:xfrm>
            <a:off x="7642749" y="2744983"/>
            <a:ext cx="724925" cy="401302"/>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112" name="Group 29">
            <a:extLst>
              <a:ext uri="{FF2B5EF4-FFF2-40B4-BE49-F238E27FC236}">
                <a16:creationId xmlns:a16="http://schemas.microsoft.com/office/drawing/2014/main" id="{B23045BF-9469-45C0-B750-38EB4F632ECA}"/>
              </a:ext>
            </a:extLst>
          </p:cNvPr>
          <p:cNvGrpSpPr/>
          <p:nvPr/>
        </p:nvGrpSpPr>
        <p:grpSpPr>
          <a:xfrm>
            <a:off x="862152" y="2559588"/>
            <a:ext cx="2774607" cy="772093"/>
            <a:chOff x="2581920" y="635474"/>
            <a:chExt cx="2486551" cy="958739"/>
          </a:xfrm>
        </p:grpSpPr>
        <p:sp>
          <p:nvSpPr>
            <p:cNvPr id="122" name="CustomShape 30">
              <a:extLst>
                <a:ext uri="{FF2B5EF4-FFF2-40B4-BE49-F238E27FC236}">
                  <a16:creationId xmlns:a16="http://schemas.microsoft.com/office/drawing/2014/main" id="{143D881C-BF5A-495E-9AEC-9713102E4B82}"/>
                </a:ext>
              </a:extLst>
            </p:cNvPr>
            <p:cNvSpPr/>
            <p:nvPr/>
          </p:nvSpPr>
          <p:spPr>
            <a:xfrm>
              <a:off x="2742851" y="769327"/>
              <a:ext cx="2252520" cy="6478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Uplink Channel</a:t>
              </a:r>
              <a:endParaRPr lang="en-US" sz="2800" b="0" strike="noStrike" spc="-1">
                <a:latin typeface="Arial"/>
              </a:endParaRPr>
            </a:p>
          </p:txBody>
        </p:sp>
        <p:sp>
          <p:nvSpPr>
            <p:cNvPr id="123" name="CustomShape 31">
              <a:extLst>
                <a:ext uri="{FF2B5EF4-FFF2-40B4-BE49-F238E27FC236}">
                  <a16:creationId xmlns:a16="http://schemas.microsoft.com/office/drawing/2014/main" id="{D24461F7-02E7-4CFA-BE23-BE18618A3B50}"/>
                </a:ext>
              </a:extLst>
            </p:cNvPr>
            <p:cNvSpPr/>
            <p:nvPr/>
          </p:nvSpPr>
          <p:spPr>
            <a:xfrm>
              <a:off x="2581920" y="635474"/>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sp>
        <p:nvSpPr>
          <p:cNvPr id="126" name="文本框 125">
            <a:extLst>
              <a:ext uri="{FF2B5EF4-FFF2-40B4-BE49-F238E27FC236}">
                <a16:creationId xmlns:a16="http://schemas.microsoft.com/office/drawing/2014/main" id="{03DFBDA1-DFF3-474E-8AA2-50AF03E3613F}"/>
              </a:ext>
            </a:extLst>
          </p:cNvPr>
          <p:cNvSpPr txBox="1"/>
          <p:nvPr/>
        </p:nvSpPr>
        <p:spPr>
          <a:xfrm>
            <a:off x="4800498" y="3596383"/>
            <a:ext cx="2670261" cy="830997"/>
          </a:xfrm>
          <a:prstGeom prst="rect">
            <a:avLst/>
          </a:prstGeom>
          <a:noFill/>
        </p:spPr>
        <p:txBody>
          <a:bodyPr wrap="square" rtlCol="0">
            <a:spAutoFit/>
          </a:bodyPr>
          <a:lstStyle/>
          <a:p>
            <a:pPr algn="ctr"/>
            <a:r>
              <a:rPr lang="en-US" altLang="zh-CN" sz="2400"/>
              <a:t>Distance and angle of each path</a:t>
            </a:r>
            <a:endParaRPr lang="zh-CN" altLang="en-US" sz="2400"/>
          </a:p>
        </p:txBody>
      </p:sp>
      <p:grpSp>
        <p:nvGrpSpPr>
          <p:cNvPr id="3" name="Group 2">
            <a:extLst>
              <a:ext uri="{FF2B5EF4-FFF2-40B4-BE49-F238E27FC236}">
                <a16:creationId xmlns:a16="http://schemas.microsoft.com/office/drawing/2014/main" id="{9BF63AFB-D85D-3392-3B32-411F59D59680}"/>
              </a:ext>
            </a:extLst>
          </p:cNvPr>
          <p:cNvGrpSpPr/>
          <p:nvPr/>
        </p:nvGrpSpPr>
        <p:grpSpPr>
          <a:xfrm>
            <a:off x="8536494" y="2501727"/>
            <a:ext cx="2766137" cy="982801"/>
            <a:chOff x="4032503" y="5728275"/>
            <a:chExt cx="2766137" cy="982801"/>
          </a:xfrm>
        </p:grpSpPr>
        <p:sp>
          <p:nvSpPr>
            <p:cNvPr id="119" name="CustomShape 34">
              <a:extLst>
                <a:ext uri="{FF2B5EF4-FFF2-40B4-BE49-F238E27FC236}">
                  <a16:creationId xmlns:a16="http://schemas.microsoft.com/office/drawing/2014/main" id="{0C331D9D-14FB-41ED-BD1E-826ADFDCC0B3}"/>
                </a:ext>
              </a:extLst>
            </p:cNvPr>
            <p:cNvSpPr/>
            <p:nvPr/>
          </p:nvSpPr>
          <p:spPr>
            <a:xfrm>
              <a:off x="4032503" y="5728275"/>
              <a:ext cx="2766137" cy="924037"/>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128" name="CustomShape 30">
              <a:extLst>
                <a:ext uri="{FF2B5EF4-FFF2-40B4-BE49-F238E27FC236}">
                  <a16:creationId xmlns:a16="http://schemas.microsoft.com/office/drawing/2014/main" id="{B2067977-8EB1-4F0E-865B-005E2D071317}"/>
                </a:ext>
              </a:extLst>
            </p:cNvPr>
            <p:cNvSpPr/>
            <p:nvPr/>
          </p:nvSpPr>
          <p:spPr>
            <a:xfrm>
              <a:off x="4212075" y="5758423"/>
              <a:ext cx="2513465"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strike="noStrike" spc="-1">
                <a:latin typeface="Arial"/>
              </a:endParaRPr>
            </a:p>
          </p:txBody>
        </p:sp>
      </p:grpSp>
      <p:sp>
        <p:nvSpPr>
          <p:cNvPr id="18" name="文本框 17">
            <a:extLst>
              <a:ext uri="{FF2B5EF4-FFF2-40B4-BE49-F238E27FC236}">
                <a16:creationId xmlns:a16="http://schemas.microsoft.com/office/drawing/2014/main" id="{398B5D12-CC2F-4D1B-9DFC-7331FA695A50}"/>
              </a:ext>
            </a:extLst>
          </p:cNvPr>
          <p:cNvSpPr txBox="1"/>
          <p:nvPr/>
        </p:nvSpPr>
        <p:spPr>
          <a:xfrm>
            <a:off x="505440" y="356269"/>
            <a:ext cx="4112536" cy="646331"/>
          </a:xfrm>
          <a:prstGeom prst="rect">
            <a:avLst/>
          </a:prstGeom>
          <a:noFill/>
        </p:spPr>
        <p:txBody>
          <a:bodyPr wrap="none" rtlCol="0">
            <a:spAutoFit/>
          </a:bodyPr>
          <a:lstStyle/>
          <a:p>
            <a:r>
              <a:rPr lang="en-US" altLang="zh-CN" sz="3600"/>
              <a:t>Intuition Behind FIRE</a:t>
            </a:r>
            <a:endParaRPr lang="zh-CN" altLang="en-US" sz="3600"/>
          </a:p>
        </p:txBody>
      </p:sp>
      <p:sp>
        <p:nvSpPr>
          <p:cNvPr id="2" name="灯片编号占位符 1">
            <a:extLst>
              <a:ext uri="{FF2B5EF4-FFF2-40B4-BE49-F238E27FC236}">
                <a16:creationId xmlns:a16="http://schemas.microsoft.com/office/drawing/2014/main" id="{A429B70B-4A56-4CA8-844B-AA15003159D3}"/>
              </a:ext>
            </a:extLst>
          </p:cNvPr>
          <p:cNvSpPr>
            <a:spLocks noGrp="1"/>
          </p:cNvSpPr>
          <p:nvPr>
            <p:ph type="sldNum" sz="quarter" idx="12"/>
          </p:nvPr>
        </p:nvSpPr>
        <p:spPr/>
        <p:txBody>
          <a:bodyPr/>
          <a:lstStyle/>
          <a:p>
            <a:fld id="{0FF6C132-0A87-4A25-A3C6-BECAB87B3610}" type="slidenum">
              <a:rPr lang="zh-CN" altLang="en-US" smtClean="0"/>
              <a:t>18</a:t>
            </a:fld>
            <a:endParaRPr lang="zh-CN" altLang="en-US"/>
          </a:p>
        </p:txBody>
      </p:sp>
      <p:sp>
        <p:nvSpPr>
          <p:cNvPr id="19" name="文本框 18">
            <a:extLst>
              <a:ext uri="{FF2B5EF4-FFF2-40B4-BE49-F238E27FC236}">
                <a16:creationId xmlns:a16="http://schemas.microsoft.com/office/drawing/2014/main" id="{2A51C173-A4DB-47DD-A3EB-2B0D023AF071}"/>
              </a:ext>
            </a:extLst>
          </p:cNvPr>
          <p:cNvSpPr txBox="1"/>
          <p:nvPr/>
        </p:nvSpPr>
        <p:spPr>
          <a:xfrm>
            <a:off x="2345615" y="1251091"/>
            <a:ext cx="7500771" cy="523220"/>
          </a:xfrm>
          <a:prstGeom prst="rect">
            <a:avLst/>
          </a:prstGeom>
          <a:noFill/>
        </p:spPr>
        <p:txBody>
          <a:bodyPr wrap="none" rtlCol="0">
            <a:spAutoFit/>
          </a:bodyPr>
          <a:lstStyle/>
          <a:p>
            <a:r>
              <a:rPr lang="en-US" altLang="zh-CN" sz="2800" dirty="0"/>
              <a:t>Uplink and downlink share the same physical path</a:t>
            </a:r>
          </a:p>
        </p:txBody>
      </p:sp>
      <p:sp>
        <p:nvSpPr>
          <p:cNvPr id="20" name="文本框 19">
            <a:extLst>
              <a:ext uri="{FF2B5EF4-FFF2-40B4-BE49-F238E27FC236}">
                <a16:creationId xmlns:a16="http://schemas.microsoft.com/office/drawing/2014/main" id="{9B5EB05A-08F7-4B75-BE89-E6AEA518FEC7}"/>
              </a:ext>
            </a:extLst>
          </p:cNvPr>
          <p:cNvSpPr txBox="1"/>
          <p:nvPr/>
        </p:nvSpPr>
        <p:spPr>
          <a:xfrm>
            <a:off x="3293534" y="1704394"/>
            <a:ext cx="5604932" cy="400110"/>
          </a:xfrm>
          <a:prstGeom prst="rect">
            <a:avLst/>
          </a:prstGeom>
          <a:noFill/>
        </p:spPr>
        <p:txBody>
          <a:bodyPr wrap="none" rtlCol="0">
            <a:spAutoFit/>
          </a:bodyPr>
          <a:lstStyle/>
          <a:p>
            <a:r>
              <a:rPr lang="en-US" altLang="zh-CN" sz="2000" b="1" i="1" dirty="0"/>
              <a:t>[</a:t>
            </a:r>
            <a:r>
              <a:rPr lang="en-US" altLang="zh-CN" sz="2000" b="1" i="1" dirty="0">
                <a:solidFill>
                  <a:schemeClr val="accent1">
                    <a:lumMod val="75000"/>
                  </a:schemeClr>
                </a:solidFill>
              </a:rPr>
              <a:t>R2F2</a:t>
            </a:r>
            <a:r>
              <a:rPr lang="en-US" altLang="zh-CN" sz="2000" b="1" i="1" dirty="0"/>
              <a:t> in SIGCOMM 2016, </a:t>
            </a:r>
            <a:r>
              <a:rPr lang="en-US" altLang="zh-CN" sz="2000" b="1" i="1" dirty="0">
                <a:solidFill>
                  <a:schemeClr val="accent1">
                    <a:lumMod val="75000"/>
                  </a:schemeClr>
                </a:solidFill>
              </a:rPr>
              <a:t>OptML</a:t>
            </a:r>
            <a:r>
              <a:rPr lang="en-US" altLang="zh-CN" sz="2000" b="1" i="1" dirty="0"/>
              <a:t> in Mobicom 2019]</a:t>
            </a:r>
            <a:endParaRPr lang="zh-CN" altLang="en-US" sz="2000" b="1" i="1" dirty="0"/>
          </a:p>
        </p:txBody>
      </p:sp>
    </p:spTree>
    <p:extLst>
      <p:ext uri="{BB962C8B-B14F-4D97-AF65-F5344CB8AC3E}">
        <p14:creationId xmlns:p14="http://schemas.microsoft.com/office/powerpoint/2010/main" val="168001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23">
            <a:extLst>
              <a:ext uri="{FF2B5EF4-FFF2-40B4-BE49-F238E27FC236}">
                <a16:creationId xmlns:a16="http://schemas.microsoft.com/office/drawing/2014/main" id="{B0B83707-2472-4B98-9122-9D8CC806773D}"/>
              </a:ext>
            </a:extLst>
          </p:cNvPr>
          <p:cNvSpPr/>
          <p:nvPr/>
        </p:nvSpPr>
        <p:spPr>
          <a:xfrm>
            <a:off x="3805579" y="2758661"/>
            <a:ext cx="714028" cy="401302"/>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109" name="Group 24">
            <a:extLst>
              <a:ext uri="{FF2B5EF4-FFF2-40B4-BE49-F238E27FC236}">
                <a16:creationId xmlns:a16="http://schemas.microsoft.com/office/drawing/2014/main" id="{09B66C0A-8A60-4158-851E-CCB4C8E1B380}"/>
              </a:ext>
            </a:extLst>
          </p:cNvPr>
          <p:cNvGrpSpPr/>
          <p:nvPr/>
        </p:nvGrpSpPr>
        <p:grpSpPr>
          <a:xfrm>
            <a:off x="4699324" y="2559588"/>
            <a:ext cx="2774605" cy="828000"/>
            <a:chOff x="2581920" y="2786759"/>
            <a:chExt cx="2486551" cy="1028160"/>
          </a:xfrm>
        </p:grpSpPr>
        <p:sp>
          <p:nvSpPr>
            <p:cNvPr id="124" name="CustomShape 25">
              <a:extLst>
                <a:ext uri="{FF2B5EF4-FFF2-40B4-BE49-F238E27FC236}">
                  <a16:creationId xmlns:a16="http://schemas.microsoft.com/office/drawing/2014/main" id="{294CD1D0-936A-44BB-8CB7-2CDF6B766A81}"/>
                </a:ext>
              </a:extLst>
            </p:cNvPr>
            <p:cNvSpPr/>
            <p:nvPr/>
          </p:nvSpPr>
          <p:spPr>
            <a:xfrm>
              <a:off x="2581920" y="2786759"/>
              <a:ext cx="2486551" cy="1028160"/>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125" name="CustomShape 26">
              <a:extLst>
                <a:ext uri="{FF2B5EF4-FFF2-40B4-BE49-F238E27FC236}">
                  <a16:creationId xmlns:a16="http://schemas.microsoft.com/office/drawing/2014/main" id="{AA5E1F51-EA4E-4646-A5E8-16E10FDC136A}"/>
                </a:ext>
              </a:extLst>
            </p:cNvPr>
            <p:cNvSpPr/>
            <p:nvPr/>
          </p:nvSpPr>
          <p:spPr>
            <a:xfrm>
              <a:off x="2672591" y="2976555"/>
              <a:ext cx="2393040" cy="64789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a:solidFill>
                    <a:srgbClr val="000000"/>
                  </a:solidFill>
                  <a:latin typeface="Calibri"/>
                </a:rPr>
                <a:t>Path Parameters</a:t>
              </a:r>
              <a:endParaRPr lang="en-US" sz="2800" b="0" i="1" strike="noStrike" spc="-1">
                <a:latin typeface="Arial"/>
              </a:endParaRPr>
            </a:p>
          </p:txBody>
        </p:sp>
      </p:grpSp>
      <p:sp>
        <p:nvSpPr>
          <p:cNvPr id="110" name="CustomShape 27">
            <a:extLst>
              <a:ext uri="{FF2B5EF4-FFF2-40B4-BE49-F238E27FC236}">
                <a16:creationId xmlns:a16="http://schemas.microsoft.com/office/drawing/2014/main" id="{2BE333FB-B8BD-41E2-A46C-A5ECB6BD1570}"/>
              </a:ext>
            </a:extLst>
          </p:cNvPr>
          <p:cNvSpPr/>
          <p:nvPr/>
        </p:nvSpPr>
        <p:spPr>
          <a:xfrm>
            <a:off x="7642749" y="2744983"/>
            <a:ext cx="724925" cy="401302"/>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112" name="Group 29">
            <a:extLst>
              <a:ext uri="{FF2B5EF4-FFF2-40B4-BE49-F238E27FC236}">
                <a16:creationId xmlns:a16="http://schemas.microsoft.com/office/drawing/2014/main" id="{B23045BF-9469-45C0-B750-38EB4F632ECA}"/>
              </a:ext>
            </a:extLst>
          </p:cNvPr>
          <p:cNvGrpSpPr/>
          <p:nvPr/>
        </p:nvGrpSpPr>
        <p:grpSpPr>
          <a:xfrm>
            <a:off x="862152" y="2559588"/>
            <a:ext cx="2774607" cy="772093"/>
            <a:chOff x="2581920" y="635474"/>
            <a:chExt cx="2486551" cy="958739"/>
          </a:xfrm>
        </p:grpSpPr>
        <p:sp>
          <p:nvSpPr>
            <p:cNvPr id="122" name="CustomShape 30">
              <a:extLst>
                <a:ext uri="{FF2B5EF4-FFF2-40B4-BE49-F238E27FC236}">
                  <a16:creationId xmlns:a16="http://schemas.microsoft.com/office/drawing/2014/main" id="{143D881C-BF5A-495E-9AEC-9713102E4B82}"/>
                </a:ext>
              </a:extLst>
            </p:cNvPr>
            <p:cNvSpPr/>
            <p:nvPr/>
          </p:nvSpPr>
          <p:spPr>
            <a:xfrm>
              <a:off x="2742851" y="769327"/>
              <a:ext cx="2252520" cy="6478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Uplink Channel</a:t>
              </a:r>
              <a:endParaRPr lang="en-US" sz="2800" b="0" strike="noStrike" spc="-1">
                <a:latin typeface="Arial"/>
              </a:endParaRPr>
            </a:p>
          </p:txBody>
        </p:sp>
        <p:sp>
          <p:nvSpPr>
            <p:cNvPr id="123" name="CustomShape 31">
              <a:extLst>
                <a:ext uri="{FF2B5EF4-FFF2-40B4-BE49-F238E27FC236}">
                  <a16:creationId xmlns:a16="http://schemas.microsoft.com/office/drawing/2014/main" id="{D24461F7-02E7-4CFA-BE23-BE18618A3B50}"/>
                </a:ext>
              </a:extLst>
            </p:cNvPr>
            <p:cNvSpPr/>
            <p:nvPr/>
          </p:nvSpPr>
          <p:spPr>
            <a:xfrm>
              <a:off x="2581920" y="635474"/>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sp>
        <p:nvSpPr>
          <p:cNvPr id="126" name="文本框 125">
            <a:extLst>
              <a:ext uri="{FF2B5EF4-FFF2-40B4-BE49-F238E27FC236}">
                <a16:creationId xmlns:a16="http://schemas.microsoft.com/office/drawing/2014/main" id="{03DFBDA1-DFF3-474E-8AA2-50AF03E3613F}"/>
              </a:ext>
            </a:extLst>
          </p:cNvPr>
          <p:cNvSpPr txBox="1"/>
          <p:nvPr/>
        </p:nvSpPr>
        <p:spPr>
          <a:xfrm>
            <a:off x="4800498" y="3596383"/>
            <a:ext cx="2670261" cy="830997"/>
          </a:xfrm>
          <a:prstGeom prst="rect">
            <a:avLst/>
          </a:prstGeom>
          <a:noFill/>
        </p:spPr>
        <p:txBody>
          <a:bodyPr wrap="square" rtlCol="0">
            <a:spAutoFit/>
          </a:bodyPr>
          <a:lstStyle/>
          <a:p>
            <a:pPr algn="ctr"/>
            <a:r>
              <a:rPr lang="en-US" altLang="zh-CN" sz="2400"/>
              <a:t>Distance and angle of each path</a:t>
            </a:r>
            <a:endParaRPr lang="zh-CN" altLang="en-US" sz="2400"/>
          </a:p>
        </p:txBody>
      </p:sp>
      <p:grpSp>
        <p:nvGrpSpPr>
          <p:cNvPr id="3" name="Group 2">
            <a:extLst>
              <a:ext uri="{FF2B5EF4-FFF2-40B4-BE49-F238E27FC236}">
                <a16:creationId xmlns:a16="http://schemas.microsoft.com/office/drawing/2014/main" id="{9BF63AFB-D85D-3392-3B32-411F59D59680}"/>
              </a:ext>
            </a:extLst>
          </p:cNvPr>
          <p:cNvGrpSpPr/>
          <p:nvPr/>
        </p:nvGrpSpPr>
        <p:grpSpPr>
          <a:xfrm>
            <a:off x="8536494" y="2501727"/>
            <a:ext cx="2766137" cy="982801"/>
            <a:chOff x="4032503" y="5728275"/>
            <a:chExt cx="2766137" cy="982801"/>
          </a:xfrm>
        </p:grpSpPr>
        <p:sp>
          <p:nvSpPr>
            <p:cNvPr id="119" name="CustomShape 34">
              <a:extLst>
                <a:ext uri="{FF2B5EF4-FFF2-40B4-BE49-F238E27FC236}">
                  <a16:creationId xmlns:a16="http://schemas.microsoft.com/office/drawing/2014/main" id="{0C331D9D-14FB-41ED-BD1E-826ADFDCC0B3}"/>
                </a:ext>
              </a:extLst>
            </p:cNvPr>
            <p:cNvSpPr/>
            <p:nvPr/>
          </p:nvSpPr>
          <p:spPr>
            <a:xfrm>
              <a:off x="4032503" y="5728275"/>
              <a:ext cx="2766137" cy="924037"/>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128" name="CustomShape 30">
              <a:extLst>
                <a:ext uri="{FF2B5EF4-FFF2-40B4-BE49-F238E27FC236}">
                  <a16:creationId xmlns:a16="http://schemas.microsoft.com/office/drawing/2014/main" id="{B2067977-8EB1-4F0E-865B-005E2D071317}"/>
                </a:ext>
              </a:extLst>
            </p:cNvPr>
            <p:cNvSpPr/>
            <p:nvPr/>
          </p:nvSpPr>
          <p:spPr>
            <a:xfrm>
              <a:off x="4212075" y="5758423"/>
              <a:ext cx="2513465"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strike="noStrike" spc="-1">
                <a:latin typeface="Arial"/>
              </a:endParaRPr>
            </a:p>
          </p:txBody>
        </p:sp>
      </p:grpSp>
      <p:sp>
        <p:nvSpPr>
          <p:cNvPr id="18" name="文本框 17">
            <a:extLst>
              <a:ext uri="{FF2B5EF4-FFF2-40B4-BE49-F238E27FC236}">
                <a16:creationId xmlns:a16="http://schemas.microsoft.com/office/drawing/2014/main" id="{398B5D12-CC2F-4D1B-9DFC-7331FA695A50}"/>
              </a:ext>
            </a:extLst>
          </p:cNvPr>
          <p:cNvSpPr txBox="1"/>
          <p:nvPr/>
        </p:nvSpPr>
        <p:spPr>
          <a:xfrm>
            <a:off x="505440" y="356269"/>
            <a:ext cx="4112536" cy="646331"/>
          </a:xfrm>
          <a:prstGeom prst="rect">
            <a:avLst/>
          </a:prstGeom>
          <a:noFill/>
        </p:spPr>
        <p:txBody>
          <a:bodyPr wrap="none" rtlCol="0">
            <a:spAutoFit/>
          </a:bodyPr>
          <a:lstStyle/>
          <a:p>
            <a:r>
              <a:rPr lang="en-US" altLang="zh-CN" sz="3600"/>
              <a:t>Intuition Behind FIRE</a:t>
            </a:r>
            <a:endParaRPr lang="zh-CN" altLang="en-US" sz="3600"/>
          </a:p>
        </p:txBody>
      </p:sp>
      <p:sp>
        <p:nvSpPr>
          <p:cNvPr id="2" name="灯片编号占位符 1">
            <a:extLst>
              <a:ext uri="{FF2B5EF4-FFF2-40B4-BE49-F238E27FC236}">
                <a16:creationId xmlns:a16="http://schemas.microsoft.com/office/drawing/2014/main" id="{A429B70B-4A56-4CA8-844B-AA15003159D3}"/>
              </a:ext>
            </a:extLst>
          </p:cNvPr>
          <p:cNvSpPr>
            <a:spLocks noGrp="1"/>
          </p:cNvSpPr>
          <p:nvPr>
            <p:ph type="sldNum" sz="quarter" idx="12"/>
          </p:nvPr>
        </p:nvSpPr>
        <p:spPr/>
        <p:txBody>
          <a:bodyPr/>
          <a:lstStyle/>
          <a:p>
            <a:fld id="{0FF6C132-0A87-4A25-A3C6-BECAB87B3610}" type="slidenum">
              <a:rPr lang="zh-CN" altLang="en-US" smtClean="0"/>
              <a:t>19</a:t>
            </a:fld>
            <a:endParaRPr lang="zh-CN" altLang="en-US"/>
          </a:p>
        </p:txBody>
      </p:sp>
      <p:sp>
        <p:nvSpPr>
          <p:cNvPr id="19" name="文本框 18">
            <a:extLst>
              <a:ext uri="{FF2B5EF4-FFF2-40B4-BE49-F238E27FC236}">
                <a16:creationId xmlns:a16="http://schemas.microsoft.com/office/drawing/2014/main" id="{2A51C173-A4DB-47DD-A3EB-2B0D023AF071}"/>
              </a:ext>
            </a:extLst>
          </p:cNvPr>
          <p:cNvSpPr txBox="1"/>
          <p:nvPr/>
        </p:nvSpPr>
        <p:spPr>
          <a:xfrm>
            <a:off x="2345615" y="1251091"/>
            <a:ext cx="7500771" cy="523220"/>
          </a:xfrm>
          <a:prstGeom prst="rect">
            <a:avLst/>
          </a:prstGeom>
          <a:noFill/>
        </p:spPr>
        <p:txBody>
          <a:bodyPr wrap="none" rtlCol="0">
            <a:spAutoFit/>
          </a:bodyPr>
          <a:lstStyle/>
          <a:p>
            <a:r>
              <a:rPr lang="en-US" altLang="zh-CN" sz="2800" dirty="0"/>
              <a:t>Uplink and downlink share the same physical path</a:t>
            </a:r>
          </a:p>
        </p:txBody>
      </p:sp>
      <p:sp>
        <p:nvSpPr>
          <p:cNvPr id="20" name="文本框 19">
            <a:extLst>
              <a:ext uri="{FF2B5EF4-FFF2-40B4-BE49-F238E27FC236}">
                <a16:creationId xmlns:a16="http://schemas.microsoft.com/office/drawing/2014/main" id="{9B5EB05A-08F7-4B75-BE89-E6AEA518FEC7}"/>
              </a:ext>
            </a:extLst>
          </p:cNvPr>
          <p:cNvSpPr txBox="1"/>
          <p:nvPr/>
        </p:nvSpPr>
        <p:spPr>
          <a:xfrm>
            <a:off x="3293534" y="1704394"/>
            <a:ext cx="5604932" cy="400110"/>
          </a:xfrm>
          <a:prstGeom prst="rect">
            <a:avLst/>
          </a:prstGeom>
          <a:noFill/>
        </p:spPr>
        <p:txBody>
          <a:bodyPr wrap="none" rtlCol="0">
            <a:spAutoFit/>
          </a:bodyPr>
          <a:lstStyle/>
          <a:p>
            <a:r>
              <a:rPr lang="en-US" altLang="zh-CN" sz="2000" b="1" i="1" dirty="0"/>
              <a:t>[</a:t>
            </a:r>
            <a:r>
              <a:rPr lang="en-US" altLang="zh-CN" sz="2000" b="1" i="1" dirty="0">
                <a:solidFill>
                  <a:schemeClr val="accent1">
                    <a:lumMod val="75000"/>
                  </a:schemeClr>
                </a:solidFill>
              </a:rPr>
              <a:t>R2F2</a:t>
            </a:r>
            <a:r>
              <a:rPr lang="en-US" altLang="zh-CN" sz="2000" b="1" i="1" dirty="0"/>
              <a:t> in SIGCOMM 2016, </a:t>
            </a:r>
            <a:r>
              <a:rPr lang="en-US" altLang="zh-CN" sz="2000" b="1" i="1" dirty="0">
                <a:solidFill>
                  <a:schemeClr val="accent1">
                    <a:lumMod val="75000"/>
                  </a:schemeClr>
                </a:solidFill>
              </a:rPr>
              <a:t>OptML</a:t>
            </a:r>
            <a:r>
              <a:rPr lang="en-US" altLang="zh-CN" sz="2000" b="1" i="1" dirty="0"/>
              <a:t> in Mobicom 2019]</a:t>
            </a:r>
            <a:endParaRPr lang="zh-CN" altLang="en-US" sz="2000" b="1" i="1" dirty="0"/>
          </a:p>
        </p:txBody>
      </p:sp>
      <p:cxnSp>
        <p:nvCxnSpPr>
          <p:cNvPr id="21" name="Straight Arrow Connector 4">
            <a:extLst>
              <a:ext uri="{FF2B5EF4-FFF2-40B4-BE49-F238E27FC236}">
                <a16:creationId xmlns:a16="http://schemas.microsoft.com/office/drawing/2014/main" id="{07E773A4-0EF3-45D8-8531-B1D47C90D0DE}"/>
              </a:ext>
            </a:extLst>
          </p:cNvPr>
          <p:cNvCxnSpPr>
            <a:cxnSpLocks/>
            <a:endCxn id="22" idx="1"/>
          </p:cNvCxnSpPr>
          <p:nvPr/>
        </p:nvCxnSpPr>
        <p:spPr>
          <a:xfrm>
            <a:off x="7642749" y="4176592"/>
            <a:ext cx="893745" cy="685083"/>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文本框 125">
            <a:extLst>
              <a:ext uri="{FF2B5EF4-FFF2-40B4-BE49-F238E27FC236}">
                <a16:creationId xmlns:a16="http://schemas.microsoft.com/office/drawing/2014/main" id="{F2AC0512-0E26-4377-BD3A-E1BD20FF6690}"/>
              </a:ext>
            </a:extLst>
          </p:cNvPr>
          <p:cNvSpPr txBox="1"/>
          <p:nvPr/>
        </p:nvSpPr>
        <p:spPr>
          <a:xfrm>
            <a:off x="8536494" y="4446176"/>
            <a:ext cx="2670261" cy="830997"/>
          </a:xfrm>
          <a:prstGeom prst="rect">
            <a:avLst/>
          </a:prstGeom>
          <a:noFill/>
        </p:spPr>
        <p:txBody>
          <a:bodyPr wrap="square" rtlCol="0">
            <a:spAutoFit/>
          </a:bodyPr>
          <a:lstStyle/>
          <a:p>
            <a:pPr algn="ctr"/>
            <a:r>
              <a:rPr lang="en-US" altLang="zh-CN" sz="2400" b="1" dirty="0">
                <a:solidFill>
                  <a:srgbClr val="FF0000"/>
                </a:solidFill>
              </a:rPr>
              <a:t>Needs to be very precise</a:t>
            </a:r>
            <a:endParaRPr lang="zh-CN" altLang="en-US" sz="2400" b="1" dirty="0">
              <a:solidFill>
                <a:srgbClr val="FF0000"/>
              </a:solidFill>
            </a:endParaRPr>
          </a:p>
        </p:txBody>
      </p:sp>
    </p:spTree>
    <p:extLst>
      <p:ext uri="{BB962C8B-B14F-4D97-AF65-F5344CB8AC3E}">
        <p14:creationId xmlns:p14="http://schemas.microsoft.com/office/powerpoint/2010/main" val="150603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BED29-49E6-2D9D-B356-3E703E78C6B3}"/>
              </a:ext>
            </a:extLst>
          </p:cNvPr>
          <p:cNvSpPr>
            <a:spLocks noGrp="1"/>
          </p:cNvSpPr>
          <p:nvPr>
            <p:ph type="sldNum" sz="quarter" idx="12"/>
          </p:nvPr>
        </p:nvSpPr>
        <p:spPr/>
        <p:txBody>
          <a:bodyPr/>
          <a:lstStyle/>
          <a:p>
            <a:fld id="{0FF6C132-0A87-4A25-A3C6-BECAB87B3610}" type="slidenum">
              <a:rPr lang="zh-CN" altLang="en-US" smtClean="0"/>
              <a:t>2</a:t>
            </a:fld>
            <a:endParaRPr lang="zh-CN" altLang="en-US"/>
          </a:p>
        </p:txBody>
      </p:sp>
      <p:sp>
        <p:nvSpPr>
          <p:cNvPr id="4" name="文本框 4">
            <a:extLst>
              <a:ext uri="{FF2B5EF4-FFF2-40B4-BE49-F238E27FC236}">
                <a16:creationId xmlns:a16="http://schemas.microsoft.com/office/drawing/2014/main" id="{1841FD03-F562-5053-156D-31921E24ECA6}"/>
              </a:ext>
            </a:extLst>
          </p:cNvPr>
          <p:cNvSpPr txBox="1"/>
          <p:nvPr/>
        </p:nvSpPr>
        <p:spPr>
          <a:xfrm>
            <a:off x="101061" y="136525"/>
            <a:ext cx="12090939" cy="646331"/>
          </a:xfrm>
          <a:prstGeom prst="rect">
            <a:avLst/>
          </a:prstGeom>
          <a:noFill/>
        </p:spPr>
        <p:txBody>
          <a:bodyPr wrap="none" rtlCol="0">
            <a:spAutoFit/>
          </a:bodyPr>
          <a:lstStyle/>
          <a:p>
            <a:r>
              <a:rPr lang="en-US" altLang="zh-CN" sz="3600" dirty="0"/>
              <a:t>Channel Feedback is An Important Problem for NextG Networks</a:t>
            </a:r>
            <a:endParaRPr lang="zh-CN" altLang="en-US" sz="3600" dirty="0"/>
          </a:p>
        </p:txBody>
      </p:sp>
      <p:pic>
        <p:nvPicPr>
          <p:cNvPr id="6" name="Picture 2">
            <a:hlinkClick r:id="rId3"/>
            <a:extLst>
              <a:ext uri="{FF2B5EF4-FFF2-40B4-BE49-F238E27FC236}">
                <a16:creationId xmlns:a16="http://schemas.microsoft.com/office/drawing/2014/main" id="{9FEDBE42-9D99-A2B2-C1A6-40B1CE8CA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56" y="2725563"/>
            <a:ext cx="3329162" cy="1815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 is Massive MIMO?">
            <a:extLst>
              <a:ext uri="{FF2B5EF4-FFF2-40B4-BE49-F238E27FC236}">
                <a16:creationId xmlns:a16="http://schemas.microsoft.com/office/drawing/2014/main" id="{6793DBD0-DB63-D232-CC1F-9780AF3D9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297" y="846513"/>
            <a:ext cx="3326321" cy="1815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ase Station Fading Performance Testing | Keysight">
            <a:hlinkClick r:id="rId6"/>
            <a:extLst>
              <a:ext uri="{FF2B5EF4-FFF2-40B4-BE49-F238E27FC236}">
                <a16:creationId xmlns:a16="http://schemas.microsoft.com/office/drawing/2014/main" id="{04D8AE97-3A76-E01D-9402-0E30EEAB87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456" y="4633297"/>
            <a:ext cx="3329161" cy="18503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7A2A04-DCE9-9100-2A95-42B2284F8A4C}"/>
              </a:ext>
            </a:extLst>
          </p:cNvPr>
          <p:cNvSpPr txBox="1"/>
          <p:nvPr/>
        </p:nvSpPr>
        <p:spPr>
          <a:xfrm>
            <a:off x="5052447" y="1061712"/>
            <a:ext cx="6524787" cy="1384995"/>
          </a:xfrm>
          <a:prstGeom prst="rect">
            <a:avLst/>
          </a:prstGeom>
          <a:noFill/>
        </p:spPr>
        <p:txBody>
          <a:bodyPr wrap="square" rtlCol="0">
            <a:spAutoFit/>
          </a:bodyPr>
          <a:lstStyle/>
          <a:p>
            <a:pPr algn="ctr"/>
            <a:r>
              <a:rPr lang="en-US" sz="2800"/>
              <a:t>Cellular networks deploy many antennas at base station to increase throughput</a:t>
            </a:r>
          </a:p>
          <a:p>
            <a:pPr algn="ctr"/>
            <a:r>
              <a:rPr lang="en-US" sz="2800" i="1">
                <a:solidFill>
                  <a:srgbClr val="FF0000"/>
                </a:solidFill>
              </a:rPr>
              <a:t>64 to 128 antennas deployed today!</a:t>
            </a:r>
          </a:p>
        </p:txBody>
      </p:sp>
      <p:sp>
        <p:nvSpPr>
          <p:cNvPr id="5" name="TextBox 4">
            <a:extLst>
              <a:ext uri="{FF2B5EF4-FFF2-40B4-BE49-F238E27FC236}">
                <a16:creationId xmlns:a16="http://schemas.microsoft.com/office/drawing/2014/main" id="{15F6BF4F-0A2D-36D5-2EDF-24044AEC13EE}"/>
              </a:ext>
            </a:extLst>
          </p:cNvPr>
          <p:cNvSpPr txBox="1"/>
          <p:nvPr/>
        </p:nvSpPr>
        <p:spPr>
          <a:xfrm>
            <a:off x="5052447" y="2940762"/>
            <a:ext cx="6524787" cy="1384995"/>
          </a:xfrm>
          <a:prstGeom prst="rect">
            <a:avLst/>
          </a:prstGeom>
          <a:noFill/>
        </p:spPr>
        <p:txBody>
          <a:bodyPr wrap="square" rtlCol="0">
            <a:spAutoFit/>
          </a:bodyPr>
          <a:lstStyle/>
          <a:p>
            <a:pPr algn="ctr"/>
            <a:r>
              <a:rPr lang="en-US" sz="2800" dirty="0"/>
              <a:t>Channel feedback overhead increases linearly with the number of antennas</a:t>
            </a:r>
          </a:p>
          <a:p>
            <a:pPr algn="ctr"/>
            <a:r>
              <a:rPr lang="en-US" sz="2800" i="1" dirty="0">
                <a:solidFill>
                  <a:srgbClr val="FF0000"/>
                </a:solidFill>
              </a:rPr>
              <a:t>Up to 50% overhead with just 64 antennas!</a:t>
            </a:r>
          </a:p>
        </p:txBody>
      </p:sp>
    </p:spTree>
    <p:extLst>
      <p:ext uri="{BB962C8B-B14F-4D97-AF65-F5344CB8AC3E}">
        <p14:creationId xmlns:p14="http://schemas.microsoft.com/office/powerpoint/2010/main" val="321330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23">
            <a:extLst>
              <a:ext uri="{FF2B5EF4-FFF2-40B4-BE49-F238E27FC236}">
                <a16:creationId xmlns:a16="http://schemas.microsoft.com/office/drawing/2014/main" id="{B0B83707-2472-4B98-9122-9D8CC806773D}"/>
              </a:ext>
            </a:extLst>
          </p:cNvPr>
          <p:cNvSpPr/>
          <p:nvPr/>
        </p:nvSpPr>
        <p:spPr>
          <a:xfrm>
            <a:off x="3829776" y="2563726"/>
            <a:ext cx="714028" cy="401302"/>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109" name="Group 24">
            <a:extLst>
              <a:ext uri="{FF2B5EF4-FFF2-40B4-BE49-F238E27FC236}">
                <a16:creationId xmlns:a16="http://schemas.microsoft.com/office/drawing/2014/main" id="{09B66C0A-8A60-4158-851E-CCB4C8E1B380}"/>
              </a:ext>
            </a:extLst>
          </p:cNvPr>
          <p:cNvGrpSpPr/>
          <p:nvPr/>
        </p:nvGrpSpPr>
        <p:grpSpPr>
          <a:xfrm>
            <a:off x="4723521" y="2364653"/>
            <a:ext cx="2774605" cy="828000"/>
            <a:chOff x="2581920" y="2786759"/>
            <a:chExt cx="2486551" cy="1028160"/>
          </a:xfrm>
        </p:grpSpPr>
        <p:sp>
          <p:nvSpPr>
            <p:cNvPr id="124" name="CustomShape 25">
              <a:extLst>
                <a:ext uri="{FF2B5EF4-FFF2-40B4-BE49-F238E27FC236}">
                  <a16:creationId xmlns:a16="http://schemas.microsoft.com/office/drawing/2014/main" id="{294CD1D0-936A-44BB-8CB7-2CDF6B766A81}"/>
                </a:ext>
              </a:extLst>
            </p:cNvPr>
            <p:cNvSpPr/>
            <p:nvPr/>
          </p:nvSpPr>
          <p:spPr>
            <a:xfrm>
              <a:off x="2581920" y="2786759"/>
              <a:ext cx="2486551" cy="1028160"/>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125" name="CustomShape 26">
              <a:extLst>
                <a:ext uri="{FF2B5EF4-FFF2-40B4-BE49-F238E27FC236}">
                  <a16:creationId xmlns:a16="http://schemas.microsoft.com/office/drawing/2014/main" id="{AA5E1F51-EA4E-4646-A5E8-16E10FDC136A}"/>
                </a:ext>
              </a:extLst>
            </p:cNvPr>
            <p:cNvSpPr/>
            <p:nvPr/>
          </p:nvSpPr>
          <p:spPr>
            <a:xfrm>
              <a:off x="2672591" y="2976555"/>
              <a:ext cx="2393040" cy="647897"/>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a:solidFill>
                    <a:srgbClr val="000000"/>
                  </a:solidFill>
                  <a:latin typeface="Calibri"/>
                </a:rPr>
                <a:t>Path Parameters</a:t>
              </a:r>
              <a:endParaRPr lang="en-US" sz="2800" b="0" i="1" strike="noStrike" spc="-1">
                <a:latin typeface="Arial"/>
              </a:endParaRPr>
            </a:p>
          </p:txBody>
        </p:sp>
      </p:grpSp>
      <p:sp>
        <p:nvSpPr>
          <p:cNvPr id="110" name="CustomShape 27">
            <a:extLst>
              <a:ext uri="{FF2B5EF4-FFF2-40B4-BE49-F238E27FC236}">
                <a16:creationId xmlns:a16="http://schemas.microsoft.com/office/drawing/2014/main" id="{2BE333FB-B8BD-41E2-A46C-A5ECB6BD1570}"/>
              </a:ext>
            </a:extLst>
          </p:cNvPr>
          <p:cNvSpPr/>
          <p:nvPr/>
        </p:nvSpPr>
        <p:spPr>
          <a:xfrm>
            <a:off x="7666946" y="2550048"/>
            <a:ext cx="724925" cy="401302"/>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112" name="Group 29">
            <a:extLst>
              <a:ext uri="{FF2B5EF4-FFF2-40B4-BE49-F238E27FC236}">
                <a16:creationId xmlns:a16="http://schemas.microsoft.com/office/drawing/2014/main" id="{B23045BF-9469-45C0-B750-38EB4F632ECA}"/>
              </a:ext>
            </a:extLst>
          </p:cNvPr>
          <p:cNvGrpSpPr/>
          <p:nvPr/>
        </p:nvGrpSpPr>
        <p:grpSpPr>
          <a:xfrm>
            <a:off x="886349" y="2364653"/>
            <a:ext cx="2774607" cy="772093"/>
            <a:chOff x="2581920" y="635474"/>
            <a:chExt cx="2486551" cy="958739"/>
          </a:xfrm>
        </p:grpSpPr>
        <p:sp>
          <p:nvSpPr>
            <p:cNvPr id="122" name="CustomShape 30">
              <a:extLst>
                <a:ext uri="{FF2B5EF4-FFF2-40B4-BE49-F238E27FC236}">
                  <a16:creationId xmlns:a16="http://schemas.microsoft.com/office/drawing/2014/main" id="{143D881C-BF5A-495E-9AEC-9713102E4B82}"/>
                </a:ext>
              </a:extLst>
            </p:cNvPr>
            <p:cNvSpPr/>
            <p:nvPr/>
          </p:nvSpPr>
          <p:spPr>
            <a:xfrm>
              <a:off x="2742851" y="769327"/>
              <a:ext cx="2252520" cy="6478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Uplink Channel</a:t>
              </a:r>
              <a:endParaRPr lang="en-US" sz="2800" b="0" strike="noStrike" spc="-1">
                <a:latin typeface="Arial"/>
              </a:endParaRPr>
            </a:p>
          </p:txBody>
        </p:sp>
        <p:sp>
          <p:nvSpPr>
            <p:cNvPr id="123" name="CustomShape 31">
              <a:extLst>
                <a:ext uri="{FF2B5EF4-FFF2-40B4-BE49-F238E27FC236}">
                  <a16:creationId xmlns:a16="http://schemas.microsoft.com/office/drawing/2014/main" id="{D24461F7-02E7-4CFA-BE23-BE18618A3B50}"/>
                </a:ext>
              </a:extLst>
            </p:cNvPr>
            <p:cNvSpPr/>
            <p:nvPr/>
          </p:nvSpPr>
          <p:spPr>
            <a:xfrm>
              <a:off x="2581920" y="635474"/>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sp>
        <p:nvSpPr>
          <p:cNvPr id="126" name="文本框 125">
            <a:extLst>
              <a:ext uri="{FF2B5EF4-FFF2-40B4-BE49-F238E27FC236}">
                <a16:creationId xmlns:a16="http://schemas.microsoft.com/office/drawing/2014/main" id="{03DFBDA1-DFF3-474E-8AA2-50AF03E3613F}"/>
              </a:ext>
            </a:extLst>
          </p:cNvPr>
          <p:cNvSpPr txBox="1"/>
          <p:nvPr/>
        </p:nvSpPr>
        <p:spPr>
          <a:xfrm>
            <a:off x="4824695" y="3401448"/>
            <a:ext cx="2670261" cy="830997"/>
          </a:xfrm>
          <a:prstGeom prst="rect">
            <a:avLst/>
          </a:prstGeom>
          <a:noFill/>
        </p:spPr>
        <p:txBody>
          <a:bodyPr wrap="square" rtlCol="0">
            <a:spAutoFit/>
          </a:bodyPr>
          <a:lstStyle/>
          <a:p>
            <a:pPr algn="ctr"/>
            <a:r>
              <a:rPr lang="en-US" altLang="zh-CN" sz="2400"/>
              <a:t>Distance and angle of each path</a:t>
            </a:r>
            <a:endParaRPr lang="zh-CN" altLang="en-US" sz="2400"/>
          </a:p>
        </p:txBody>
      </p:sp>
      <p:grpSp>
        <p:nvGrpSpPr>
          <p:cNvPr id="3" name="Group 2">
            <a:extLst>
              <a:ext uri="{FF2B5EF4-FFF2-40B4-BE49-F238E27FC236}">
                <a16:creationId xmlns:a16="http://schemas.microsoft.com/office/drawing/2014/main" id="{9BF63AFB-D85D-3392-3B32-411F59D59680}"/>
              </a:ext>
            </a:extLst>
          </p:cNvPr>
          <p:cNvGrpSpPr/>
          <p:nvPr/>
        </p:nvGrpSpPr>
        <p:grpSpPr>
          <a:xfrm>
            <a:off x="8560691" y="2306792"/>
            <a:ext cx="2766137" cy="982801"/>
            <a:chOff x="4032503" y="5728275"/>
            <a:chExt cx="2766137" cy="982801"/>
          </a:xfrm>
        </p:grpSpPr>
        <p:sp>
          <p:nvSpPr>
            <p:cNvPr id="119" name="CustomShape 34">
              <a:extLst>
                <a:ext uri="{FF2B5EF4-FFF2-40B4-BE49-F238E27FC236}">
                  <a16:creationId xmlns:a16="http://schemas.microsoft.com/office/drawing/2014/main" id="{0C331D9D-14FB-41ED-BD1E-826ADFDCC0B3}"/>
                </a:ext>
              </a:extLst>
            </p:cNvPr>
            <p:cNvSpPr/>
            <p:nvPr/>
          </p:nvSpPr>
          <p:spPr>
            <a:xfrm>
              <a:off x="4032503" y="5728275"/>
              <a:ext cx="2766137" cy="924037"/>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128" name="CustomShape 30">
              <a:extLst>
                <a:ext uri="{FF2B5EF4-FFF2-40B4-BE49-F238E27FC236}">
                  <a16:creationId xmlns:a16="http://schemas.microsoft.com/office/drawing/2014/main" id="{B2067977-8EB1-4F0E-865B-005E2D071317}"/>
                </a:ext>
              </a:extLst>
            </p:cNvPr>
            <p:cNvSpPr/>
            <p:nvPr/>
          </p:nvSpPr>
          <p:spPr>
            <a:xfrm>
              <a:off x="4212075" y="5758423"/>
              <a:ext cx="2513465"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strike="noStrike" spc="-1">
                <a:latin typeface="Arial"/>
              </a:endParaRPr>
            </a:p>
          </p:txBody>
        </p:sp>
      </p:grpSp>
      <p:sp>
        <p:nvSpPr>
          <p:cNvPr id="18" name="文本框 17">
            <a:extLst>
              <a:ext uri="{FF2B5EF4-FFF2-40B4-BE49-F238E27FC236}">
                <a16:creationId xmlns:a16="http://schemas.microsoft.com/office/drawing/2014/main" id="{398B5D12-CC2F-4D1B-9DFC-7331FA695A50}"/>
              </a:ext>
            </a:extLst>
          </p:cNvPr>
          <p:cNvSpPr txBox="1"/>
          <p:nvPr/>
        </p:nvSpPr>
        <p:spPr>
          <a:xfrm>
            <a:off x="505440" y="356269"/>
            <a:ext cx="4112536" cy="646331"/>
          </a:xfrm>
          <a:prstGeom prst="rect">
            <a:avLst/>
          </a:prstGeom>
          <a:noFill/>
        </p:spPr>
        <p:txBody>
          <a:bodyPr wrap="none" rtlCol="0">
            <a:spAutoFit/>
          </a:bodyPr>
          <a:lstStyle/>
          <a:p>
            <a:r>
              <a:rPr lang="en-US" altLang="zh-CN" sz="3600"/>
              <a:t>Intuition Behind FIRE</a:t>
            </a:r>
            <a:endParaRPr lang="zh-CN" altLang="en-US" sz="3600"/>
          </a:p>
        </p:txBody>
      </p:sp>
      <p:sp>
        <p:nvSpPr>
          <p:cNvPr id="2" name="灯片编号占位符 1">
            <a:extLst>
              <a:ext uri="{FF2B5EF4-FFF2-40B4-BE49-F238E27FC236}">
                <a16:creationId xmlns:a16="http://schemas.microsoft.com/office/drawing/2014/main" id="{A429B70B-4A56-4CA8-844B-AA15003159D3}"/>
              </a:ext>
            </a:extLst>
          </p:cNvPr>
          <p:cNvSpPr>
            <a:spLocks noGrp="1"/>
          </p:cNvSpPr>
          <p:nvPr>
            <p:ph type="sldNum" sz="quarter" idx="12"/>
          </p:nvPr>
        </p:nvSpPr>
        <p:spPr/>
        <p:txBody>
          <a:bodyPr/>
          <a:lstStyle/>
          <a:p>
            <a:fld id="{0FF6C132-0A87-4A25-A3C6-BECAB87B3610}" type="slidenum">
              <a:rPr lang="zh-CN" altLang="en-US" smtClean="0"/>
              <a:t>20</a:t>
            </a:fld>
            <a:endParaRPr lang="zh-CN" altLang="en-US"/>
          </a:p>
        </p:txBody>
      </p:sp>
      <p:sp>
        <p:nvSpPr>
          <p:cNvPr id="19" name="文本框 18">
            <a:extLst>
              <a:ext uri="{FF2B5EF4-FFF2-40B4-BE49-F238E27FC236}">
                <a16:creationId xmlns:a16="http://schemas.microsoft.com/office/drawing/2014/main" id="{2A51C173-A4DB-47DD-A3EB-2B0D023AF071}"/>
              </a:ext>
            </a:extLst>
          </p:cNvPr>
          <p:cNvSpPr txBox="1"/>
          <p:nvPr/>
        </p:nvSpPr>
        <p:spPr>
          <a:xfrm>
            <a:off x="2345615" y="1251091"/>
            <a:ext cx="7500771" cy="523220"/>
          </a:xfrm>
          <a:prstGeom prst="rect">
            <a:avLst/>
          </a:prstGeom>
          <a:noFill/>
        </p:spPr>
        <p:txBody>
          <a:bodyPr wrap="none" rtlCol="0">
            <a:spAutoFit/>
          </a:bodyPr>
          <a:lstStyle/>
          <a:p>
            <a:r>
              <a:rPr lang="en-US" altLang="zh-CN" sz="2800"/>
              <a:t>Uplink and downlink share the same physical path</a:t>
            </a:r>
          </a:p>
        </p:txBody>
      </p:sp>
      <p:sp>
        <p:nvSpPr>
          <p:cNvPr id="20" name="文本框 19">
            <a:extLst>
              <a:ext uri="{FF2B5EF4-FFF2-40B4-BE49-F238E27FC236}">
                <a16:creationId xmlns:a16="http://schemas.microsoft.com/office/drawing/2014/main" id="{9B5EB05A-08F7-4B75-BE89-E6AEA518FEC7}"/>
              </a:ext>
            </a:extLst>
          </p:cNvPr>
          <p:cNvSpPr txBox="1"/>
          <p:nvPr/>
        </p:nvSpPr>
        <p:spPr>
          <a:xfrm>
            <a:off x="3293534" y="1704394"/>
            <a:ext cx="5604932" cy="400110"/>
          </a:xfrm>
          <a:prstGeom prst="rect">
            <a:avLst/>
          </a:prstGeom>
          <a:noFill/>
        </p:spPr>
        <p:txBody>
          <a:bodyPr wrap="none" rtlCol="0">
            <a:spAutoFit/>
          </a:bodyPr>
          <a:lstStyle/>
          <a:p>
            <a:r>
              <a:rPr lang="en-US" altLang="zh-CN" sz="2000" b="1" i="1" dirty="0"/>
              <a:t>[</a:t>
            </a:r>
            <a:r>
              <a:rPr lang="en-US" altLang="zh-CN" sz="2000" b="1" i="1" dirty="0">
                <a:solidFill>
                  <a:schemeClr val="accent1">
                    <a:lumMod val="75000"/>
                  </a:schemeClr>
                </a:solidFill>
              </a:rPr>
              <a:t>R2F2</a:t>
            </a:r>
            <a:r>
              <a:rPr lang="en-US" altLang="zh-CN" sz="2000" b="1" i="1" dirty="0"/>
              <a:t> in SIGCOMM 2016, </a:t>
            </a:r>
            <a:r>
              <a:rPr lang="en-US" altLang="zh-CN" sz="2000" b="1" i="1" dirty="0">
                <a:solidFill>
                  <a:schemeClr val="accent1">
                    <a:lumMod val="75000"/>
                  </a:schemeClr>
                </a:solidFill>
              </a:rPr>
              <a:t>OptML</a:t>
            </a:r>
            <a:r>
              <a:rPr lang="en-US" altLang="zh-CN" sz="2000" b="1" i="1" dirty="0"/>
              <a:t> in Mobicom 2019]</a:t>
            </a:r>
            <a:endParaRPr lang="zh-CN" altLang="en-US" sz="2000" b="1" i="1" dirty="0"/>
          </a:p>
        </p:txBody>
      </p:sp>
      <p:cxnSp>
        <p:nvCxnSpPr>
          <p:cNvPr id="5" name="Straight Arrow Connector 4">
            <a:extLst>
              <a:ext uri="{FF2B5EF4-FFF2-40B4-BE49-F238E27FC236}">
                <a16:creationId xmlns:a16="http://schemas.microsoft.com/office/drawing/2014/main" id="{659FFE44-B1FC-2CC9-ADAC-348F54E5C421}"/>
              </a:ext>
            </a:extLst>
          </p:cNvPr>
          <p:cNvCxnSpPr>
            <a:cxnSpLocks/>
            <a:stCxn id="126" idx="3"/>
          </p:cNvCxnSpPr>
          <p:nvPr/>
        </p:nvCxnSpPr>
        <p:spPr>
          <a:xfrm>
            <a:off x="7494956" y="3816947"/>
            <a:ext cx="688149" cy="724056"/>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21" name="组合 4">
            <a:extLst>
              <a:ext uri="{FF2B5EF4-FFF2-40B4-BE49-F238E27FC236}">
                <a16:creationId xmlns:a16="http://schemas.microsoft.com/office/drawing/2014/main" id="{E2E31A68-AEB4-EBEF-8967-20600811D6AA}"/>
              </a:ext>
            </a:extLst>
          </p:cNvPr>
          <p:cNvGrpSpPr/>
          <p:nvPr/>
        </p:nvGrpSpPr>
        <p:grpSpPr>
          <a:xfrm>
            <a:off x="1220755" y="3498388"/>
            <a:ext cx="10292508" cy="1744115"/>
            <a:chOff x="1185705" y="2672862"/>
            <a:chExt cx="10292508" cy="1744115"/>
          </a:xfrm>
        </p:grpSpPr>
        <p:sp>
          <p:nvSpPr>
            <p:cNvPr id="22" name="矩形 2">
              <a:extLst>
                <a:ext uri="{FF2B5EF4-FFF2-40B4-BE49-F238E27FC236}">
                  <a16:creationId xmlns:a16="http://schemas.microsoft.com/office/drawing/2014/main" id="{262EB180-60B5-E75B-2A35-23F322084B1A}"/>
                </a:ext>
              </a:extLst>
            </p:cNvPr>
            <p:cNvSpPr/>
            <p:nvPr/>
          </p:nvSpPr>
          <p:spPr>
            <a:xfrm>
              <a:off x="1185705" y="2672862"/>
              <a:ext cx="9616273" cy="17441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框 26">
              <a:extLst>
                <a:ext uri="{FF2B5EF4-FFF2-40B4-BE49-F238E27FC236}">
                  <a16:creationId xmlns:a16="http://schemas.microsoft.com/office/drawing/2014/main" id="{1BC2E858-72D2-5A10-A614-C494C5B3BCAC}"/>
                </a:ext>
              </a:extLst>
            </p:cNvPr>
            <p:cNvSpPr txBox="1"/>
            <p:nvPr/>
          </p:nvSpPr>
          <p:spPr>
            <a:xfrm>
              <a:off x="2310565" y="2927602"/>
              <a:ext cx="9167648" cy="954107"/>
            </a:xfrm>
            <a:prstGeom prst="rect">
              <a:avLst/>
            </a:prstGeom>
            <a:noFill/>
          </p:spPr>
          <p:txBody>
            <a:bodyPr wrap="square" rtlCol="0">
              <a:spAutoFit/>
            </a:bodyPr>
            <a:lstStyle/>
            <a:p>
              <a:r>
                <a:rPr lang="en-US" altLang="zh-CN" sz="2800" dirty="0"/>
                <a:t>0.5 cm distance error reduces the SNR by 10 to 20dB</a:t>
              </a:r>
            </a:p>
            <a:p>
              <a:pPr marL="457200" indent="-457200">
                <a:buFont typeface="+mj-lt"/>
                <a:buAutoNum type="arabicPeriod"/>
              </a:pPr>
              <a:endParaRPr lang="en-US" altLang="zh-CN" sz="2800" dirty="0"/>
            </a:p>
          </p:txBody>
        </p:sp>
      </p:grpSp>
      <p:sp>
        <p:nvSpPr>
          <p:cNvPr id="7" name="文本框 26">
            <a:extLst>
              <a:ext uri="{FF2B5EF4-FFF2-40B4-BE49-F238E27FC236}">
                <a16:creationId xmlns:a16="http://schemas.microsoft.com/office/drawing/2014/main" id="{F368E00F-0A9A-5DF6-DF8A-6D3F4C9D7259}"/>
              </a:ext>
            </a:extLst>
          </p:cNvPr>
          <p:cNvSpPr txBox="1"/>
          <p:nvPr/>
        </p:nvSpPr>
        <p:spPr>
          <a:xfrm>
            <a:off x="2670565" y="4404595"/>
            <a:ext cx="9167648" cy="954107"/>
          </a:xfrm>
          <a:prstGeom prst="rect">
            <a:avLst/>
          </a:prstGeom>
          <a:noFill/>
        </p:spPr>
        <p:txBody>
          <a:bodyPr wrap="square" rtlCol="0">
            <a:spAutoFit/>
          </a:bodyPr>
          <a:lstStyle/>
          <a:p>
            <a:r>
              <a:rPr lang="en-US" altLang="zh-CN" sz="2800" dirty="0">
                <a:solidFill>
                  <a:srgbClr val="FF0000"/>
                </a:solidFill>
              </a:rPr>
              <a:t>Fundamental limitation due to bandwidth!</a:t>
            </a:r>
          </a:p>
          <a:p>
            <a:pPr marL="457200" indent="-457200">
              <a:buFont typeface="+mj-lt"/>
              <a:buAutoNum type="arabicPeriod"/>
            </a:pPr>
            <a:endParaRPr lang="en-US" altLang="zh-CN" sz="2800" dirty="0"/>
          </a:p>
        </p:txBody>
      </p:sp>
    </p:spTree>
    <p:extLst>
      <p:ext uri="{BB962C8B-B14F-4D97-AF65-F5344CB8AC3E}">
        <p14:creationId xmlns:p14="http://schemas.microsoft.com/office/powerpoint/2010/main" val="228610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8E3FD582-EABF-4E4A-A8BF-38241F21BECC}"/>
              </a:ext>
            </a:extLst>
          </p:cNvPr>
          <p:cNvGrpSpPr/>
          <p:nvPr/>
        </p:nvGrpSpPr>
        <p:grpSpPr>
          <a:xfrm>
            <a:off x="912906" y="1886819"/>
            <a:ext cx="10440894" cy="4306365"/>
            <a:chOff x="862548" y="2104504"/>
            <a:chExt cx="10440894" cy="4306365"/>
          </a:xfrm>
        </p:grpSpPr>
        <p:sp>
          <p:nvSpPr>
            <p:cNvPr id="73" name="椭圆 3">
              <a:extLst>
                <a:ext uri="{FF2B5EF4-FFF2-40B4-BE49-F238E27FC236}">
                  <a16:creationId xmlns:a16="http://schemas.microsoft.com/office/drawing/2014/main" id="{8B009F36-A01B-4E0E-8D13-BAF8819F4F01}"/>
                </a:ext>
              </a:extLst>
            </p:cNvPr>
            <p:cNvSpPr/>
            <p:nvPr/>
          </p:nvSpPr>
          <p:spPr>
            <a:xfrm>
              <a:off x="862548" y="5107587"/>
              <a:ext cx="10440894"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Graphic 6" descr="Building with solid fill">
              <a:extLst>
                <a:ext uri="{FF2B5EF4-FFF2-40B4-BE49-F238E27FC236}">
                  <a16:creationId xmlns:a16="http://schemas.microsoft.com/office/drawing/2014/main" id="{86498CB4-8476-4C64-AB80-5D6612D098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252" y="2104504"/>
              <a:ext cx="1456679" cy="1456679"/>
            </a:xfrm>
            <a:prstGeom prst="rect">
              <a:avLst/>
            </a:prstGeom>
          </p:spPr>
        </p:pic>
      </p:grpSp>
      <p:grpSp>
        <p:nvGrpSpPr>
          <p:cNvPr id="76" name="组合 75">
            <a:extLst>
              <a:ext uri="{FF2B5EF4-FFF2-40B4-BE49-F238E27FC236}">
                <a16:creationId xmlns:a16="http://schemas.microsoft.com/office/drawing/2014/main" id="{FFA3F1EA-045A-49EE-860D-AC9353321683}"/>
              </a:ext>
            </a:extLst>
          </p:cNvPr>
          <p:cNvGrpSpPr/>
          <p:nvPr/>
        </p:nvGrpSpPr>
        <p:grpSpPr>
          <a:xfrm>
            <a:off x="7976695" y="3355637"/>
            <a:ext cx="1155191" cy="1103150"/>
            <a:chOff x="4733517" y="300409"/>
            <a:chExt cx="1949325" cy="1845942"/>
          </a:xfrm>
        </p:grpSpPr>
        <p:grpSp>
          <p:nvGrpSpPr>
            <p:cNvPr id="77" name="组合 76">
              <a:extLst>
                <a:ext uri="{FF2B5EF4-FFF2-40B4-BE49-F238E27FC236}">
                  <a16:creationId xmlns:a16="http://schemas.microsoft.com/office/drawing/2014/main" id="{19DEBBC6-8743-4E39-901C-43018F46C893}"/>
                </a:ext>
              </a:extLst>
            </p:cNvPr>
            <p:cNvGrpSpPr/>
            <p:nvPr/>
          </p:nvGrpSpPr>
          <p:grpSpPr>
            <a:xfrm>
              <a:off x="4994746" y="458255"/>
              <a:ext cx="1688096" cy="1688096"/>
              <a:chOff x="4791546" y="615820"/>
              <a:chExt cx="1688096" cy="1688096"/>
            </a:xfrm>
          </p:grpSpPr>
          <p:sp>
            <p:nvSpPr>
              <p:cNvPr id="82" name="椭圆 81">
                <a:extLst>
                  <a:ext uri="{FF2B5EF4-FFF2-40B4-BE49-F238E27FC236}">
                    <a16:creationId xmlns:a16="http://schemas.microsoft.com/office/drawing/2014/main" id="{28DD06A4-E556-449E-B3F8-44693F02129A}"/>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a:extLst>
                  <a:ext uri="{FF2B5EF4-FFF2-40B4-BE49-F238E27FC236}">
                    <a16:creationId xmlns:a16="http://schemas.microsoft.com/office/drawing/2014/main" id="{94609A51-6EE1-470F-AAE2-411D21405108}"/>
                  </a:ext>
                </a:extLst>
              </p:cNvPr>
              <p:cNvGrpSpPr/>
              <p:nvPr/>
            </p:nvGrpSpPr>
            <p:grpSpPr>
              <a:xfrm>
                <a:off x="4901194" y="736064"/>
                <a:ext cx="1466614" cy="1466614"/>
                <a:chOff x="4901194" y="736064"/>
                <a:chExt cx="1466614" cy="1466614"/>
              </a:xfrm>
            </p:grpSpPr>
            <p:sp>
              <p:nvSpPr>
                <p:cNvPr id="84" name="椭圆 83">
                  <a:extLst>
                    <a:ext uri="{FF2B5EF4-FFF2-40B4-BE49-F238E27FC236}">
                      <a16:creationId xmlns:a16="http://schemas.microsoft.com/office/drawing/2014/main" id="{5326A615-8E05-4E68-8368-D89EA9AA52D9}"/>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Picture 9">
                  <a:extLst>
                    <a:ext uri="{FF2B5EF4-FFF2-40B4-BE49-F238E27FC236}">
                      <a16:creationId xmlns:a16="http://schemas.microsoft.com/office/drawing/2014/main" id="{804B931D-F001-4343-B381-BAC0580C9E5E}"/>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78" name="组合 77">
              <a:extLst>
                <a:ext uri="{FF2B5EF4-FFF2-40B4-BE49-F238E27FC236}">
                  <a16:creationId xmlns:a16="http://schemas.microsoft.com/office/drawing/2014/main" id="{4ABA888C-6535-4061-BB3D-BC97B35BB7EF}"/>
                </a:ext>
              </a:extLst>
            </p:cNvPr>
            <p:cNvGrpSpPr/>
            <p:nvPr/>
          </p:nvGrpSpPr>
          <p:grpSpPr>
            <a:xfrm>
              <a:off x="4733517" y="300409"/>
              <a:ext cx="997955" cy="989414"/>
              <a:chOff x="3606948" y="508579"/>
              <a:chExt cx="769989" cy="763399"/>
            </a:xfrm>
          </p:grpSpPr>
          <p:sp>
            <p:nvSpPr>
              <p:cNvPr id="79" name="椭圆 78">
                <a:extLst>
                  <a:ext uri="{FF2B5EF4-FFF2-40B4-BE49-F238E27FC236}">
                    <a16:creationId xmlns:a16="http://schemas.microsoft.com/office/drawing/2014/main" id="{7508A981-E654-4558-A698-CB27D491B6E9}"/>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31D1C927-CE2C-4DAD-B854-D4D91E52E81E}"/>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6E1076D3-5D01-456A-9F64-48E77C8596C4}"/>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06" name="Picture 2">
            <a:extLst>
              <a:ext uri="{FF2B5EF4-FFF2-40B4-BE49-F238E27FC236}">
                <a16:creationId xmlns:a16="http://schemas.microsoft.com/office/drawing/2014/main" id="{5501522E-051F-4713-B4E7-DA137F8DC4B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707432" y="2578465"/>
            <a:ext cx="1875305" cy="3201866"/>
          </a:xfrm>
          <a:prstGeom prst="rect">
            <a:avLst/>
          </a:prstGeom>
          <a:noFill/>
          <a:extLst>
            <a:ext uri="{909E8E84-426E-40DD-AFC4-6F175D3DCCD1}">
              <a14:hiddenFill xmlns:a14="http://schemas.microsoft.com/office/drawing/2010/main">
                <a:solidFill>
                  <a:srgbClr val="FFFFFF"/>
                </a:solidFill>
              </a14:hiddenFill>
            </a:ext>
          </a:extLst>
        </p:spPr>
      </p:pic>
      <p:sp>
        <p:nvSpPr>
          <p:cNvPr id="72" name="文本框 71">
            <a:extLst>
              <a:ext uri="{FF2B5EF4-FFF2-40B4-BE49-F238E27FC236}">
                <a16:creationId xmlns:a16="http://schemas.microsoft.com/office/drawing/2014/main" id="{CA0D8779-85B1-4C9E-86D0-4561DDA68C1B}"/>
              </a:ext>
            </a:extLst>
          </p:cNvPr>
          <p:cNvSpPr txBox="1"/>
          <p:nvPr/>
        </p:nvSpPr>
        <p:spPr>
          <a:xfrm>
            <a:off x="505440" y="356269"/>
            <a:ext cx="4112536" cy="646331"/>
          </a:xfrm>
          <a:prstGeom prst="rect">
            <a:avLst/>
          </a:prstGeom>
          <a:noFill/>
        </p:spPr>
        <p:txBody>
          <a:bodyPr wrap="none" rtlCol="0">
            <a:spAutoFit/>
          </a:bodyPr>
          <a:lstStyle/>
          <a:p>
            <a:r>
              <a:rPr lang="en-US" altLang="zh-CN" sz="3600" dirty="0"/>
              <a:t>Intuition Behind FIRE</a:t>
            </a:r>
            <a:endParaRPr lang="zh-CN" altLang="en-US" sz="3600" dirty="0"/>
          </a:p>
        </p:txBody>
      </p:sp>
      <p:sp>
        <p:nvSpPr>
          <p:cNvPr id="2" name="灯片编号占位符 1">
            <a:extLst>
              <a:ext uri="{FF2B5EF4-FFF2-40B4-BE49-F238E27FC236}">
                <a16:creationId xmlns:a16="http://schemas.microsoft.com/office/drawing/2014/main" id="{5930EABB-86F5-42B8-B86D-9B436E516CE9}"/>
              </a:ext>
            </a:extLst>
          </p:cNvPr>
          <p:cNvSpPr>
            <a:spLocks noGrp="1"/>
          </p:cNvSpPr>
          <p:nvPr>
            <p:ph type="sldNum" sz="quarter" idx="12"/>
          </p:nvPr>
        </p:nvSpPr>
        <p:spPr>
          <a:xfrm>
            <a:off x="8610600" y="6329589"/>
            <a:ext cx="2743200" cy="365125"/>
          </a:xfrm>
        </p:spPr>
        <p:txBody>
          <a:bodyPr/>
          <a:lstStyle/>
          <a:p>
            <a:fld id="{0FF6C132-0A87-4A25-A3C6-BECAB87B3610}" type="slidenum">
              <a:rPr lang="zh-CN" altLang="en-US" smtClean="0"/>
              <a:t>21</a:t>
            </a:fld>
            <a:endParaRPr lang="zh-CN" altLang="en-US"/>
          </a:p>
        </p:txBody>
      </p:sp>
      <p:cxnSp>
        <p:nvCxnSpPr>
          <p:cNvPr id="8" name="直接连接符 7">
            <a:extLst>
              <a:ext uri="{FF2B5EF4-FFF2-40B4-BE49-F238E27FC236}">
                <a16:creationId xmlns:a16="http://schemas.microsoft.com/office/drawing/2014/main" id="{0150CF9C-515E-41FC-921A-0BD14A664B1C}"/>
              </a:ext>
            </a:extLst>
          </p:cNvPr>
          <p:cNvCxnSpPr>
            <a:cxnSpLocks/>
            <a:stCxn id="106" idx="3"/>
          </p:cNvCxnSpPr>
          <p:nvPr/>
        </p:nvCxnSpPr>
        <p:spPr>
          <a:xfrm flipV="1">
            <a:off x="3582737" y="2576919"/>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19" name="直接连接符 118">
            <a:extLst>
              <a:ext uri="{FF2B5EF4-FFF2-40B4-BE49-F238E27FC236}">
                <a16:creationId xmlns:a16="http://schemas.microsoft.com/office/drawing/2014/main" id="{C433158B-B0CB-4375-8378-77301380A5C4}"/>
              </a:ext>
            </a:extLst>
          </p:cNvPr>
          <p:cNvCxnSpPr>
            <a:cxnSpLocks/>
            <a:stCxn id="79" idx="2"/>
          </p:cNvCxnSpPr>
          <p:nvPr/>
        </p:nvCxnSpPr>
        <p:spPr>
          <a:xfrm flipH="1" flipV="1">
            <a:off x="5901697" y="2576919"/>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22" name="直接连接符 121">
            <a:extLst>
              <a:ext uri="{FF2B5EF4-FFF2-40B4-BE49-F238E27FC236}">
                <a16:creationId xmlns:a16="http://schemas.microsoft.com/office/drawing/2014/main" id="{EB0ED4A7-A041-4FDE-B367-6B5542477346}"/>
              </a:ext>
            </a:extLst>
          </p:cNvPr>
          <p:cNvCxnSpPr>
            <a:cxnSpLocks/>
            <a:stCxn id="106" idx="3"/>
            <a:endCxn id="79" idx="2"/>
          </p:cNvCxnSpPr>
          <p:nvPr/>
        </p:nvCxnSpPr>
        <p:spPr>
          <a:xfrm flipV="1">
            <a:off x="3582737" y="3651278"/>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23" name="直接连接符 122">
            <a:extLst>
              <a:ext uri="{FF2B5EF4-FFF2-40B4-BE49-F238E27FC236}">
                <a16:creationId xmlns:a16="http://schemas.microsoft.com/office/drawing/2014/main" id="{79B3DC96-5107-4D0B-8B76-52C38EFD38F1}"/>
              </a:ext>
            </a:extLst>
          </p:cNvPr>
          <p:cNvCxnSpPr>
            <a:cxnSpLocks/>
            <a:stCxn id="106" idx="3"/>
          </p:cNvCxnSpPr>
          <p:nvPr/>
        </p:nvCxnSpPr>
        <p:spPr>
          <a:xfrm>
            <a:off x="3582737" y="4179398"/>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24" name="直接连接符 123">
            <a:extLst>
              <a:ext uri="{FF2B5EF4-FFF2-40B4-BE49-F238E27FC236}">
                <a16:creationId xmlns:a16="http://schemas.microsoft.com/office/drawing/2014/main" id="{C6819547-E6FD-452F-A037-CAEEC7222C6F}"/>
              </a:ext>
            </a:extLst>
          </p:cNvPr>
          <p:cNvCxnSpPr>
            <a:cxnSpLocks/>
            <a:stCxn id="79" idx="2"/>
          </p:cNvCxnSpPr>
          <p:nvPr/>
        </p:nvCxnSpPr>
        <p:spPr>
          <a:xfrm flipH="1">
            <a:off x="6041201" y="3651278"/>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26" name="矩形 125">
            <a:extLst>
              <a:ext uri="{FF2B5EF4-FFF2-40B4-BE49-F238E27FC236}">
                <a16:creationId xmlns:a16="http://schemas.microsoft.com/office/drawing/2014/main" id="{EB821172-9506-41A9-85B1-01CF5A62DE09}"/>
              </a:ext>
            </a:extLst>
          </p:cNvPr>
          <p:cNvSpPr/>
          <p:nvPr/>
        </p:nvSpPr>
        <p:spPr>
          <a:xfrm>
            <a:off x="3500717" y="4079266"/>
            <a:ext cx="264545" cy="233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7" name="矩形 126">
            <a:extLst>
              <a:ext uri="{FF2B5EF4-FFF2-40B4-BE49-F238E27FC236}">
                <a16:creationId xmlns:a16="http://schemas.microsoft.com/office/drawing/2014/main" id="{3BFB89D7-A1A8-4D30-BFA2-B69D513822AD}"/>
              </a:ext>
            </a:extLst>
          </p:cNvPr>
          <p:cNvSpPr/>
          <p:nvPr/>
        </p:nvSpPr>
        <p:spPr>
          <a:xfrm>
            <a:off x="3494850" y="4088522"/>
            <a:ext cx="264545" cy="233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8" name="矩形 127">
            <a:extLst>
              <a:ext uri="{FF2B5EF4-FFF2-40B4-BE49-F238E27FC236}">
                <a16:creationId xmlns:a16="http://schemas.microsoft.com/office/drawing/2014/main" id="{1743171D-DC15-4E4D-BC7C-2729F17BB8B7}"/>
              </a:ext>
            </a:extLst>
          </p:cNvPr>
          <p:cNvSpPr/>
          <p:nvPr/>
        </p:nvSpPr>
        <p:spPr>
          <a:xfrm>
            <a:off x="3500717" y="4062659"/>
            <a:ext cx="264545" cy="233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9" name="矩形 128">
            <a:extLst>
              <a:ext uri="{FF2B5EF4-FFF2-40B4-BE49-F238E27FC236}">
                <a16:creationId xmlns:a16="http://schemas.microsoft.com/office/drawing/2014/main" id="{27567EC9-0547-4F28-A601-0C8016B001E7}"/>
              </a:ext>
            </a:extLst>
          </p:cNvPr>
          <p:cNvSpPr/>
          <p:nvPr/>
        </p:nvSpPr>
        <p:spPr>
          <a:xfrm>
            <a:off x="7843323" y="3543277"/>
            <a:ext cx="264545" cy="233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矩形 129">
            <a:extLst>
              <a:ext uri="{FF2B5EF4-FFF2-40B4-BE49-F238E27FC236}">
                <a16:creationId xmlns:a16="http://schemas.microsoft.com/office/drawing/2014/main" id="{7541CA83-CAA9-41BB-B6FC-5B7E12663DF6}"/>
              </a:ext>
            </a:extLst>
          </p:cNvPr>
          <p:cNvSpPr/>
          <p:nvPr/>
        </p:nvSpPr>
        <p:spPr>
          <a:xfrm>
            <a:off x="7843322" y="3533652"/>
            <a:ext cx="264545" cy="233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矩形 130">
            <a:extLst>
              <a:ext uri="{FF2B5EF4-FFF2-40B4-BE49-F238E27FC236}">
                <a16:creationId xmlns:a16="http://schemas.microsoft.com/office/drawing/2014/main" id="{FAA659A3-9441-4CF1-B929-2C67D7B7EDF1}"/>
              </a:ext>
            </a:extLst>
          </p:cNvPr>
          <p:cNvSpPr/>
          <p:nvPr/>
        </p:nvSpPr>
        <p:spPr>
          <a:xfrm>
            <a:off x="7843322" y="3525413"/>
            <a:ext cx="264545" cy="23386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文本框 30">
            <a:extLst>
              <a:ext uri="{FF2B5EF4-FFF2-40B4-BE49-F238E27FC236}">
                <a16:creationId xmlns:a16="http://schemas.microsoft.com/office/drawing/2014/main" id="{187FB657-3B49-498C-825A-E764F9C1E35B}"/>
              </a:ext>
            </a:extLst>
          </p:cNvPr>
          <p:cNvSpPr txBox="1"/>
          <p:nvPr/>
        </p:nvSpPr>
        <p:spPr>
          <a:xfrm>
            <a:off x="1983592" y="1227194"/>
            <a:ext cx="7318542" cy="523220"/>
          </a:xfrm>
          <a:prstGeom prst="rect">
            <a:avLst/>
          </a:prstGeom>
          <a:noFill/>
        </p:spPr>
        <p:txBody>
          <a:bodyPr wrap="none" rtlCol="0">
            <a:spAutoFit/>
          </a:bodyPr>
          <a:lstStyle/>
          <a:p>
            <a:r>
              <a:rPr lang="en-US" altLang="zh-CN" sz="2800" dirty="0"/>
              <a:t>Idea: Use ML to model the physical environment </a:t>
            </a:r>
            <a:endParaRPr lang="zh-CN" altLang="en-US" sz="2800" dirty="0"/>
          </a:p>
        </p:txBody>
      </p:sp>
    </p:spTree>
    <p:extLst>
      <p:ext uri="{BB962C8B-B14F-4D97-AF65-F5344CB8AC3E}">
        <p14:creationId xmlns:p14="http://schemas.microsoft.com/office/powerpoint/2010/main" val="31570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2000" fill="hold" nodeType="click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9535687" cy="646331"/>
          </a:xfrm>
          <a:prstGeom prst="rect">
            <a:avLst/>
          </a:prstGeom>
          <a:noFill/>
        </p:spPr>
        <p:txBody>
          <a:bodyPr wrap="none" rtlCol="0">
            <a:spAutoFit/>
          </a:bodyPr>
          <a:lstStyle/>
          <a:p>
            <a:r>
              <a:rPr lang="en-US" altLang="zh-CN" sz="3600"/>
              <a:t>Option 1: Use ML to infer Path Distance and Angle</a:t>
            </a:r>
            <a:endParaRPr lang="zh-CN" altLang="en-US" sz="3600"/>
          </a:p>
        </p:txBody>
      </p:sp>
      <p:grpSp>
        <p:nvGrpSpPr>
          <p:cNvPr id="34" name="组合 33">
            <a:extLst>
              <a:ext uri="{FF2B5EF4-FFF2-40B4-BE49-F238E27FC236}">
                <a16:creationId xmlns:a16="http://schemas.microsoft.com/office/drawing/2014/main" id="{2AA0A2FC-7B2C-4BBA-8D1B-A7B17CE937E0}"/>
              </a:ext>
            </a:extLst>
          </p:cNvPr>
          <p:cNvGrpSpPr/>
          <p:nvPr/>
        </p:nvGrpSpPr>
        <p:grpSpPr>
          <a:xfrm>
            <a:off x="2465759" y="1392348"/>
            <a:ext cx="7260481" cy="956154"/>
            <a:chOff x="353571" y="1345853"/>
            <a:chExt cx="7260481" cy="956154"/>
          </a:xfrm>
        </p:grpSpPr>
        <p:sp>
          <p:nvSpPr>
            <p:cNvPr id="344" name="CustomShape 23">
              <a:extLst>
                <a:ext uri="{FF2B5EF4-FFF2-40B4-BE49-F238E27FC236}">
                  <a16:creationId xmlns:a16="http://schemas.microsoft.com/office/drawing/2014/main" id="{D15CFB49-174E-4D14-99AD-CF44D53EBDCF}"/>
                </a:ext>
              </a:extLst>
            </p:cNvPr>
            <p:cNvSpPr/>
            <p:nvPr/>
          </p:nvSpPr>
          <p:spPr>
            <a:xfrm>
              <a:off x="3458445" y="1643050"/>
              <a:ext cx="573063"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347" name="Group 29">
              <a:extLst>
                <a:ext uri="{FF2B5EF4-FFF2-40B4-BE49-F238E27FC236}">
                  <a16:creationId xmlns:a16="http://schemas.microsoft.com/office/drawing/2014/main" id="{5DF562FB-59F0-4DB6-A604-4BF083FA5626}"/>
                </a:ext>
              </a:extLst>
            </p:cNvPr>
            <p:cNvGrpSpPr/>
            <p:nvPr/>
          </p:nvGrpSpPr>
          <p:grpSpPr>
            <a:xfrm>
              <a:off x="353571" y="1349355"/>
              <a:ext cx="2882685" cy="952652"/>
              <a:chOff x="2335984" y="1142913"/>
              <a:chExt cx="3056198" cy="1031538"/>
            </a:xfrm>
          </p:grpSpPr>
          <p:sp>
            <p:nvSpPr>
              <p:cNvPr id="351" name="CustomShape 30">
                <a:extLst>
                  <a:ext uri="{FF2B5EF4-FFF2-40B4-BE49-F238E27FC236}">
                    <a16:creationId xmlns:a16="http://schemas.microsoft.com/office/drawing/2014/main" id="{ADC0CBE4-A64A-4892-8A8B-7B9E25840827}"/>
                  </a:ext>
                </a:extLst>
              </p:cNvPr>
              <p:cNvSpPr/>
              <p:nvPr/>
            </p:nvSpPr>
            <p:spPr>
              <a:xfrm>
                <a:off x="2335984" y="1142913"/>
                <a:ext cx="3056198" cy="1031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i="1" strike="noStrike" spc="-1">
                    <a:solidFill>
                      <a:srgbClr val="000000"/>
                    </a:solidFill>
                    <a:latin typeface="Calibri"/>
                  </a:rPr>
                  <a:t>Uplink </a:t>
                </a:r>
              </a:p>
              <a:p>
                <a:pPr algn="ctr">
                  <a:lnSpc>
                    <a:spcPct val="100000"/>
                  </a:lnSpc>
                </a:pPr>
                <a:r>
                  <a:rPr lang="en-US" sz="2800" b="1" i="1" strike="noStrike" spc="-1">
                    <a:solidFill>
                      <a:srgbClr val="000000"/>
                    </a:solidFill>
                    <a:latin typeface="Calibri"/>
                  </a:rPr>
                  <a:t>Channel</a:t>
                </a:r>
                <a:endParaRPr lang="en-US" sz="2800" b="0" strike="noStrike" spc="-1">
                  <a:latin typeface="Arial"/>
                </a:endParaRPr>
              </a:p>
            </p:txBody>
          </p:sp>
          <p:sp>
            <p:nvSpPr>
              <p:cNvPr id="352" name="CustomShape 31">
                <a:extLst>
                  <a:ext uri="{FF2B5EF4-FFF2-40B4-BE49-F238E27FC236}">
                    <a16:creationId xmlns:a16="http://schemas.microsoft.com/office/drawing/2014/main" id="{C77EE620-D78D-4FDC-B00C-B048F81294CD}"/>
                  </a:ext>
                </a:extLst>
              </p:cNvPr>
              <p:cNvSpPr/>
              <p:nvPr/>
            </p:nvSpPr>
            <p:spPr>
              <a:xfrm>
                <a:off x="2581920" y="1164902"/>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2" name="组合 31">
              <a:extLst>
                <a:ext uri="{FF2B5EF4-FFF2-40B4-BE49-F238E27FC236}">
                  <a16:creationId xmlns:a16="http://schemas.microsoft.com/office/drawing/2014/main" id="{264A67C2-48D3-4BCB-894B-6E2C65AB73A2}"/>
                </a:ext>
              </a:extLst>
            </p:cNvPr>
            <p:cNvGrpSpPr/>
            <p:nvPr/>
          </p:nvGrpSpPr>
          <p:grpSpPr>
            <a:xfrm>
              <a:off x="4588689" y="1345853"/>
              <a:ext cx="3025363" cy="949533"/>
              <a:chOff x="4461004" y="1354876"/>
              <a:chExt cx="3025363" cy="949533"/>
            </a:xfrm>
          </p:grpSpPr>
          <p:sp>
            <p:nvSpPr>
              <p:cNvPr id="353" name="CustomShape 25">
                <a:extLst>
                  <a:ext uri="{FF2B5EF4-FFF2-40B4-BE49-F238E27FC236}">
                    <a16:creationId xmlns:a16="http://schemas.microsoft.com/office/drawing/2014/main" id="{A03DD468-0424-42F0-94E4-21C5A7A62BFC}"/>
                  </a:ext>
                </a:extLst>
              </p:cNvPr>
              <p:cNvSpPr/>
              <p:nvPr/>
            </p:nvSpPr>
            <p:spPr>
              <a:xfrm>
                <a:off x="4461004" y="1354876"/>
                <a:ext cx="3025363" cy="949533"/>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358" name="CustomShape 26">
                <a:extLst>
                  <a:ext uri="{FF2B5EF4-FFF2-40B4-BE49-F238E27FC236}">
                    <a16:creationId xmlns:a16="http://schemas.microsoft.com/office/drawing/2014/main" id="{9D51F418-4CF4-4DB6-96F1-9097E8ADF738}"/>
                  </a:ext>
                </a:extLst>
              </p:cNvPr>
              <p:cNvSpPr/>
              <p:nvPr/>
            </p:nvSpPr>
            <p:spPr>
              <a:xfrm>
                <a:off x="4638554" y="1570825"/>
                <a:ext cx="267026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a:solidFill>
                      <a:srgbClr val="000000"/>
                    </a:solidFill>
                    <a:latin typeface="Calibri"/>
                  </a:rPr>
                  <a:t>Path Parameters</a:t>
                </a:r>
                <a:endParaRPr lang="en-US" sz="2800" b="0" i="1" strike="noStrike" spc="-1">
                  <a:latin typeface="Arial"/>
                </a:endParaRPr>
              </a:p>
            </p:txBody>
          </p:sp>
        </p:grpSp>
      </p:grpSp>
      <p:sp>
        <p:nvSpPr>
          <p:cNvPr id="2" name="灯片编号占位符 1">
            <a:extLst>
              <a:ext uri="{FF2B5EF4-FFF2-40B4-BE49-F238E27FC236}">
                <a16:creationId xmlns:a16="http://schemas.microsoft.com/office/drawing/2014/main" id="{94342311-4F4A-4CC7-BA20-7B11199A5955}"/>
              </a:ext>
            </a:extLst>
          </p:cNvPr>
          <p:cNvSpPr>
            <a:spLocks noGrp="1"/>
          </p:cNvSpPr>
          <p:nvPr>
            <p:ph type="sldNum" sz="quarter" idx="12"/>
          </p:nvPr>
        </p:nvSpPr>
        <p:spPr/>
        <p:txBody>
          <a:bodyPr/>
          <a:lstStyle/>
          <a:p>
            <a:fld id="{0FF6C132-0A87-4A25-A3C6-BECAB87B3610}" type="slidenum">
              <a:rPr lang="zh-CN" altLang="en-US" smtClean="0"/>
              <a:t>22</a:t>
            </a:fld>
            <a:endParaRPr lang="zh-CN" altLang="en-US"/>
          </a:p>
        </p:txBody>
      </p:sp>
      <p:sp>
        <p:nvSpPr>
          <p:cNvPr id="3" name="Title 3">
            <a:extLst>
              <a:ext uri="{FF2B5EF4-FFF2-40B4-BE49-F238E27FC236}">
                <a16:creationId xmlns:a16="http://schemas.microsoft.com/office/drawing/2014/main" id="{3A6981A9-7191-A7C4-DAC9-1BB75450F4AD}"/>
              </a:ext>
            </a:extLst>
          </p:cNvPr>
          <p:cNvSpPr txBox="1">
            <a:spLocks/>
          </p:cNvSpPr>
          <p:nvPr/>
        </p:nvSpPr>
        <p:spPr>
          <a:xfrm>
            <a:off x="1328156" y="4085802"/>
            <a:ext cx="9535688" cy="1376348"/>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rPr>
              <a:t>Problem: No ground truth for paths</a:t>
            </a:r>
            <a:endParaRPr lang="en-US" sz="3600" dirty="0">
              <a:solidFill>
                <a:schemeClr val="bg1"/>
              </a:solidFill>
              <a:sym typeface="Wingdings" pitchFamily="2" charset="2"/>
            </a:endParaRPr>
          </a:p>
        </p:txBody>
      </p:sp>
    </p:spTree>
    <p:extLst>
      <p:ext uri="{BB962C8B-B14F-4D97-AF65-F5344CB8AC3E}">
        <p14:creationId xmlns:p14="http://schemas.microsoft.com/office/powerpoint/2010/main" val="189320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8582799" cy="646331"/>
          </a:xfrm>
          <a:prstGeom prst="rect">
            <a:avLst/>
          </a:prstGeom>
          <a:noFill/>
        </p:spPr>
        <p:txBody>
          <a:bodyPr wrap="none" rtlCol="0">
            <a:spAutoFit/>
          </a:bodyPr>
          <a:lstStyle/>
          <a:p>
            <a:r>
              <a:rPr lang="en-US" altLang="zh-CN" sz="3600"/>
              <a:t>Option 2: Directly Predict Downlink Channels</a:t>
            </a:r>
            <a:endParaRPr lang="zh-CN" altLang="en-US" sz="3600"/>
          </a:p>
        </p:txBody>
      </p:sp>
      <p:grpSp>
        <p:nvGrpSpPr>
          <p:cNvPr id="34" name="组合 33">
            <a:extLst>
              <a:ext uri="{FF2B5EF4-FFF2-40B4-BE49-F238E27FC236}">
                <a16:creationId xmlns:a16="http://schemas.microsoft.com/office/drawing/2014/main" id="{2AA0A2FC-7B2C-4BBA-8D1B-A7B17CE937E0}"/>
              </a:ext>
            </a:extLst>
          </p:cNvPr>
          <p:cNvGrpSpPr/>
          <p:nvPr/>
        </p:nvGrpSpPr>
        <p:grpSpPr>
          <a:xfrm>
            <a:off x="2465759" y="1392348"/>
            <a:ext cx="7260481" cy="961573"/>
            <a:chOff x="353571" y="1345853"/>
            <a:chExt cx="7260481" cy="961573"/>
          </a:xfrm>
        </p:grpSpPr>
        <p:sp>
          <p:nvSpPr>
            <p:cNvPr id="344" name="CustomShape 23">
              <a:extLst>
                <a:ext uri="{FF2B5EF4-FFF2-40B4-BE49-F238E27FC236}">
                  <a16:creationId xmlns:a16="http://schemas.microsoft.com/office/drawing/2014/main" id="{D15CFB49-174E-4D14-99AD-CF44D53EBDCF}"/>
                </a:ext>
              </a:extLst>
            </p:cNvPr>
            <p:cNvSpPr/>
            <p:nvPr/>
          </p:nvSpPr>
          <p:spPr>
            <a:xfrm>
              <a:off x="3458445" y="1643050"/>
              <a:ext cx="573063"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347" name="Group 29">
              <a:extLst>
                <a:ext uri="{FF2B5EF4-FFF2-40B4-BE49-F238E27FC236}">
                  <a16:creationId xmlns:a16="http://schemas.microsoft.com/office/drawing/2014/main" id="{5DF562FB-59F0-4DB6-A604-4BF083FA5626}"/>
                </a:ext>
              </a:extLst>
            </p:cNvPr>
            <p:cNvGrpSpPr/>
            <p:nvPr/>
          </p:nvGrpSpPr>
          <p:grpSpPr>
            <a:xfrm>
              <a:off x="353571" y="1349355"/>
              <a:ext cx="2882685" cy="952652"/>
              <a:chOff x="2335984" y="1142913"/>
              <a:chExt cx="3056198" cy="1031538"/>
            </a:xfrm>
          </p:grpSpPr>
          <p:sp>
            <p:nvSpPr>
              <p:cNvPr id="351" name="CustomShape 30">
                <a:extLst>
                  <a:ext uri="{FF2B5EF4-FFF2-40B4-BE49-F238E27FC236}">
                    <a16:creationId xmlns:a16="http://schemas.microsoft.com/office/drawing/2014/main" id="{ADC0CBE4-A64A-4892-8A8B-7B9E25840827}"/>
                  </a:ext>
                </a:extLst>
              </p:cNvPr>
              <p:cNvSpPr/>
              <p:nvPr/>
            </p:nvSpPr>
            <p:spPr>
              <a:xfrm>
                <a:off x="2335984" y="1142913"/>
                <a:ext cx="3056198" cy="1031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i="1" strike="noStrike" spc="-1">
                    <a:solidFill>
                      <a:srgbClr val="000000"/>
                    </a:solidFill>
                    <a:latin typeface="Calibri"/>
                  </a:rPr>
                  <a:t>Uplink </a:t>
                </a:r>
              </a:p>
              <a:p>
                <a:pPr algn="ctr">
                  <a:lnSpc>
                    <a:spcPct val="100000"/>
                  </a:lnSpc>
                </a:pPr>
                <a:r>
                  <a:rPr lang="en-US" sz="2800" b="1" i="1" strike="noStrike" spc="-1">
                    <a:solidFill>
                      <a:srgbClr val="000000"/>
                    </a:solidFill>
                    <a:latin typeface="Calibri"/>
                  </a:rPr>
                  <a:t>Channel</a:t>
                </a:r>
                <a:endParaRPr lang="en-US" sz="2800" b="0" strike="noStrike" spc="-1">
                  <a:latin typeface="Arial"/>
                </a:endParaRPr>
              </a:p>
            </p:txBody>
          </p:sp>
          <p:sp>
            <p:nvSpPr>
              <p:cNvPr id="352" name="CustomShape 31">
                <a:extLst>
                  <a:ext uri="{FF2B5EF4-FFF2-40B4-BE49-F238E27FC236}">
                    <a16:creationId xmlns:a16="http://schemas.microsoft.com/office/drawing/2014/main" id="{C77EE620-D78D-4FDC-B00C-B048F81294CD}"/>
                  </a:ext>
                </a:extLst>
              </p:cNvPr>
              <p:cNvSpPr/>
              <p:nvPr/>
            </p:nvSpPr>
            <p:spPr>
              <a:xfrm>
                <a:off x="2581920" y="1164902"/>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2" name="组合 31">
              <a:extLst>
                <a:ext uri="{FF2B5EF4-FFF2-40B4-BE49-F238E27FC236}">
                  <a16:creationId xmlns:a16="http://schemas.microsoft.com/office/drawing/2014/main" id="{264A67C2-48D3-4BCB-894B-6E2C65AB73A2}"/>
                </a:ext>
              </a:extLst>
            </p:cNvPr>
            <p:cNvGrpSpPr/>
            <p:nvPr/>
          </p:nvGrpSpPr>
          <p:grpSpPr>
            <a:xfrm>
              <a:off x="4588689" y="1345853"/>
              <a:ext cx="3025363" cy="961573"/>
              <a:chOff x="4461004" y="1354876"/>
              <a:chExt cx="3025363" cy="961573"/>
            </a:xfrm>
          </p:grpSpPr>
          <p:sp>
            <p:nvSpPr>
              <p:cNvPr id="353" name="CustomShape 25">
                <a:extLst>
                  <a:ext uri="{FF2B5EF4-FFF2-40B4-BE49-F238E27FC236}">
                    <a16:creationId xmlns:a16="http://schemas.microsoft.com/office/drawing/2014/main" id="{A03DD468-0424-42F0-94E4-21C5A7A62BFC}"/>
                  </a:ext>
                </a:extLst>
              </p:cNvPr>
              <p:cNvSpPr/>
              <p:nvPr/>
            </p:nvSpPr>
            <p:spPr>
              <a:xfrm>
                <a:off x="4461004" y="1354876"/>
                <a:ext cx="3025363" cy="949533"/>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358" name="CustomShape 26">
                <a:extLst>
                  <a:ext uri="{FF2B5EF4-FFF2-40B4-BE49-F238E27FC236}">
                    <a16:creationId xmlns:a16="http://schemas.microsoft.com/office/drawing/2014/main" id="{9D51F418-4CF4-4DB6-96F1-9097E8ADF738}"/>
                  </a:ext>
                </a:extLst>
              </p:cNvPr>
              <p:cNvSpPr/>
              <p:nvPr/>
            </p:nvSpPr>
            <p:spPr>
              <a:xfrm>
                <a:off x="4927771" y="1363796"/>
                <a:ext cx="2242675" cy="9526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i="1" strike="noStrike" spc="-1">
                  <a:latin typeface="Arial"/>
                </a:endParaRPr>
              </a:p>
            </p:txBody>
          </p:sp>
        </p:grpSp>
      </p:grpSp>
      <p:sp>
        <p:nvSpPr>
          <p:cNvPr id="2" name="灯片编号占位符 1">
            <a:extLst>
              <a:ext uri="{FF2B5EF4-FFF2-40B4-BE49-F238E27FC236}">
                <a16:creationId xmlns:a16="http://schemas.microsoft.com/office/drawing/2014/main" id="{94342311-4F4A-4CC7-BA20-7B11199A5955}"/>
              </a:ext>
            </a:extLst>
          </p:cNvPr>
          <p:cNvSpPr>
            <a:spLocks noGrp="1"/>
          </p:cNvSpPr>
          <p:nvPr>
            <p:ph type="sldNum" sz="quarter" idx="12"/>
          </p:nvPr>
        </p:nvSpPr>
        <p:spPr/>
        <p:txBody>
          <a:bodyPr/>
          <a:lstStyle/>
          <a:p>
            <a:fld id="{0FF6C132-0A87-4A25-A3C6-BECAB87B3610}" type="slidenum">
              <a:rPr lang="zh-CN" altLang="en-US" smtClean="0"/>
              <a:t>23</a:t>
            </a:fld>
            <a:endParaRPr lang="zh-CN" altLang="en-US"/>
          </a:p>
        </p:txBody>
      </p:sp>
      <p:sp>
        <p:nvSpPr>
          <p:cNvPr id="3" name="Title 3">
            <a:extLst>
              <a:ext uri="{FF2B5EF4-FFF2-40B4-BE49-F238E27FC236}">
                <a16:creationId xmlns:a16="http://schemas.microsoft.com/office/drawing/2014/main" id="{3A6981A9-7191-A7C4-DAC9-1BB75450F4AD}"/>
              </a:ext>
            </a:extLst>
          </p:cNvPr>
          <p:cNvSpPr txBox="1">
            <a:spLocks/>
          </p:cNvSpPr>
          <p:nvPr/>
        </p:nvSpPr>
        <p:spPr>
          <a:xfrm>
            <a:off x="1328156" y="4085802"/>
            <a:ext cx="9535688" cy="1376348"/>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rPr>
              <a:t>Problem: Does not accurately model the channel generation process</a:t>
            </a:r>
            <a:endParaRPr lang="en-US" sz="3600" dirty="0">
              <a:solidFill>
                <a:schemeClr val="bg1"/>
              </a:solidFill>
              <a:sym typeface="Wingdings" pitchFamily="2" charset="2"/>
            </a:endParaRPr>
          </a:p>
        </p:txBody>
      </p:sp>
    </p:spTree>
    <p:extLst>
      <p:ext uri="{BB962C8B-B14F-4D97-AF65-F5344CB8AC3E}">
        <p14:creationId xmlns:p14="http://schemas.microsoft.com/office/powerpoint/2010/main" val="8915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9540240" cy="646331"/>
          </a:xfrm>
          <a:prstGeom prst="rect">
            <a:avLst/>
          </a:prstGeom>
          <a:noFill/>
        </p:spPr>
        <p:txBody>
          <a:bodyPr wrap="none" rtlCol="0">
            <a:spAutoFit/>
          </a:bodyPr>
          <a:lstStyle/>
          <a:p>
            <a:r>
              <a:rPr lang="en-US" altLang="zh-CN" sz="3600"/>
              <a:t>Our Idea: End-to-end Generative Model using VAE</a:t>
            </a:r>
            <a:endParaRPr lang="zh-CN" altLang="en-US" sz="3600"/>
          </a:p>
        </p:txBody>
      </p:sp>
      <p:sp>
        <p:nvSpPr>
          <p:cNvPr id="2" name="灯片编号占位符 1">
            <a:extLst>
              <a:ext uri="{FF2B5EF4-FFF2-40B4-BE49-F238E27FC236}">
                <a16:creationId xmlns:a16="http://schemas.microsoft.com/office/drawing/2014/main" id="{94342311-4F4A-4CC7-BA20-7B11199A5955}"/>
              </a:ext>
            </a:extLst>
          </p:cNvPr>
          <p:cNvSpPr>
            <a:spLocks noGrp="1"/>
          </p:cNvSpPr>
          <p:nvPr>
            <p:ph type="sldNum" sz="quarter" idx="12"/>
          </p:nvPr>
        </p:nvSpPr>
        <p:spPr/>
        <p:txBody>
          <a:bodyPr/>
          <a:lstStyle/>
          <a:p>
            <a:fld id="{0FF6C132-0A87-4A25-A3C6-BECAB87B3610}" type="slidenum">
              <a:rPr lang="zh-CN" altLang="en-US" smtClean="0"/>
              <a:t>24</a:t>
            </a:fld>
            <a:endParaRPr lang="zh-CN" altLang="en-US"/>
          </a:p>
        </p:txBody>
      </p:sp>
      <p:sp>
        <p:nvSpPr>
          <p:cNvPr id="16" name="CustomShape 23">
            <a:extLst>
              <a:ext uri="{FF2B5EF4-FFF2-40B4-BE49-F238E27FC236}">
                <a16:creationId xmlns:a16="http://schemas.microsoft.com/office/drawing/2014/main" id="{0D904B60-05BC-4B29-A00F-0D79514BE065}"/>
              </a:ext>
            </a:extLst>
          </p:cNvPr>
          <p:cNvSpPr/>
          <p:nvPr/>
        </p:nvSpPr>
        <p:spPr>
          <a:xfrm>
            <a:off x="4060855"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17" name="Group 29">
            <a:extLst>
              <a:ext uri="{FF2B5EF4-FFF2-40B4-BE49-F238E27FC236}">
                <a16:creationId xmlns:a16="http://schemas.microsoft.com/office/drawing/2014/main" id="{B018920C-73DA-4ECE-A954-48EB8CFC7C62}"/>
              </a:ext>
            </a:extLst>
          </p:cNvPr>
          <p:cNvGrpSpPr/>
          <p:nvPr/>
        </p:nvGrpSpPr>
        <p:grpSpPr>
          <a:xfrm>
            <a:off x="1290271" y="1363591"/>
            <a:ext cx="2882685" cy="952652"/>
            <a:chOff x="2335984" y="1142913"/>
            <a:chExt cx="3056198" cy="1031538"/>
          </a:xfrm>
        </p:grpSpPr>
        <p:sp>
          <p:nvSpPr>
            <p:cNvPr id="18" name="CustomShape 30">
              <a:extLst>
                <a:ext uri="{FF2B5EF4-FFF2-40B4-BE49-F238E27FC236}">
                  <a16:creationId xmlns:a16="http://schemas.microsoft.com/office/drawing/2014/main" id="{03B9B433-2342-4DEA-9F91-B848678DB089}"/>
                </a:ext>
              </a:extLst>
            </p:cNvPr>
            <p:cNvSpPr/>
            <p:nvPr/>
          </p:nvSpPr>
          <p:spPr>
            <a:xfrm>
              <a:off x="2335984" y="1142913"/>
              <a:ext cx="3056198" cy="1031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i="1" strike="noStrike" spc="-1" dirty="0">
                  <a:solidFill>
                    <a:srgbClr val="000000"/>
                  </a:solidFill>
                  <a:latin typeface="Calibri"/>
                </a:rPr>
                <a:t>Uplink </a:t>
              </a:r>
            </a:p>
            <a:p>
              <a:pPr algn="ctr">
                <a:lnSpc>
                  <a:spcPct val="100000"/>
                </a:lnSpc>
              </a:pPr>
              <a:r>
                <a:rPr lang="en-US" sz="2800" b="1" i="1" strike="noStrike" spc="-1" dirty="0">
                  <a:solidFill>
                    <a:srgbClr val="000000"/>
                  </a:solidFill>
                  <a:latin typeface="Calibri"/>
                </a:rPr>
                <a:t>Channel</a:t>
              </a:r>
              <a:endParaRPr lang="en-US" sz="2800" b="0" strike="noStrike" spc="-1" dirty="0">
                <a:latin typeface="Arial"/>
              </a:endParaRPr>
            </a:p>
          </p:txBody>
        </p:sp>
        <p:sp>
          <p:nvSpPr>
            <p:cNvPr id="19" name="CustomShape 31">
              <a:extLst>
                <a:ext uri="{FF2B5EF4-FFF2-40B4-BE49-F238E27FC236}">
                  <a16:creationId xmlns:a16="http://schemas.microsoft.com/office/drawing/2014/main" id="{A1526E75-FD94-4406-8411-19700686AB88}"/>
                </a:ext>
              </a:extLst>
            </p:cNvPr>
            <p:cNvSpPr/>
            <p:nvPr/>
          </p:nvSpPr>
          <p:spPr>
            <a:xfrm>
              <a:off x="2581920" y="1164902"/>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20" name="Group 32">
            <a:extLst>
              <a:ext uri="{FF2B5EF4-FFF2-40B4-BE49-F238E27FC236}">
                <a16:creationId xmlns:a16="http://schemas.microsoft.com/office/drawing/2014/main" id="{4B6B9D86-FCCA-45AF-8C44-E42246BE3B30}"/>
              </a:ext>
            </a:extLst>
          </p:cNvPr>
          <p:cNvGrpSpPr/>
          <p:nvPr/>
        </p:nvGrpSpPr>
        <p:grpSpPr>
          <a:xfrm>
            <a:off x="8458937" y="1345853"/>
            <a:ext cx="2338220" cy="952652"/>
            <a:chOff x="2581920" y="4418570"/>
            <a:chExt cx="2478960" cy="1031538"/>
          </a:xfrm>
        </p:grpSpPr>
        <p:sp>
          <p:nvSpPr>
            <p:cNvPr id="21" name="CustomShape 33">
              <a:extLst>
                <a:ext uri="{FF2B5EF4-FFF2-40B4-BE49-F238E27FC236}">
                  <a16:creationId xmlns:a16="http://schemas.microsoft.com/office/drawing/2014/main" id="{E64B3DC4-3E36-4BD5-9067-4110B498D30B}"/>
                </a:ext>
              </a:extLst>
            </p:cNvPr>
            <p:cNvSpPr/>
            <p:nvPr/>
          </p:nvSpPr>
          <p:spPr>
            <a:xfrm>
              <a:off x="2695140" y="4418570"/>
              <a:ext cx="2252520" cy="10315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strike="noStrike" spc="-1">
                <a:latin typeface="Arial"/>
              </a:endParaRPr>
            </a:p>
          </p:txBody>
        </p:sp>
        <p:sp>
          <p:nvSpPr>
            <p:cNvPr id="22" name="CustomShape 34">
              <a:extLst>
                <a:ext uri="{FF2B5EF4-FFF2-40B4-BE49-F238E27FC236}">
                  <a16:creationId xmlns:a16="http://schemas.microsoft.com/office/drawing/2014/main" id="{AB42160B-76EA-4CF0-97EA-18326FD61877}"/>
                </a:ext>
              </a:extLst>
            </p:cNvPr>
            <p:cNvSpPr/>
            <p:nvPr/>
          </p:nvSpPr>
          <p:spPr>
            <a:xfrm>
              <a:off x="2581920" y="4440600"/>
              <a:ext cx="2478960" cy="987480"/>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23" name="组合 22">
            <a:extLst>
              <a:ext uri="{FF2B5EF4-FFF2-40B4-BE49-F238E27FC236}">
                <a16:creationId xmlns:a16="http://schemas.microsoft.com/office/drawing/2014/main" id="{179A0301-0CD0-4883-9CEB-7F7133876066}"/>
              </a:ext>
            </a:extLst>
          </p:cNvPr>
          <p:cNvGrpSpPr/>
          <p:nvPr/>
        </p:nvGrpSpPr>
        <p:grpSpPr>
          <a:xfrm>
            <a:off x="4588689" y="1345853"/>
            <a:ext cx="3025363" cy="949533"/>
            <a:chOff x="4461004" y="1354876"/>
            <a:chExt cx="3025363" cy="949533"/>
          </a:xfrm>
        </p:grpSpPr>
        <p:sp>
          <p:nvSpPr>
            <p:cNvPr id="24" name="CustomShape 25">
              <a:extLst>
                <a:ext uri="{FF2B5EF4-FFF2-40B4-BE49-F238E27FC236}">
                  <a16:creationId xmlns:a16="http://schemas.microsoft.com/office/drawing/2014/main" id="{536FFBCA-33DC-4EB7-9E7A-2504D7F29F76}"/>
                </a:ext>
              </a:extLst>
            </p:cNvPr>
            <p:cNvSpPr/>
            <p:nvPr/>
          </p:nvSpPr>
          <p:spPr>
            <a:xfrm>
              <a:off x="4461004" y="1354876"/>
              <a:ext cx="3025363" cy="949533"/>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26" name="CustomShape 26">
              <a:extLst>
                <a:ext uri="{FF2B5EF4-FFF2-40B4-BE49-F238E27FC236}">
                  <a16:creationId xmlns:a16="http://schemas.microsoft.com/office/drawing/2014/main" id="{1BC335EE-50A1-428C-882C-0A19EB2BED5A}"/>
                </a:ext>
              </a:extLst>
            </p:cNvPr>
            <p:cNvSpPr/>
            <p:nvPr/>
          </p:nvSpPr>
          <p:spPr>
            <a:xfrm>
              <a:off x="4638554" y="1570825"/>
              <a:ext cx="267026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dirty="0">
                  <a:solidFill>
                    <a:srgbClr val="000000"/>
                  </a:solidFill>
                  <a:latin typeface="Calibri"/>
                </a:rPr>
                <a:t>Path Parameters</a:t>
              </a:r>
              <a:endParaRPr lang="en-US" sz="2800" b="0" i="1" strike="noStrike" spc="-1" dirty="0">
                <a:latin typeface="Arial"/>
              </a:endParaRPr>
            </a:p>
          </p:txBody>
        </p:sp>
      </p:grpSp>
      <p:sp>
        <p:nvSpPr>
          <p:cNvPr id="27" name="CustomShape 23">
            <a:extLst>
              <a:ext uri="{FF2B5EF4-FFF2-40B4-BE49-F238E27FC236}">
                <a16:creationId xmlns:a16="http://schemas.microsoft.com/office/drawing/2014/main" id="{019E675F-FE23-4FE0-BE18-9AB9B7F8F2CC}"/>
              </a:ext>
            </a:extLst>
          </p:cNvPr>
          <p:cNvSpPr/>
          <p:nvPr/>
        </p:nvSpPr>
        <p:spPr>
          <a:xfrm>
            <a:off x="7879369"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Tree>
    <p:extLst>
      <p:ext uri="{BB962C8B-B14F-4D97-AF65-F5344CB8AC3E}">
        <p14:creationId xmlns:p14="http://schemas.microsoft.com/office/powerpoint/2010/main" val="414911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9">
            <a:extLst>
              <a:ext uri="{FF2B5EF4-FFF2-40B4-BE49-F238E27FC236}">
                <a16:creationId xmlns:a16="http://schemas.microsoft.com/office/drawing/2014/main" id="{F99C50B2-627C-488F-8732-265715194721}"/>
              </a:ext>
            </a:extLst>
          </p:cNvPr>
          <p:cNvSpPr/>
          <p:nvPr/>
        </p:nvSpPr>
        <p:spPr>
          <a:xfrm>
            <a:off x="650161" y="3540944"/>
            <a:ext cx="4298976"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4225324" cy="646331"/>
          </a:xfrm>
          <a:prstGeom prst="rect">
            <a:avLst/>
          </a:prstGeom>
          <a:noFill/>
        </p:spPr>
        <p:txBody>
          <a:bodyPr wrap="none" rtlCol="0">
            <a:spAutoFit/>
          </a:bodyPr>
          <a:lstStyle/>
          <a:p>
            <a:r>
              <a:rPr lang="en-US" altLang="zh-CN" sz="3600"/>
              <a:t>Network Architecture</a:t>
            </a:r>
            <a:endParaRPr lang="zh-CN" altLang="en-US" sz="3600"/>
          </a:p>
        </p:txBody>
      </p:sp>
      <p:sp>
        <p:nvSpPr>
          <p:cNvPr id="345" name="CustomShape 23">
            <a:extLst>
              <a:ext uri="{FF2B5EF4-FFF2-40B4-BE49-F238E27FC236}">
                <a16:creationId xmlns:a16="http://schemas.microsoft.com/office/drawing/2014/main" id="{F14B2D77-3C3E-4C4E-ABC9-FC59E775C4BC}"/>
              </a:ext>
            </a:extLst>
          </p:cNvPr>
          <p:cNvSpPr/>
          <p:nvPr/>
        </p:nvSpPr>
        <p:spPr>
          <a:xfrm>
            <a:off x="4060855"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346" name="Group 29">
            <a:extLst>
              <a:ext uri="{FF2B5EF4-FFF2-40B4-BE49-F238E27FC236}">
                <a16:creationId xmlns:a16="http://schemas.microsoft.com/office/drawing/2014/main" id="{0C566802-3671-46FD-91B2-B9ADBF9564EF}"/>
              </a:ext>
            </a:extLst>
          </p:cNvPr>
          <p:cNvGrpSpPr/>
          <p:nvPr/>
        </p:nvGrpSpPr>
        <p:grpSpPr>
          <a:xfrm>
            <a:off x="1290271" y="1363591"/>
            <a:ext cx="2882685" cy="952652"/>
            <a:chOff x="2335984" y="1142913"/>
            <a:chExt cx="3056198" cy="1031538"/>
          </a:xfrm>
        </p:grpSpPr>
        <p:sp>
          <p:nvSpPr>
            <p:cNvPr id="363" name="CustomShape 30">
              <a:extLst>
                <a:ext uri="{FF2B5EF4-FFF2-40B4-BE49-F238E27FC236}">
                  <a16:creationId xmlns:a16="http://schemas.microsoft.com/office/drawing/2014/main" id="{A996B736-FC94-4D5C-BC51-4F7B3E57F21E}"/>
                </a:ext>
              </a:extLst>
            </p:cNvPr>
            <p:cNvSpPr/>
            <p:nvPr/>
          </p:nvSpPr>
          <p:spPr>
            <a:xfrm>
              <a:off x="2335984" y="1142913"/>
              <a:ext cx="3056198" cy="1031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i="1" strike="noStrike" spc="-1" dirty="0">
                  <a:solidFill>
                    <a:srgbClr val="000000"/>
                  </a:solidFill>
                  <a:latin typeface="Calibri"/>
                </a:rPr>
                <a:t>Uplink </a:t>
              </a:r>
            </a:p>
            <a:p>
              <a:pPr algn="ctr">
                <a:lnSpc>
                  <a:spcPct val="100000"/>
                </a:lnSpc>
              </a:pPr>
              <a:r>
                <a:rPr lang="en-US" sz="2800" b="1" i="1" strike="noStrike" spc="-1" dirty="0">
                  <a:solidFill>
                    <a:srgbClr val="000000"/>
                  </a:solidFill>
                  <a:latin typeface="Calibri"/>
                </a:rPr>
                <a:t>Channel</a:t>
              </a:r>
              <a:endParaRPr lang="en-US" sz="2800" b="0" strike="noStrike" spc="-1" dirty="0">
                <a:latin typeface="Arial"/>
              </a:endParaRPr>
            </a:p>
          </p:txBody>
        </p:sp>
        <p:sp>
          <p:nvSpPr>
            <p:cNvPr id="364" name="CustomShape 31">
              <a:extLst>
                <a:ext uri="{FF2B5EF4-FFF2-40B4-BE49-F238E27FC236}">
                  <a16:creationId xmlns:a16="http://schemas.microsoft.com/office/drawing/2014/main" id="{60D48D87-553D-4078-B953-110EA622C9BD}"/>
                </a:ext>
              </a:extLst>
            </p:cNvPr>
            <p:cNvSpPr/>
            <p:nvPr/>
          </p:nvSpPr>
          <p:spPr>
            <a:xfrm>
              <a:off x="2581920" y="1164902"/>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54" name="Group 32">
            <a:extLst>
              <a:ext uri="{FF2B5EF4-FFF2-40B4-BE49-F238E27FC236}">
                <a16:creationId xmlns:a16="http://schemas.microsoft.com/office/drawing/2014/main" id="{98DE1BB1-8313-44C0-ADFD-E1D5B01C1546}"/>
              </a:ext>
            </a:extLst>
          </p:cNvPr>
          <p:cNvGrpSpPr/>
          <p:nvPr/>
        </p:nvGrpSpPr>
        <p:grpSpPr>
          <a:xfrm>
            <a:off x="8458937" y="1345853"/>
            <a:ext cx="2338220" cy="952652"/>
            <a:chOff x="2581920" y="4418570"/>
            <a:chExt cx="2478960" cy="1031538"/>
          </a:xfrm>
        </p:grpSpPr>
        <p:sp>
          <p:nvSpPr>
            <p:cNvPr id="361" name="CustomShape 33">
              <a:extLst>
                <a:ext uri="{FF2B5EF4-FFF2-40B4-BE49-F238E27FC236}">
                  <a16:creationId xmlns:a16="http://schemas.microsoft.com/office/drawing/2014/main" id="{FADAB371-AA4A-4356-A8CA-F1E568D718EA}"/>
                </a:ext>
              </a:extLst>
            </p:cNvPr>
            <p:cNvSpPr/>
            <p:nvPr/>
          </p:nvSpPr>
          <p:spPr>
            <a:xfrm>
              <a:off x="2695140" y="4418570"/>
              <a:ext cx="2252520" cy="10315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strike="noStrike" spc="-1">
                <a:latin typeface="Arial"/>
              </a:endParaRPr>
            </a:p>
          </p:txBody>
        </p:sp>
        <p:sp>
          <p:nvSpPr>
            <p:cNvPr id="362" name="CustomShape 34">
              <a:extLst>
                <a:ext uri="{FF2B5EF4-FFF2-40B4-BE49-F238E27FC236}">
                  <a16:creationId xmlns:a16="http://schemas.microsoft.com/office/drawing/2014/main" id="{56A6F5F5-303B-46B7-909E-A3C04F93A8F4}"/>
                </a:ext>
              </a:extLst>
            </p:cNvPr>
            <p:cNvSpPr/>
            <p:nvPr/>
          </p:nvSpPr>
          <p:spPr>
            <a:xfrm>
              <a:off x="2581920" y="4440600"/>
              <a:ext cx="2478960" cy="987480"/>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57" name="组合 356">
            <a:extLst>
              <a:ext uri="{FF2B5EF4-FFF2-40B4-BE49-F238E27FC236}">
                <a16:creationId xmlns:a16="http://schemas.microsoft.com/office/drawing/2014/main" id="{246ECD7C-BA9F-4C1E-83C4-42C06983658C}"/>
              </a:ext>
            </a:extLst>
          </p:cNvPr>
          <p:cNvGrpSpPr/>
          <p:nvPr/>
        </p:nvGrpSpPr>
        <p:grpSpPr>
          <a:xfrm>
            <a:off x="4588689" y="1345853"/>
            <a:ext cx="3025363" cy="949533"/>
            <a:chOff x="4461004" y="1354876"/>
            <a:chExt cx="3025363" cy="949533"/>
          </a:xfrm>
        </p:grpSpPr>
        <p:sp>
          <p:nvSpPr>
            <p:cNvPr id="359" name="CustomShape 25">
              <a:extLst>
                <a:ext uri="{FF2B5EF4-FFF2-40B4-BE49-F238E27FC236}">
                  <a16:creationId xmlns:a16="http://schemas.microsoft.com/office/drawing/2014/main" id="{8F7DAE05-BA1B-43B9-9D6B-97C6B0CAC676}"/>
                </a:ext>
              </a:extLst>
            </p:cNvPr>
            <p:cNvSpPr/>
            <p:nvPr/>
          </p:nvSpPr>
          <p:spPr>
            <a:xfrm>
              <a:off x="4461004" y="1354876"/>
              <a:ext cx="3025363" cy="949533"/>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360" name="CustomShape 26">
              <a:extLst>
                <a:ext uri="{FF2B5EF4-FFF2-40B4-BE49-F238E27FC236}">
                  <a16:creationId xmlns:a16="http://schemas.microsoft.com/office/drawing/2014/main" id="{5B7085D4-0C7E-41C7-8909-1BE0A8E92EA0}"/>
                </a:ext>
              </a:extLst>
            </p:cNvPr>
            <p:cNvSpPr/>
            <p:nvPr/>
          </p:nvSpPr>
          <p:spPr>
            <a:xfrm>
              <a:off x="4638554" y="1570825"/>
              <a:ext cx="267026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dirty="0">
                  <a:solidFill>
                    <a:srgbClr val="000000"/>
                  </a:solidFill>
                  <a:latin typeface="Calibri"/>
                </a:rPr>
                <a:t>Path Parameters</a:t>
              </a:r>
              <a:endParaRPr lang="en-US" sz="2800" b="0" i="1" strike="noStrike" spc="-1" dirty="0">
                <a:latin typeface="Arial"/>
              </a:endParaRPr>
            </a:p>
          </p:txBody>
        </p:sp>
      </p:grpSp>
      <p:sp>
        <p:nvSpPr>
          <p:cNvPr id="349" name="CustomShape 173">
            <a:extLst>
              <a:ext uri="{FF2B5EF4-FFF2-40B4-BE49-F238E27FC236}">
                <a16:creationId xmlns:a16="http://schemas.microsoft.com/office/drawing/2014/main" id="{C5AA57A1-0D65-4C58-A89A-61AE78BE0EDC}"/>
              </a:ext>
            </a:extLst>
          </p:cNvPr>
          <p:cNvSpPr/>
          <p:nvPr/>
        </p:nvSpPr>
        <p:spPr>
          <a:xfrm>
            <a:off x="2551570" y="4392948"/>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78" name="CustomShape 40">
            <a:extLst>
              <a:ext uri="{FF2B5EF4-FFF2-40B4-BE49-F238E27FC236}">
                <a16:creationId xmlns:a16="http://schemas.microsoft.com/office/drawing/2014/main" id="{FB02E8B8-54AB-4EFF-A1AD-24D27D28C2DC}"/>
              </a:ext>
            </a:extLst>
          </p:cNvPr>
          <p:cNvSpPr/>
          <p:nvPr/>
        </p:nvSpPr>
        <p:spPr>
          <a:xfrm>
            <a:off x="6149655" y="4969772"/>
            <a:ext cx="248" cy="312036"/>
          </a:xfrm>
          <a:prstGeom prst="rect">
            <a:avLst/>
          </a:prstGeom>
          <a:noFill/>
          <a:ln>
            <a:noFill/>
          </a:ln>
        </p:spPr>
        <p:style>
          <a:lnRef idx="0">
            <a:scrgbClr r="0" g="0" b="0"/>
          </a:lnRef>
          <a:fillRef idx="0">
            <a:scrgbClr r="0" g="0" b="0"/>
          </a:fillRef>
          <a:effectRef idx="0">
            <a:scrgbClr r="0" g="0" b="0"/>
          </a:effectRef>
          <a:fontRef idx="minor"/>
        </p:style>
      </p:sp>
      <p:grpSp>
        <p:nvGrpSpPr>
          <p:cNvPr id="381" name="Group 49">
            <a:extLst>
              <a:ext uri="{FF2B5EF4-FFF2-40B4-BE49-F238E27FC236}">
                <a16:creationId xmlns:a16="http://schemas.microsoft.com/office/drawing/2014/main" id="{FB3149FA-38CF-4FC4-AB7D-185AA4F70531}"/>
              </a:ext>
            </a:extLst>
          </p:cNvPr>
          <p:cNvGrpSpPr/>
          <p:nvPr/>
        </p:nvGrpSpPr>
        <p:grpSpPr>
          <a:xfrm>
            <a:off x="3278329" y="3935002"/>
            <a:ext cx="1049367" cy="1296583"/>
            <a:chOff x="7716600" y="2059200"/>
            <a:chExt cx="1524600" cy="1570680"/>
          </a:xfrm>
        </p:grpSpPr>
        <p:sp>
          <p:nvSpPr>
            <p:cNvPr id="382" name="CustomShape 50">
              <a:extLst>
                <a:ext uri="{FF2B5EF4-FFF2-40B4-BE49-F238E27FC236}">
                  <a16:creationId xmlns:a16="http://schemas.microsoft.com/office/drawing/2014/main" id="{A3DBE9A7-3B5C-4FB9-B96E-EAF679A8B300}"/>
                </a:ext>
              </a:extLst>
            </p:cNvPr>
            <p:cNvSpPr/>
            <p:nvPr/>
          </p:nvSpPr>
          <p:spPr>
            <a:xfrm>
              <a:off x="7798320" y="2144520"/>
              <a:ext cx="680400" cy="349920"/>
            </a:xfrm>
            <a:custGeom>
              <a:avLst/>
              <a:gdLst/>
              <a:ahLst/>
              <a:cxnLst/>
              <a:rect l="l" t="t" r="r" b="b"/>
              <a:pathLst>
                <a:path w="1864217" h="920310">
                  <a:moveTo>
                    <a:pt x="-88" y="-181"/>
                  </a:moveTo>
                  <a:lnTo>
                    <a:pt x="1864130" y="920129"/>
                  </a:lnTo>
                </a:path>
              </a:pathLst>
            </a:custGeom>
            <a:ln/>
          </p:spPr>
          <p:style>
            <a:lnRef idx="2">
              <a:schemeClr val="dk1"/>
            </a:lnRef>
            <a:fillRef idx="1">
              <a:schemeClr val="lt1"/>
            </a:fillRef>
            <a:effectRef idx="0">
              <a:schemeClr val="dk1"/>
            </a:effectRef>
            <a:fontRef idx="minor"/>
          </p:style>
        </p:sp>
        <p:sp>
          <p:nvSpPr>
            <p:cNvPr id="383" name="CustomShape 51">
              <a:extLst>
                <a:ext uri="{FF2B5EF4-FFF2-40B4-BE49-F238E27FC236}">
                  <a16:creationId xmlns:a16="http://schemas.microsoft.com/office/drawing/2014/main" id="{91E0A147-80A1-4159-A56D-51536D9820EB}"/>
                </a:ext>
              </a:extLst>
            </p:cNvPr>
            <p:cNvSpPr/>
            <p:nvPr/>
          </p:nvSpPr>
          <p:spPr>
            <a:xfrm>
              <a:off x="7798320" y="2144520"/>
              <a:ext cx="680400" cy="699840"/>
            </a:xfrm>
            <a:custGeom>
              <a:avLst/>
              <a:gdLst/>
              <a:ahLst/>
              <a:cxnLst/>
              <a:rect l="l" t="t" r="r" b="b"/>
              <a:pathLst>
                <a:path w="1864217" h="1840620">
                  <a:moveTo>
                    <a:pt x="-88" y="-141"/>
                  </a:moveTo>
                  <a:lnTo>
                    <a:pt x="1864130" y="1840479"/>
                  </a:lnTo>
                </a:path>
              </a:pathLst>
            </a:custGeom>
            <a:ln/>
          </p:spPr>
          <p:style>
            <a:lnRef idx="2">
              <a:schemeClr val="dk1"/>
            </a:lnRef>
            <a:fillRef idx="1">
              <a:schemeClr val="lt1"/>
            </a:fillRef>
            <a:effectRef idx="0">
              <a:schemeClr val="dk1"/>
            </a:effectRef>
            <a:fontRef idx="minor"/>
          </p:style>
        </p:sp>
        <p:sp>
          <p:nvSpPr>
            <p:cNvPr id="384" name="CustomShape 52">
              <a:extLst>
                <a:ext uri="{FF2B5EF4-FFF2-40B4-BE49-F238E27FC236}">
                  <a16:creationId xmlns:a16="http://schemas.microsoft.com/office/drawing/2014/main" id="{4DA6132A-733E-4A31-9DF7-41D48EC1EB45}"/>
                </a:ext>
              </a:extLst>
            </p:cNvPr>
            <p:cNvSpPr/>
            <p:nvPr/>
          </p:nvSpPr>
          <p:spPr>
            <a:xfrm>
              <a:off x="7798320" y="2144520"/>
              <a:ext cx="680400" cy="1050120"/>
            </a:xfrm>
            <a:custGeom>
              <a:avLst/>
              <a:gdLst/>
              <a:ahLst/>
              <a:cxnLst/>
              <a:rect l="l" t="t" r="r" b="b"/>
              <a:pathLst>
                <a:path w="1864217" h="2760930">
                  <a:moveTo>
                    <a:pt x="-88" y="-102"/>
                  </a:moveTo>
                  <a:lnTo>
                    <a:pt x="1864130" y="2760829"/>
                  </a:lnTo>
                </a:path>
              </a:pathLst>
            </a:custGeom>
            <a:ln/>
          </p:spPr>
          <p:style>
            <a:lnRef idx="2">
              <a:schemeClr val="dk1"/>
            </a:lnRef>
            <a:fillRef idx="1">
              <a:schemeClr val="lt1"/>
            </a:fillRef>
            <a:effectRef idx="0">
              <a:schemeClr val="dk1"/>
            </a:effectRef>
            <a:fontRef idx="minor"/>
          </p:style>
        </p:sp>
        <p:sp>
          <p:nvSpPr>
            <p:cNvPr id="385" name="CustomShape 53">
              <a:extLst>
                <a:ext uri="{FF2B5EF4-FFF2-40B4-BE49-F238E27FC236}">
                  <a16:creationId xmlns:a16="http://schemas.microsoft.com/office/drawing/2014/main" id="{233C94C3-6C8A-4E89-8CBE-F3C3401476C6}"/>
                </a:ext>
              </a:extLst>
            </p:cNvPr>
            <p:cNvSpPr/>
            <p:nvPr/>
          </p:nvSpPr>
          <p:spPr>
            <a:xfrm>
              <a:off x="7798320" y="2144520"/>
              <a:ext cx="680400" cy="1400040"/>
            </a:xfrm>
            <a:custGeom>
              <a:avLst/>
              <a:gdLst/>
              <a:ahLst/>
              <a:cxnLst/>
              <a:rect l="l" t="t" r="r" b="b"/>
              <a:pathLst>
                <a:path w="1864217" h="3681240">
                  <a:moveTo>
                    <a:pt x="-88" y="-62"/>
                  </a:moveTo>
                  <a:lnTo>
                    <a:pt x="1864130" y="3681178"/>
                  </a:lnTo>
                </a:path>
              </a:pathLst>
            </a:custGeom>
            <a:ln/>
          </p:spPr>
          <p:style>
            <a:lnRef idx="2">
              <a:schemeClr val="dk1"/>
            </a:lnRef>
            <a:fillRef idx="1">
              <a:schemeClr val="lt1"/>
            </a:fillRef>
            <a:effectRef idx="0">
              <a:schemeClr val="dk1"/>
            </a:effectRef>
            <a:fontRef idx="minor"/>
          </p:style>
        </p:sp>
        <p:sp>
          <p:nvSpPr>
            <p:cNvPr id="386" name="CustomShape 54">
              <a:extLst>
                <a:ext uri="{FF2B5EF4-FFF2-40B4-BE49-F238E27FC236}">
                  <a16:creationId xmlns:a16="http://schemas.microsoft.com/office/drawing/2014/main" id="{D2DD92B8-DC59-487E-8391-73FB9EAB7A3F}"/>
                </a:ext>
              </a:extLst>
            </p:cNvPr>
            <p:cNvSpPr/>
            <p:nvPr/>
          </p:nvSpPr>
          <p:spPr>
            <a:xfrm>
              <a:off x="7798320" y="2494440"/>
              <a:ext cx="680400" cy="2520"/>
            </a:xfrm>
            <a:custGeom>
              <a:avLst/>
              <a:gdLst/>
              <a:ahLst/>
              <a:cxnLst/>
              <a:rect l="l" t="t" r="r" b="b"/>
              <a:pathLst>
                <a:path w="1864217" h="7784">
                  <a:moveTo>
                    <a:pt x="-88" y="-141"/>
                  </a:moveTo>
                  <a:lnTo>
                    <a:pt x="1864130" y="-141"/>
                  </a:lnTo>
                </a:path>
              </a:pathLst>
            </a:custGeom>
            <a:ln/>
          </p:spPr>
          <p:style>
            <a:lnRef idx="2">
              <a:schemeClr val="dk1"/>
            </a:lnRef>
            <a:fillRef idx="1">
              <a:schemeClr val="lt1"/>
            </a:fillRef>
            <a:effectRef idx="0">
              <a:schemeClr val="dk1"/>
            </a:effectRef>
            <a:fontRef idx="minor"/>
          </p:style>
        </p:sp>
        <p:sp>
          <p:nvSpPr>
            <p:cNvPr id="387" name="CustomShape 55">
              <a:extLst>
                <a:ext uri="{FF2B5EF4-FFF2-40B4-BE49-F238E27FC236}">
                  <a16:creationId xmlns:a16="http://schemas.microsoft.com/office/drawing/2014/main" id="{ABF8DDA9-D387-44D6-BB3F-4BC205C2817F}"/>
                </a:ext>
              </a:extLst>
            </p:cNvPr>
            <p:cNvSpPr/>
            <p:nvPr/>
          </p:nvSpPr>
          <p:spPr>
            <a:xfrm>
              <a:off x="7798320" y="2494440"/>
              <a:ext cx="680400" cy="349920"/>
            </a:xfrm>
            <a:custGeom>
              <a:avLst/>
              <a:gdLst/>
              <a:ahLst/>
              <a:cxnLst/>
              <a:rect l="l" t="t" r="r" b="b"/>
              <a:pathLst>
                <a:path w="1864217" h="920310">
                  <a:moveTo>
                    <a:pt x="-88" y="-102"/>
                  </a:moveTo>
                  <a:lnTo>
                    <a:pt x="1864130" y="920208"/>
                  </a:lnTo>
                </a:path>
              </a:pathLst>
            </a:custGeom>
            <a:ln/>
          </p:spPr>
          <p:style>
            <a:lnRef idx="2">
              <a:schemeClr val="dk1"/>
            </a:lnRef>
            <a:fillRef idx="1">
              <a:schemeClr val="lt1"/>
            </a:fillRef>
            <a:effectRef idx="0">
              <a:schemeClr val="dk1"/>
            </a:effectRef>
            <a:fontRef idx="minor"/>
          </p:style>
        </p:sp>
        <p:sp>
          <p:nvSpPr>
            <p:cNvPr id="388" name="CustomShape 56">
              <a:extLst>
                <a:ext uri="{FF2B5EF4-FFF2-40B4-BE49-F238E27FC236}">
                  <a16:creationId xmlns:a16="http://schemas.microsoft.com/office/drawing/2014/main" id="{F2BA775A-43BF-4C64-86F0-455072550548}"/>
                </a:ext>
              </a:extLst>
            </p:cNvPr>
            <p:cNvSpPr/>
            <p:nvPr/>
          </p:nvSpPr>
          <p:spPr>
            <a:xfrm>
              <a:off x="7798320" y="2494440"/>
              <a:ext cx="680400" cy="699840"/>
            </a:xfrm>
            <a:custGeom>
              <a:avLst/>
              <a:gdLst/>
              <a:ahLst/>
              <a:cxnLst/>
              <a:rect l="l" t="t" r="r" b="b"/>
              <a:pathLst>
                <a:path w="1864217" h="1840620">
                  <a:moveTo>
                    <a:pt x="-88" y="-62"/>
                  </a:moveTo>
                  <a:lnTo>
                    <a:pt x="1864130" y="1840558"/>
                  </a:lnTo>
                </a:path>
              </a:pathLst>
            </a:custGeom>
            <a:ln/>
          </p:spPr>
          <p:style>
            <a:lnRef idx="2">
              <a:schemeClr val="dk1"/>
            </a:lnRef>
            <a:fillRef idx="1">
              <a:schemeClr val="lt1"/>
            </a:fillRef>
            <a:effectRef idx="0">
              <a:schemeClr val="dk1"/>
            </a:effectRef>
            <a:fontRef idx="minor"/>
          </p:style>
        </p:sp>
        <p:sp>
          <p:nvSpPr>
            <p:cNvPr id="389" name="CustomShape 57">
              <a:extLst>
                <a:ext uri="{FF2B5EF4-FFF2-40B4-BE49-F238E27FC236}">
                  <a16:creationId xmlns:a16="http://schemas.microsoft.com/office/drawing/2014/main" id="{02378BA2-F701-42B6-B0E2-2B98762C6D82}"/>
                </a:ext>
              </a:extLst>
            </p:cNvPr>
            <p:cNvSpPr/>
            <p:nvPr/>
          </p:nvSpPr>
          <p:spPr>
            <a:xfrm>
              <a:off x="7798320" y="2494440"/>
              <a:ext cx="680400" cy="1050120"/>
            </a:xfrm>
            <a:custGeom>
              <a:avLst/>
              <a:gdLst/>
              <a:ahLst/>
              <a:cxnLst/>
              <a:rect l="l" t="t" r="r" b="b"/>
              <a:pathLst>
                <a:path w="1864217" h="2760930">
                  <a:moveTo>
                    <a:pt x="-88" y="-23"/>
                  </a:moveTo>
                  <a:lnTo>
                    <a:pt x="1864130" y="2760908"/>
                  </a:lnTo>
                </a:path>
              </a:pathLst>
            </a:custGeom>
            <a:ln/>
          </p:spPr>
          <p:style>
            <a:lnRef idx="2">
              <a:schemeClr val="dk1"/>
            </a:lnRef>
            <a:fillRef idx="1">
              <a:schemeClr val="lt1"/>
            </a:fillRef>
            <a:effectRef idx="0">
              <a:schemeClr val="dk1"/>
            </a:effectRef>
            <a:fontRef idx="minor"/>
          </p:style>
        </p:sp>
        <p:sp>
          <p:nvSpPr>
            <p:cNvPr id="390" name="CustomShape 58">
              <a:extLst>
                <a:ext uri="{FF2B5EF4-FFF2-40B4-BE49-F238E27FC236}">
                  <a16:creationId xmlns:a16="http://schemas.microsoft.com/office/drawing/2014/main" id="{E06D9E48-8C7E-462C-8054-DEE8101ABED7}"/>
                </a:ext>
              </a:extLst>
            </p:cNvPr>
            <p:cNvSpPr/>
            <p:nvPr/>
          </p:nvSpPr>
          <p:spPr>
            <a:xfrm>
              <a:off x="7798320" y="2494440"/>
              <a:ext cx="680400" cy="349920"/>
            </a:xfrm>
            <a:custGeom>
              <a:avLst/>
              <a:gdLst/>
              <a:ahLst/>
              <a:cxnLst/>
              <a:rect l="l" t="t" r="r" b="b"/>
              <a:pathLst>
                <a:path w="1864217" h="920310">
                  <a:moveTo>
                    <a:pt x="-88" y="920208"/>
                  </a:moveTo>
                  <a:lnTo>
                    <a:pt x="1864130" y="-102"/>
                  </a:lnTo>
                </a:path>
              </a:pathLst>
            </a:custGeom>
            <a:ln/>
          </p:spPr>
          <p:style>
            <a:lnRef idx="2">
              <a:schemeClr val="dk1"/>
            </a:lnRef>
            <a:fillRef idx="1">
              <a:schemeClr val="lt1"/>
            </a:fillRef>
            <a:effectRef idx="0">
              <a:schemeClr val="dk1"/>
            </a:effectRef>
            <a:fontRef idx="minor"/>
          </p:style>
        </p:sp>
        <p:sp>
          <p:nvSpPr>
            <p:cNvPr id="391" name="CustomShape 59">
              <a:extLst>
                <a:ext uri="{FF2B5EF4-FFF2-40B4-BE49-F238E27FC236}">
                  <a16:creationId xmlns:a16="http://schemas.microsoft.com/office/drawing/2014/main" id="{6E331805-222E-4583-8441-745ED918BFCA}"/>
                </a:ext>
              </a:extLst>
            </p:cNvPr>
            <p:cNvSpPr/>
            <p:nvPr/>
          </p:nvSpPr>
          <p:spPr>
            <a:xfrm>
              <a:off x="7798320" y="2844720"/>
              <a:ext cx="680400" cy="2520"/>
            </a:xfrm>
            <a:custGeom>
              <a:avLst/>
              <a:gdLst/>
              <a:ahLst/>
              <a:cxnLst/>
              <a:rect l="l" t="t" r="r" b="b"/>
              <a:pathLst>
                <a:path w="1864217" h="7784">
                  <a:moveTo>
                    <a:pt x="-88" y="-62"/>
                  </a:moveTo>
                  <a:lnTo>
                    <a:pt x="1864130" y="-62"/>
                  </a:lnTo>
                </a:path>
              </a:pathLst>
            </a:custGeom>
            <a:ln/>
          </p:spPr>
          <p:style>
            <a:lnRef idx="2">
              <a:schemeClr val="dk1"/>
            </a:lnRef>
            <a:fillRef idx="1">
              <a:schemeClr val="lt1"/>
            </a:fillRef>
            <a:effectRef idx="0">
              <a:schemeClr val="dk1"/>
            </a:effectRef>
            <a:fontRef idx="minor"/>
          </p:style>
        </p:sp>
        <p:sp>
          <p:nvSpPr>
            <p:cNvPr id="392" name="CustomShape 60">
              <a:extLst>
                <a:ext uri="{FF2B5EF4-FFF2-40B4-BE49-F238E27FC236}">
                  <a16:creationId xmlns:a16="http://schemas.microsoft.com/office/drawing/2014/main" id="{A316ECB5-4E6F-4EDD-80C2-9DACB97A489B}"/>
                </a:ext>
              </a:extLst>
            </p:cNvPr>
            <p:cNvSpPr/>
            <p:nvPr/>
          </p:nvSpPr>
          <p:spPr>
            <a:xfrm>
              <a:off x="7798320" y="2844720"/>
              <a:ext cx="680400" cy="349920"/>
            </a:xfrm>
            <a:custGeom>
              <a:avLst/>
              <a:gdLst/>
              <a:ahLst/>
              <a:cxnLst/>
              <a:rect l="l" t="t" r="r" b="b"/>
              <a:pathLst>
                <a:path w="1864217" h="920310">
                  <a:moveTo>
                    <a:pt x="-88" y="-23"/>
                  </a:moveTo>
                  <a:lnTo>
                    <a:pt x="1864130" y="920288"/>
                  </a:lnTo>
                </a:path>
              </a:pathLst>
            </a:custGeom>
            <a:ln/>
          </p:spPr>
          <p:style>
            <a:lnRef idx="2">
              <a:schemeClr val="dk1"/>
            </a:lnRef>
            <a:fillRef idx="1">
              <a:schemeClr val="lt1"/>
            </a:fillRef>
            <a:effectRef idx="0">
              <a:schemeClr val="dk1"/>
            </a:effectRef>
            <a:fontRef idx="minor"/>
          </p:style>
        </p:sp>
        <p:sp>
          <p:nvSpPr>
            <p:cNvPr id="393" name="CustomShape 61">
              <a:extLst>
                <a:ext uri="{FF2B5EF4-FFF2-40B4-BE49-F238E27FC236}">
                  <a16:creationId xmlns:a16="http://schemas.microsoft.com/office/drawing/2014/main" id="{18F64603-3891-4660-A063-21AF45D77C86}"/>
                </a:ext>
              </a:extLst>
            </p:cNvPr>
            <p:cNvSpPr/>
            <p:nvPr/>
          </p:nvSpPr>
          <p:spPr>
            <a:xfrm>
              <a:off x="7798320" y="2844720"/>
              <a:ext cx="680400" cy="699840"/>
            </a:xfrm>
            <a:custGeom>
              <a:avLst/>
              <a:gdLst/>
              <a:ahLst/>
              <a:cxnLst/>
              <a:rect l="l" t="t" r="r" b="b"/>
              <a:pathLst>
                <a:path w="1864217" h="1840620">
                  <a:moveTo>
                    <a:pt x="-88" y="17"/>
                  </a:moveTo>
                  <a:lnTo>
                    <a:pt x="1864130" y="1840637"/>
                  </a:lnTo>
                </a:path>
              </a:pathLst>
            </a:custGeom>
            <a:ln/>
          </p:spPr>
          <p:style>
            <a:lnRef idx="2">
              <a:schemeClr val="dk1"/>
            </a:lnRef>
            <a:fillRef idx="1">
              <a:schemeClr val="lt1"/>
            </a:fillRef>
            <a:effectRef idx="0">
              <a:schemeClr val="dk1"/>
            </a:effectRef>
            <a:fontRef idx="minor"/>
          </p:style>
        </p:sp>
        <p:sp>
          <p:nvSpPr>
            <p:cNvPr id="394" name="CustomShape 62">
              <a:extLst>
                <a:ext uri="{FF2B5EF4-FFF2-40B4-BE49-F238E27FC236}">
                  <a16:creationId xmlns:a16="http://schemas.microsoft.com/office/drawing/2014/main" id="{0C246C19-3C20-4961-A2BB-10670ABFEE15}"/>
                </a:ext>
              </a:extLst>
            </p:cNvPr>
            <p:cNvSpPr/>
            <p:nvPr/>
          </p:nvSpPr>
          <p:spPr>
            <a:xfrm>
              <a:off x="7798320" y="2494440"/>
              <a:ext cx="680400" cy="699840"/>
            </a:xfrm>
            <a:custGeom>
              <a:avLst/>
              <a:gdLst/>
              <a:ahLst/>
              <a:cxnLst/>
              <a:rect l="l" t="t" r="r" b="b"/>
              <a:pathLst>
                <a:path w="1864217" h="1840620">
                  <a:moveTo>
                    <a:pt x="-88" y="1840558"/>
                  </a:moveTo>
                  <a:lnTo>
                    <a:pt x="1864130" y="-62"/>
                  </a:lnTo>
                </a:path>
              </a:pathLst>
            </a:custGeom>
            <a:ln/>
          </p:spPr>
          <p:style>
            <a:lnRef idx="2">
              <a:schemeClr val="dk1"/>
            </a:lnRef>
            <a:fillRef idx="1">
              <a:schemeClr val="lt1"/>
            </a:fillRef>
            <a:effectRef idx="0">
              <a:schemeClr val="dk1"/>
            </a:effectRef>
            <a:fontRef idx="minor"/>
          </p:style>
        </p:sp>
        <p:sp>
          <p:nvSpPr>
            <p:cNvPr id="395" name="CustomShape 63">
              <a:extLst>
                <a:ext uri="{FF2B5EF4-FFF2-40B4-BE49-F238E27FC236}">
                  <a16:creationId xmlns:a16="http://schemas.microsoft.com/office/drawing/2014/main" id="{551ABF8C-B913-401B-B94A-B77084C80661}"/>
                </a:ext>
              </a:extLst>
            </p:cNvPr>
            <p:cNvSpPr/>
            <p:nvPr/>
          </p:nvSpPr>
          <p:spPr>
            <a:xfrm>
              <a:off x="7798320" y="2844720"/>
              <a:ext cx="680400" cy="349920"/>
            </a:xfrm>
            <a:custGeom>
              <a:avLst/>
              <a:gdLst/>
              <a:ahLst/>
              <a:cxnLst/>
              <a:rect l="l" t="t" r="r" b="b"/>
              <a:pathLst>
                <a:path w="1864217" h="920310">
                  <a:moveTo>
                    <a:pt x="-88" y="920288"/>
                  </a:moveTo>
                  <a:lnTo>
                    <a:pt x="1864130" y="-23"/>
                  </a:lnTo>
                </a:path>
              </a:pathLst>
            </a:custGeom>
            <a:ln/>
          </p:spPr>
          <p:style>
            <a:lnRef idx="2">
              <a:schemeClr val="dk1"/>
            </a:lnRef>
            <a:fillRef idx="1">
              <a:schemeClr val="lt1"/>
            </a:fillRef>
            <a:effectRef idx="0">
              <a:schemeClr val="dk1"/>
            </a:effectRef>
            <a:fontRef idx="minor"/>
          </p:style>
        </p:sp>
        <p:sp>
          <p:nvSpPr>
            <p:cNvPr id="396" name="CustomShape 64">
              <a:extLst>
                <a:ext uri="{FF2B5EF4-FFF2-40B4-BE49-F238E27FC236}">
                  <a16:creationId xmlns:a16="http://schemas.microsoft.com/office/drawing/2014/main" id="{C4D1B6BA-246C-42C4-85CB-D1FB658810CC}"/>
                </a:ext>
              </a:extLst>
            </p:cNvPr>
            <p:cNvSpPr/>
            <p:nvPr/>
          </p:nvSpPr>
          <p:spPr>
            <a:xfrm>
              <a:off x="7798320" y="3194640"/>
              <a:ext cx="680400" cy="2520"/>
            </a:xfrm>
            <a:custGeom>
              <a:avLst/>
              <a:gdLst/>
              <a:ahLst/>
              <a:cxnLst/>
              <a:rect l="l" t="t" r="r" b="b"/>
              <a:pathLst>
                <a:path w="1864217" h="7784">
                  <a:moveTo>
                    <a:pt x="-88" y="17"/>
                  </a:moveTo>
                  <a:lnTo>
                    <a:pt x="1864130" y="17"/>
                  </a:lnTo>
                </a:path>
              </a:pathLst>
            </a:custGeom>
            <a:ln/>
          </p:spPr>
          <p:style>
            <a:lnRef idx="2">
              <a:schemeClr val="dk1"/>
            </a:lnRef>
            <a:fillRef idx="1">
              <a:schemeClr val="lt1"/>
            </a:fillRef>
            <a:effectRef idx="0">
              <a:schemeClr val="dk1"/>
            </a:effectRef>
            <a:fontRef idx="minor"/>
          </p:style>
        </p:sp>
        <p:sp>
          <p:nvSpPr>
            <p:cNvPr id="397" name="CustomShape 65">
              <a:extLst>
                <a:ext uri="{FF2B5EF4-FFF2-40B4-BE49-F238E27FC236}">
                  <a16:creationId xmlns:a16="http://schemas.microsoft.com/office/drawing/2014/main" id="{4AC43F02-1656-44F1-A57E-67B4CA621E5A}"/>
                </a:ext>
              </a:extLst>
            </p:cNvPr>
            <p:cNvSpPr/>
            <p:nvPr/>
          </p:nvSpPr>
          <p:spPr>
            <a:xfrm>
              <a:off x="7798320" y="3194640"/>
              <a:ext cx="680400" cy="349920"/>
            </a:xfrm>
            <a:custGeom>
              <a:avLst/>
              <a:gdLst/>
              <a:ahLst/>
              <a:cxnLst/>
              <a:rect l="l" t="t" r="r" b="b"/>
              <a:pathLst>
                <a:path w="1864217" h="920310">
                  <a:moveTo>
                    <a:pt x="-88" y="57"/>
                  </a:moveTo>
                  <a:lnTo>
                    <a:pt x="1864130" y="920367"/>
                  </a:lnTo>
                </a:path>
              </a:pathLst>
            </a:custGeom>
            <a:ln/>
          </p:spPr>
          <p:style>
            <a:lnRef idx="2">
              <a:schemeClr val="dk1"/>
            </a:lnRef>
            <a:fillRef idx="1">
              <a:schemeClr val="lt1"/>
            </a:fillRef>
            <a:effectRef idx="0">
              <a:schemeClr val="dk1"/>
            </a:effectRef>
            <a:fontRef idx="minor"/>
          </p:style>
        </p:sp>
        <p:sp>
          <p:nvSpPr>
            <p:cNvPr id="398" name="CustomShape 66">
              <a:extLst>
                <a:ext uri="{FF2B5EF4-FFF2-40B4-BE49-F238E27FC236}">
                  <a16:creationId xmlns:a16="http://schemas.microsoft.com/office/drawing/2014/main" id="{F13D84EA-BC9C-4E76-882D-7F9F9587AD8B}"/>
                </a:ext>
              </a:extLst>
            </p:cNvPr>
            <p:cNvSpPr/>
            <p:nvPr/>
          </p:nvSpPr>
          <p:spPr>
            <a:xfrm>
              <a:off x="7798320" y="2494440"/>
              <a:ext cx="680400" cy="1050120"/>
            </a:xfrm>
            <a:custGeom>
              <a:avLst/>
              <a:gdLst/>
              <a:ahLst/>
              <a:cxnLst/>
              <a:rect l="l" t="t" r="r" b="b"/>
              <a:pathLst>
                <a:path w="1864217" h="2760930">
                  <a:moveTo>
                    <a:pt x="-88" y="2760908"/>
                  </a:moveTo>
                  <a:lnTo>
                    <a:pt x="1864130" y="-23"/>
                  </a:lnTo>
                </a:path>
              </a:pathLst>
            </a:custGeom>
            <a:ln/>
          </p:spPr>
          <p:style>
            <a:lnRef idx="2">
              <a:schemeClr val="dk1"/>
            </a:lnRef>
            <a:fillRef idx="1">
              <a:schemeClr val="lt1"/>
            </a:fillRef>
            <a:effectRef idx="0">
              <a:schemeClr val="dk1"/>
            </a:effectRef>
            <a:fontRef idx="minor"/>
          </p:style>
        </p:sp>
        <p:sp>
          <p:nvSpPr>
            <p:cNvPr id="399" name="CustomShape 67">
              <a:extLst>
                <a:ext uri="{FF2B5EF4-FFF2-40B4-BE49-F238E27FC236}">
                  <a16:creationId xmlns:a16="http://schemas.microsoft.com/office/drawing/2014/main" id="{816FD2CE-AC52-4EB1-A93C-65B20508078A}"/>
                </a:ext>
              </a:extLst>
            </p:cNvPr>
            <p:cNvSpPr/>
            <p:nvPr/>
          </p:nvSpPr>
          <p:spPr>
            <a:xfrm>
              <a:off x="7798320" y="2844720"/>
              <a:ext cx="680400" cy="699840"/>
            </a:xfrm>
            <a:custGeom>
              <a:avLst/>
              <a:gdLst/>
              <a:ahLst/>
              <a:cxnLst/>
              <a:rect l="l" t="t" r="r" b="b"/>
              <a:pathLst>
                <a:path w="1864217" h="1840620">
                  <a:moveTo>
                    <a:pt x="-88" y="1840637"/>
                  </a:moveTo>
                  <a:lnTo>
                    <a:pt x="1864130" y="17"/>
                  </a:lnTo>
                </a:path>
              </a:pathLst>
            </a:custGeom>
            <a:ln/>
          </p:spPr>
          <p:style>
            <a:lnRef idx="2">
              <a:schemeClr val="dk1"/>
            </a:lnRef>
            <a:fillRef idx="1">
              <a:schemeClr val="lt1"/>
            </a:fillRef>
            <a:effectRef idx="0">
              <a:schemeClr val="dk1"/>
            </a:effectRef>
            <a:fontRef idx="minor"/>
          </p:style>
        </p:sp>
        <p:sp>
          <p:nvSpPr>
            <p:cNvPr id="400" name="CustomShape 68">
              <a:extLst>
                <a:ext uri="{FF2B5EF4-FFF2-40B4-BE49-F238E27FC236}">
                  <a16:creationId xmlns:a16="http://schemas.microsoft.com/office/drawing/2014/main" id="{15B9391F-4F20-43F7-BDF1-C32DAD19EF6E}"/>
                </a:ext>
              </a:extLst>
            </p:cNvPr>
            <p:cNvSpPr/>
            <p:nvPr/>
          </p:nvSpPr>
          <p:spPr>
            <a:xfrm>
              <a:off x="7798320" y="3194640"/>
              <a:ext cx="680400" cy="349920"/>
            </a:xfrm>
            <a:custGeom>
              <a:avLst/>
              <a:gdLst/>
              <a:ahLst/>
              <a:cxnLst/>
              <a:rect l="l" t="t" r="r" b="b"/>
              <a:pathLst>
                <a:path w="1864217" h="920310">
                  <a:moveTo>
                    <a:pt x="-88" y="920367"/>
                  </a:moveTo>
                  <a:lnTo>
                    <a:pt x="1864130" y="57"/>
                  </a:lnTo>
                </a:path>
              </a:pathLst>
            </a:custGeom>
            <a:ln/>
          </p:spPr>
          <p:style>
            <a:lnRef idx="2">
              <a:schemeClr val="dk1"/>
            </a:lnRef>
            <a:fillRef idx="1">
              <a:schemeClr val="lt1"/>
            </a:fillRef>
            <a:effectRef idx="0">
              <a:schemeClr val="dk1"/>
            </a:effectRef>
            <a:fontRef idx="minor"/>
          </p:style>
        </p:sp>
        <p:sp>
          <p:nvSpPr>
            <p:cNvPr id="401" name="CustomShape 69">
              <a:extLst>
                <a:ext uri="{FF2B5EF4-FFF2-40B4-BE49-F238E27FC236}">
                  <a16:creationId xmlns:a16="http://schemas.microsoft.com/office/drawing/2014/main" id="{44846FDD-7575-4C78-85FF-53F3D6ABDACA}"/>
                </a:ext>
              </a:extLst>
            </p:cNvPr>
            <p:cNvSpPr/>
            <p:nvPr/>
          </p:nvSpPr>
          <p:spPr>
            <a:xfrm>
              <a:off x="7798320" y="3544920"/>
              <a:ext cx="680400" cy="2520"/>
            </a:xfrm>
            <a:custGeom>
              <a:avLst/>
              <a:gdLst/>
              <a:ahLst/>
              <a:cxnLst/>
              <a:rect l="l" t="t" r="r" b="b"/>
              <a:pathLst>
                <a:path w="1864217" h="7784">
                  <a:moveTo>
                    <a:pt x="-88" y="96"/>
                  </a:moveTo>
                  <a:lnTo>
                    <a:pt x="1864130" y="96"/>
                  </a:lnTo>
                </a:path>
              </a:pathLst>
            </a:custGeom>
            <a:ln/>
          </p:spPr>
          <p:style>
            <a:lnRef idx="2">
              <a:schemeClr val="dk1"/>
            </a:lnRef>
            <a:fillRef idx="1">
              <a:schemeClr val="lt1"/>
            </a:fillRef>
            <a:effectRef idx="0">
              <a:schemeClr val="dk1"/>
            </a:effectRef>
            <a:fontRef idx="minor"/>
          </p:style>
        </p:sp>
        <p:sp>
          <p:nvSpPr>
            <p:cNvPr id="402" name="CustomShape 70">
              <a:extLst>
                <a:ext uri="{FF2B5EF4-FFF2-40B4-BE49-F238E27FC236}">
                  <a16:creationId xmlns:a16="http://schemas.microsoft.com/office/drawing/2014/main" id="{5F07715C-8B99-4436-8135-3211D3C3EC68}"/>
                </a:ext>
              </a:extLst>
            </p:cNvPr>
            <p:cNvSpPr/>
            <p:nvPr/>
          </p:nvSpPr>
          <p:spPr>
            <a:xfrm>
              <a:off x="8479080" y="2144520"/>
              <a:ext cx="680400" cy="524880"/>
            </a:xfrm>
            <a:custGeom>
              <a:avLst/>
              <a:gdLst/>
              <a:ahLst/>
              <a:cxnLst/>
              <a:rect l="l" t="t" r="r" b="b"/>
              <a:pathLst>
                <a:path w="1864217" h="1380465">
                  <a:moveTo>
                    <a:pt x="72" y="-161"/>
                  </a:moveTo>
                  <a:lnTo>
                    <a:pt x="1864290" y="1380304"/>
                  </a:lnTo>
                </a:path>
              </a:pathLst>
            </a:custGeom>
            <a:ln/>
          </p:spPr>
          <p:style>
            <a:lnRef idx="2">
              <a:schemeClr val="dk1"/>
            </a:lnRef>
            <a:fillRef idx="1">
              <a:schemeClr val="lt1"/>
            </a:fillRef>
            <a:effectRef idx="0">
              <a:schemeClr val="dk1"/>
            </a:effectRef>
            <a:fontRef idx="minor"/>
          </p:style>
        </p:sp>
        <p:sp>
          <p:nvSpPr>
            <p:cNvPr id="403" name="CustomShape 71">
              <a:extLst>
                <a:ext uri="{FF2B5EF4-FFF2-40B4-BE49-F238E27FC236}">
                  <a16:creationId xmlns:a16="http://schemas.microsoft.com/office/drawing/2014/main" id="{C09EF08D-8854-4A24-8A40-F77AD8163167}"/>
                </a:ext>
              </a:extLst>
            </p:cNvPr>
            <p:cNvSpPr/>
            <p:nvPr/>
          </p:nvSpPr>
          <p:spPr>
            <a:xfrm>
              <a:off x="8479080" y="2144520"/>
              <a:ext cx="680400" cy="874800"/>
            </a:xfrm>
            <a:custGeom>
              <a:avLst/>
              <a:gdLst/>
              <a:ahLst/>
              <a:cxnLst/>
              <a:rect l="l" t="t" r="r" b="b"/>
              <a:pathLst>
                <a:path w="1864217" h="2300775">
                  <a:moveTo>
                    <a:pt x="72" y="-122"/>
                  </a:moveTo>
                  <a:lnTo>
                    <a:pt x="1864290" y="2300654"/>
                  </a:lnTo>
                </a:path>
              </a:pathLst>
            </a:custGeom>
            <a:ln/>
          </p:spPr>
          <p:style>
            <a:lnRef idx="2">
              <a:schemeClr val="dk1"/>
            </a:lnRef>
            <a:fillRef idx="1">
              <a:schemeClr val="lt1"/>
            </a:fillRef>
            <a:effectRef idx="0">
              <a:schemeClr val="dk1"/>
            </a:effectRef>
            <a:fontRef idx="minor"/>
          </p:style>
        </p:sp>
        <p:sp>
          <p:nvSpPr>
            <p:cNvPr id="404" name="CustomShape 72">
              <a:extLst>
                <a:ext uri="{FF2B5EF4-FFF2-40B4-BE49-F238E27FC236}">
                  <a16:creationId xmlns:a16="http://schemas.microsoft.com/office/drawing/2014/main" id="{5950CDDC-C740-431B-A16E-15733214FFC5}"/>
                </a:ext>
              </a:extLst>
            </p:cNvPr>
            <p:cNvSpPr/>
            <p:nvPr/>
          </p:nvSpPr>
          <p:spPr>
            <a:xfrm>
              <a:off x="8479080" y="2494440"/>
              <a:ext cx="680400" cy="174600"/>
            </a:xfrm>
            <a:custGeom>
              <a:avLst/>
              <a:gdLst/>
              <a:ahLst/>
              <a:cxnLst/>
              <a:rect l="l" t="t" r="r" b="b"/>
              <a:pathLst>
                <a:path w="1864217" h="460155">
                  <a:moveTo>
                    <a:pt x="72" y="-122"/>
                  </a:moveTo>
                  <a:lnTo>
                    <a:pt x="1864290" y="460033"/>
                  </a:lnTo>
                </a:path>
              </a:pathLst>
            </a:custGeom>
            <a:ln/>
          </p:spPr>
          <p:style>
            <a:lnRef idx="2">
              <a:schemeClr val="dk1"/>
            </a:lnRef>
            <a:fillRef idx="1">
              <a:schemeClr val="lt1"/>
            </a:fillRef>
            <a:effectRef idx="0">
              <a:schemeClr val="dk1"/>
            </a:effectRef>
            <a:fontRef idx="minor"/>
          </p:style>
        </p:sp>
        <p:sp>
          <p:nvSpPr>
            <p:cNvPr id="405" name="CustomShape 73">
              <a:extLst>
                <a:ext uri="{FF2B5EF4-FFF2-40B4-BE49-F238E27FC236}">
                  <a16:creationId xmlns:a16="http://schemas.microsoft.com/office/drawing/2014/main" id="{4365925F-F7B2-440C-BA9F-5D89C3C19279}"/>
                </a:ext>
              </a:extLst>
            </p:cNvPr>
            <p:cNvSpPr/>
            <p:nvPr/>
          </p:nvSpPr>
          <p:spPr>
            <a:xfrm>
              <a:off x="8479080" y="2494440"/>
              <a:ext cx="680400" cy="524880"/>
            </a:xfrm>
            <a:custGeom>
              <a:avLst/>
              <a:gdLst/>
              <a:ahLst/>
              <a:cxnLst/>
              <a:rect l="l" t="t" r="r" b="b"/>
              <a:pathLst>
                <a:path w="1864217" h="1380465">
                  <a:moveTo>
                    <a:pt x="72" y="-82"/>
                  </a:moveTo>
                  <a:lnTo>
                    <a:pt x="1864290" y="1380383"/>
                  </a:lnTo>
                </a:path>
              </a:pathLst>
            </a:custGeom>
            <a:ln/>
          </p:spPr>
          <p:style>
            <a:lnRef idx="2">
              <a:schemeClr val="dk1"/>
            </a:lnRef>
            <a:fillRef idx="1">
              <a:schemeClr val="lt1"/>
            </a:fillRef>
            <a:effectRef idx="0">
              <a:schemeClr val="dk1"/>
            </a:effectRef>
            <a:fontRef idx="minor"/>
          </p:style>
        </p:sp>
        <p:sp>
          <p:nvSpPr>
            <p:cNvPr id="406" name="CustomShape 74">
              <a:extLst>
                <a:ext uri="{FF2B5EF4-FFF2-40B4-BE49-F238E27FC236}">
                  <a16:creationId xmlns:a16="http://schemas.microsoft.com/office/drawing/2014/main" id="{DC92CB16-6E92-4B4D-BB02-FDD6E860903B}"/>
                </a:ext>
              </a:extLst>
            </p:cNvPr>
            <p:cNvSpPr/>
            <p:nvPr/>
          </p:nvSpPr>
          <p:spPr>
            <a:xfrm>
              <a:off x="8479080" y="2669400"/>
              <a:ext cx="680400" cy="174600"/>
            </a:xfrm>
            <a:custGeom>
              <a:avLst/>
              <a:gdLst/>
              <a:ahLst/>
              <a:cxnLst/>
              <a:rect l="l" t="t" r="r" b="b"/>
              <a:pathLst>
                <a:path w="1864217" h="460155">
                  <a:moveTo>
                    <a:pt x="72" y="460073"/>
                  </a:moveTo>
                  <a:lnTo>
                    <a:pt x="1864290" y="-82"/>
                  </a:lnTo>
                </a:path>
              </a:pathLst>
            </a:custGeom>
            <a:ln/>
          </p:spPr>
          <p:style>
            <a:lnRef idx="2">
              <a:schemeClr val="dk1"/>
            </a:lnRef>
            <a:fillRef idx="1">
              <a:schemeClr val="lt1"/>
            </a:fillRef>
            <a:effectRef idx="0">
              <a:schemeClr val="dk1"/>
            </a:effectRef>
            <a:fontRef idx="minor"/>
          </p:style>
        </p:sp>
        <p:sp>
          <p:nvSpPr>
            <p:cNvPr id="407" name="CustomShape 75">
              <a:extLst>
                <a:ext uri="{FF2B5EF4-FFF2-40B4-BE49-F238E27FC236}">
                  <a16:creationId xmlns:a16="http://schemas.microsoft.com/office/drawing/2014/main" id="{15319E56-D907-4EA3-8DD0-585D032E7D11}"/>
                </a:ext>
              </a:extLst>
            </p:cNvPr>
            <p:cNvSpPr/>
            <p:nvPr/>
          </p:nvSpPr>
          <p:spPr>
            <a:xfrm>
              <a:off x="8479080" y="2844720"/>
              <a:ext cx="680400" cy="174600"/>
            </a:xfrm>
            <a:custGeom>
              <a:avLst/>
              <a:gdLst/>
              <a:ahLst/>
              <a:cxnLst/>
              <a:rect l="l" t="t" r="r" b="b"/>
              <a:pathLst>
                <a:path w="1864217" h="460155">
                  <a:moveTo>
                    <a:pt x="72" y="-42"/>
                  </a:moveTo>
                  <a:lnTo>
                    <a:pt x="1864290" y="460113"/>
                  </a:lnTo>
                </a:path>
              </a:pathLst>
            </a:custGeom>
            <a:ln/>
          </p:spPr>
          <p:style>
            <a:lnRef idx="2">
              <a:schemeClr val="dk1"/>
            </a:lnRef>
            <a:fillRef idx="1">
              <a:schemeClr val="lt1"/>
            </a:fillRef>
            <a:effectRef idx="0">
              <a:schemeClr val="dk1"/>
            </a:effectRef>
            <a:fontRef idx="minor"/>
          </p:style>
        </p:sp>
        <p:sp>
          <p:nvSpPr>
            <p:cNvPr id="408" name="CustomShape 76">
              <a:extLst>
                <a:ext uri="{FF2B5EF4-FFF2-40B4-BE49-F238E27FC236}">
                  <a16:creationId xmlns:a16="http://schemas.microsoft.com/office/drawing/2014/main" id="{71A08AA1-BB76-42AF-B94F-94D60AD01BA3}"/>
                </a:ext>
              </a:extLst>
            </p:cNvPr>
            <p:cNvSpPr/>
            <p:nvPr/>
          </p:nvSpPr>
          <p:spPr>
            <a:xfrm>
              <a:off x="8479080" y="2669400"/>
              <a:ext cx="680400" cy="524880"/>
            </a:xfrm>
            <a:custGeom>
              <a:avLst/>
              <a:gdLst/>
              <a:ahLst/>
              <a:cxnLst/>
              <a:rect l="l" t="t" r="r" b="b"/>
              <a:pathLst>
                <a:path w="1864217" h="1380465">
                  <a:moveTo>
                    <a:pt x="72" y="1380423"/>
                  </a:moveTo>
                  <a:lnTo>
                    <a:pt x="1864290" y="-42"/>
                  </a:lnTo>
                </a:path>
              </a:pathLst>
            </a:custGeom>
            <a:ln/>
          </p:spPr>
          <p:style>
            <a:lnRef idx="2">
              <a:schemeClr val="dk1"/>
            </a:lnRef>
            <a:fillRef idx="1">
              <a:schemeClr val="lt1"/>
            </a:fillRef>
            <a:effectRef idx="0">
              <a:schemeClr val="dk1"/>
            </a:effectRef>
            <a:fontRef idx="minor"/>
          </p:style>
        </p:sp>
        <p:sp>
          <p:nvSpPr>
            <p:cNvPr id="409" name="CustomShape 77">
              <a:extLst>
                <a:ext uri="{FF2B5EF4-FFF2-40B4-BE49-F238E27FC236}">
                  <a16:creationId xmlns:a16="http://schemas.microsoft.com/office/drawing/2014/main" id="{8512D094-1BBF-4CCB-BB0E-C7F55CBC2320}"/>
                </a:ext>
              </a:extLst>
            </p:cNvPr>
            <p:cNvSpPr/>
            <p:nvPr/>
          </p:nvSpPr>
          <p:spPr>
            <a:xfrm>
              <a:off x="8479080" y="3019680"/>
              <a:ext cx="680400" cy="174600"/>
            </a:xfrm>
            <a:custGeom>
              <a:avLst/>
              <a:gdLst/>
              <a:ahLst/>
              <a:cxnLst/>
              <a:rect l="l" t="t" r="r" b="b"/>
              <a:pathLst>
                <a:path w="1864217" h="460155">
                  <a:moveTo>
                    <a:pt x="72" y="460152"/>
                  </a:moveTo>
                  <a:lnTo>
                    <a:pt x="1864290" y="-3"/>
                  </a:lnTo>
                </a:path>
              </a:pathLst>
            </a:custGeom>
            <a:ln/>
          </p:spPr>
          <p:style>
            <a:lnRef idx="2">
              <a:schemeClr val="dk1"/>
            </a:lnRef>
            <a:fillRef idx="1">
              <a:schemeClr val="lt1"/>
            </a:fillRef>
            <a:effectRef idx="0">
              <a:schemeClr val="dk1"/>
            </a:effectRef>
            <a:fontRef idx="minor"/>
          </p:style>
        </p:sp>
        <p:sp>
          <p:nvSpPr>
            <p:cNvPr id="410" name="CustomShape 78">
              <a:extLst>
                <a:ext uri="{FF2B5EF4-FFF2-40B4-BE49-F238E27FC236}">
                  <a16:creationId xmlns:a16="http://schemas.microsoft.com/office/drawing/2014/main" id="{DBCECF7A-5C80-4649-8E91-64378D866EBE}"/>
                </a:ext>
              </a:extLst>
            </p:cNvPr>
            <p:cNvSpPr/>
            <p:nvPr/>
          </p:nvSpPr>
          <p:spPr>
            <a:xfrm>
              <a:off x="8479080" y="2669400"/>
              <a:ext cx="680400" cy="874800"/>
            </a:xfrm>
            <a:custGeom>
              <a:avLst/>
              <a:gdLst/>
              <a:ahLst/>
              <a:cxnLst/>
              <a:rect l="l" t="t" r="r" b="b"/>
              <a:pathLst>
                <a:path w="1864217" h="2300775">
                  <a:moveTo>
                    <a:pt x="72" y="2300773"/>
                  </a:moveTo>
                  <a:lnTo>
                    <a:pt x="1864290" y="-3"/>
                  </a:lnTo>
                </a:path>
              </a:pathLst>
            </a:custGeom>
            <a:ln/>
          </p:spPr>
          <p:style>
            <a:lnRef idx="2">
              <a:schemeClr val="dk1"/>
            </a:lnRef>
            <a:fillRef idx="1">
              <a:schemeClr val="lt1"/>
            </a:fillRef>
            <a:effectRef idx="0">
              <a:schemeClr val="dk1"/>
            </a:effectRef>
            <a:fontRef idx="minor"/>
          </p:style>
        </p:sp>
        <p:sp>
          <p:nvSpPr>
            <p:cNvPr id="411" name="CustomShape 79">
              <a:extLst>
                <a:ext uri="{FF2B5EF4-FFF2-40B4-BE49-F238E27FC236}">
                  <a16:creationId xmlns:a16="http://schemas.microsoft.com/office/drawing/2014/main" id="{8F8868D3-FF85-474C-8A05-EA369223A1B4}"/>
                </a:ext>
              </a:extLst>
            </p:cNvPr>
            <p:cNvSpPr/>
            <p:nvPr/>
          </p:nvSpPr>
          <p:spPr>
            <a:xfrm>
              <a:off x="8479080" y="3019680"/>
              <a:ext cx="680400" cy="524880"/>
            </a:xfrm>
            <a:custGeom>
              <a:avLst/>
              <a:gdLst/>
              <a:ahLst/>
              <a:cxnLst/>
              <a:rect l="l" t="t" r="r" b="b"/>
              <a:pathLst>
                <a:path w="1864217" h="1380465">
                  <a:moveTo>
                    <a:pt x="72" y="1380502"/>
                  </a:moveTo>
                  <a:lnTo>
                    <a:pt x="1864290" y="37"/>
                  </a:lnTo>
                </a:path>
              </a:pathLst>
            </a:custGeom>
            <a:ln/>
          </p:spPr>
          <p:style>
            <a:lnRef idx="2">
              <a:schemeClr val="dk1"/>
            </a:lnRef>
            <a:fillRef idx="1">
              <a:schemeClr val="lt1"/>
            </a:fillRef>
            <a:effectRef idx="0">
              <a:schemeClr val="dk1"/>
            </a:effectRef>
            <a:fontRef idx="minor"/>
          </p:style>
        </p:sp>
        <p:sp>
          <p:nvSpPr>
            <p:cNvPr id="412" name="CustomShape 80">
              <a:extLst>
                <a:ext uri="{FF2B5EF4-FFF2-40B4-BE49-F238E27FC236}">
                  <a16:creationId xmlns:a16="http://schemas.microsoft.com/office/drawing/2014/main" id="{FDAB48E0-EB57-4D15-9C04-AD02D262701E}"/>
                </a:ext>
              </a:extLst>
            </p:cNvPr>
            <p:cNvSpPr/>
            <p:nvPr/>
          </p:nvSpPr>
          <p:spPr>
            <a:xfrm>
              <a:off x="7798320" y="2144520"/>
              <a:ext cx="680400" cy="2520"/>
            </a:xfrm>
            <a:custGeom>
              <a:avLst/>
              <a:gdLst/>
              <a:ahLst/>
              <a:cxnLst/>
              <a:rect l="l" t="t" r="r" b="b"/>
              <a:pathLst>
                <a:path w="1864217" h="7784">
                  <a:moveTo>
                    <a:pt x="-88" y="-221"/>
                  </a:moveTo>
                  <a:lnTo>
                    <a:pt x="1864130" y="-221"/>
                  </a:lnTo>
                </a:path>
              </a:pathLst>
            </a:custGeom>
            <a:ln/>
          </p:spPr>
          <p:style>
            <a:lnRef idx="2">
              <a:schemeClr val="dk1"/>
            </a:lnRef>
            <a:fillRef idx="1">
              <a:schemeClr val="lt1"/>
            </a:fillRef>
            <a:effectRef idx="0">
              <a:schemeClr val="dk1"/>
            </a:effectRef>
            <a:fontRef idx="minor"/>
          </p:style>
        </p:sp>
        <p:sp>
          <p:nvSpPr>
            <p:cNvPr id="413" name="CustomShape 81">
              <a:extLst>
                <a:ext uri="{FF2B5EF4-FFF2-40B4-BE49-F238E27FC236}">
                  <a16:creationId xmlns:a16="http://schemas.microsoft.com/office/drawing/2014/main" id="{4529D487-11E4-43E6-887D-9EE6A5177090}"/>
                </a:ext>
              </a:extLst>
            </p:cNvPr>
            <p:cNvSpPr/>
            <p:nvPr/>
          </p:nvSpPr>
          <p:spPr>
            <a:xfrm>
              <a:off x="7798320" y="2144520"/>
              <a:ext cx="680400" cy="349920"/>
            </a:xfrm>
            <a:custGeom>
              <a:avLst/>
              <a:gdLst/>
              <a:ahLst/>
              <a:cxnLst/>
              <a:rect l="l" t="t" r="r" b="b"/>
              <a:pathLst>
                <a:path w="1864217" h="920310">
                  <a:moveTo>
                    <a:pt x="-88" y="920129"/>
                  </a:moveTo>
                  <a:lnTo>
                    <a:pt x="1864130" y="-181"/>
                  </a:lnTo>
                </a:path>
              </a:pathLst>
            </a:custGeom>
            <a:ln/>
          </p:spPr>
          <p:style>
            <a:lnRef idx="2">
              <a:schemeClr val="dk1"/>
            </a:lnRef>
            <a:fillRef idx="1">
              <a:schemeClr val="lt1"/>
            </a:fillRef>
            <a:effectRef idx="0">
              <a:schemeClr val="dk1"/>
            </a:effectRef>
            <a:fontRef idx="minor"/>
          </p:style>
        </p:sp>
        <p:sp>
          <p:nvSpPr>
            <p:cNvPr id="414" name="CustomShape 82">
              <a:extLst>
                <a:ext uri="{FF2B5EF4-FFF2-40B4-BE49-F238E27FC236}">
                  <a16:creationId xmlns:a16="http://schemas.microsoft.com/office/drawing/2014/main" id="{AA354A73-12B1-4019-8716-BAC8686D0757}"/>
                </a:ext>
              </a:extLst>
            </p:cNvPr>
            <p:cNvSpPr/>
            <p:nvPr/>
          </p:nvSpPr>
          <p:spPr>
            <a:xfrm>
              <a:off x="7798320" y="2144520"/>
              <a:ext cx="680400" cy="699840"/>
            </a:xfrm>
            <a:custGeom>
              <a:avLst/>
              <a:gdLst/>
              <a:ahLst/>
              <a:cxnLst/>
              <a:rect l="l" t="t" r="r" b="b"/>
              <a:pathLst>
                <a:path w="1864217" h="1840620">
                  <a:moveTo>
                    <a:pt x="-88" y="1840479"/>
                  </a:moveTo>
                  <a:lnTo>
                    <a:pt x="1864130" y="-141"/>
                  </a:lnTo>
                </a:path>
              </a:pathLst>
            </a:custGeom>
            <a:ln/>
          </p:spPr>
          <p:style>
            <a:lnRef idx="2">
              <a:schemeClr val="dk1"/>
            </a:lnRef>
            <a:fillRef idx="1">
              <a:schemeClr val="lt1"/>
            </a:fillRef>
            <a:effectRef idx="0">
              <a:schemeClr val="dk1"/>
            </a:effectRef>
            <a:fontRef idx="minor"/>
          </p:style>
        </p:sp>
        <p:sp>
          <p:nvSpPr>
            <p:cNvPr id="415" name="CustomShape 83">
              <a:extLst>
                <a:ext uri="{FF2B5EF4-FFF2-40B4-BE49-F238E27FC236}">
                  <a16:creationId xmlns:a16="http://schemas.microsoft.com/office/drawing/2014/main" id="{3FA6359A-0AE2-4D20-98BC-57E78DAD5D50}"/>
                </a:ext>
              </a:extLst>
            </p:cNvPr>
            <p:cNvSpPr/>
            <p:nvPr/>
          </p:nvSpPr>
          <p:spPr>
            <a:xfrm>
              <a:off x="7798320" y="2144520"/>
              <a:ext cx="680400" cy="1050120"/>
            </a:xfrm>
            <a:custGeom>
              <a:avLst/>
              <a:gdLst/>
              <a:ahLst/>
              <a:cxnLst/>
              <a:rect l="l" t="t" r="r" b="b"/>
              <a:pathLst>
                <a:path w="1864217" h="2760930">
                  <a:moveTo>
                    <a:pt x="-88" y="2760829"/>
                  </a:moveTo>
                  <a:lnTo>
                    <a:pt x="1864130" y="-102"/>
                  </a:lnTo>
                </a:path>
              </a:pathLst>
            </a:custGeom>
            <a:ln/>
          </p:spPr>
          <p:style>
            <a:lnRef idx="2">
              <a:schemeClr val="dk1"/>
            </a:lnRef>
            <a:fillRef idx="1">
              <a:schemeClr val="lt1"/>
            </a:fillRef>
            <a:effectRef idx="0">
              <a:schemeClr val="dk1"/>
            </a:effectRef>
            <a:fontRef idx="minor"/>
          </p:style>
        </p:sp>
        <p:sp>
          <p:nvSpPr>
            <p:cNvPr id="416" name="CustomShape 84">
              <a:extLst>
                <a:ext uri="{FF2B5EF4-FFF2-40B4-BE49-F238E27FC236}">
                  <a16:creationId xmlns:a16="http://schemas.microsoft.com/office/drawing/2014/main" id="{41B5BD0A-C075-4E00-A9DC-2BAFD773FC1E}"/>
                </a:ext>
              </a:extLst>
            </p:cNvPr>
            <p:cNvSpPr/>
            <p:nvPr/>
          </p:nvSpPr>
          <p:spPr>
            <a:xfrm>
              <a:off x="7798320" y="2144520"/>
              <a:ext cx="680400" cy="1400040"/>
            </a:xfrm>
            <a:custGeom>
              <a:avLst/>
              <a:gdLst/>
              <a:ahLst/>
              <a:cxnLst/>
              <a:rect l="l" t="t" r="r" b="b"/>
              <a:pathLst>
                <a:path w="1864217" h="3681240">
                  <a:moveTo>
                    <a:pt x="-88" y="3681178"/>
                  </a:moveTo>
                  <a:lnTo>
                    <a:pt x="1864130" y="-62"/>
                  </a:lnTo>
                </a:path>
              </a:pathLst>
            </a:custGeom>
            <a:ln/>
          </p:spPr>
          <p:style>
            <a:lnRef idx="2">
              <a:schemeClr val="dk1"/>
            </a:lnRef>
            <a:fillRef idx="1">
              <a:schemeClr val="lt1"/>
            </a:fillRef>
            <a:effectRef idx="0">
              <a:schemeClr val="dk1"/>
            </a:effectRef>
            <a:fontRef idx="minor"/>
          </p:style>
        </p:sp>
        <p:sp>
          <p:nvSpPr>
            <p:cNvPr id="417" name="CustomShape 85">
              <a:extLst>
                <a:ext uri="{FF2B5EF4-FFF2-40B4-BE49-F238E27FC236}">
                  <a16:creationId xmlns:a16="http://schemas.microsoft.com/office/drawing/2014/main" id="{DCAEA024-BC28-4F55-B5EC-3F9D541A44DB}"/>
                </a:ext>
              </a:extLst>
            </p:cNvPr>
            <p:cNvSpPr/>
            <p:nvPr/>
          </p:nvSpPr>
          <p:spPr>
            <a:xfrm>
              <a:off x="7716600" y="2059200"/>
              <a:ext cx="163440" cy="170280"/>
            </a:xfrm>
            <a:custGeom>
              <a:avLst/>
              <a:gdLst/>
              <a:ahLst/>
              <a:cxnLst/>
              <a:rect l="l" t="t" r="r" b="b"/>
              <a:pathLst>
                <a:path w="448356" h="448356">
                  <a:moveTo>
                    <a:pt x="448188" y="223957"/>
                  </a:moveTo>
                  <a:cubicBezTo>
                    <a:pt x="448188" y="347768"/>
                    <a:pt x="347820" y="448136"/>
                    <a:pt x="224010" y="448136"/>
                  </a:cubicBezTo>
                  <a:cubicBezTo>
                    <a:pt x="100200" y="448136"/>
                    <a:pt x="-168" y="347768"/>
                    <a:pt x="-168" y="223957"/>
                  </a:cubicBezTo>
                  <a:cubicBezTo>
                    <a:pt x="-168" y="100147"/>
                    <a:pt x="100200" y="-221"/>
                    <a:pt x="224010" y="-221"/>
                  </a:cubicBezTo>
                  <a:cubicBezTo>
                    <a:pt x="347820" y="-221"/>
                    <a:pt x="448188" y="100147"/>
                    <a:pt x="448188" y="223957"/>
                  </a:cubicBezTo>
                  <a:close/>
                </a:path>
              </a:pathLst>
            </a:custGeom>
            <a:ln/>
          </p:spPr>
          <p:style>
            <a:lnRef idx="2">
              <a:schemeClr val="dk1"/>
            </a:lnRef>
            <a:fillRef idx="1">
              <a:schemeClr val="lt1"/>
            </a:fillRef>
            <a:effectRef idx="0">
              <a:schemeClr val="dk1"/>
            </a:effectRef>
            <a:fontRef idx="minor"/>
          </p:style>
        </p:sp>
        <p:sp>
          <p:nvSpPr>
            <p:cNvPr id="418" name="CustomShape 86">
              <a:extLst>
                <a:ext uri="{FF2B5EF4-FFF2-40B4-BE49-F238E27FC236}">
                  <a16:creationId xmlns:a16="http://schemas.microsoft.com/office/drawing/2014/main" id="{EB5C47BE-6D66-4E28-8168-C698B7D5C925}"/>
                </a:ext>
              </a:extLst>
            </p:cNvPr>
            <p:cNvSpPr/>
            <p:nvPr/>
          </p:nvSpPr>
          <p:spPr>
            <a:xfrm>
              <a:off x="7716600" y="2409120"/>
              <a:ext cx="163440" cy="170280"/>
            </a:xfrm>
            <a:custGeom>
              <a:avLst/>
              <a:gdLst/>
              <a:ahLst/>
              <a:cxnLst/>
              <a:rect l="l" t="t" r="r" b="b"/>
              <a:pathLst>
                <a:path w="448356" h="448356">
                  <a:moveTo>
                    <a:pt x="448188" y="224037"/>
                  </a:moveTo>
                  <a:cubicBezTo>
                    <a:pt x="448188" y="347847"/>
                    <a:pt x="347820" y="448215"/>
                    <a:pt x="224010" y="448215"/>
                  </a:cubicBezTo>
                  <a:cubicBezTo>
                    <a:pt x="100200" y="448215"/>
                    <a:pt x="-168" y="347847"/>
                    <a:pt x="-168" y="224037"/>
                  </a:cubicBezTo>
                  <a:cubicBezTo>
                    <a:pt x="-168" y="100227"/>
                    <a:pt x="100200" y="-141"/>
                    <a:pt x="224010" y="-141"/>
                  </a:cubicBezTo>
                  <a:cubicBezTo>
                    <a:pt x="347820" y="-141"/>
                    <a:pt x="448188" y="100227"/>
                    <a:pt x="448188" y="224037"/>
                  </a:cubicBezTo>
                  <a:close/>
                </a:path>
              </a:pathLst>
            </a:custGeom>
            <a:ln/>
          </p:spPr>
          <p:style>
            <a:lnRef idx="2">
              <a:schemeClr val="dk1"/>
            </a:lnRef>
            <a:fillRef idx="1">
              <a:schemeClr val="lt1"/>
            </a:fillRef>
            <a:effectRef idx="0">
              <a:schemeClr val="dk1"/>
            </a:effectRef>
            <a:fontRef idx="minor"/>
          </p:style>
        </p:sp>
        <p:sp>
          <p:nvSpPr>
            <p:cNvPr id="419" name="CustomShape 87">
              <a:extLst>
                <a:ext uri="{FF2B5EF4-FFF2-40B4-BE49-F238E27FC236}">
                  <a16:creationId xmlns:a16="http://schemas.microsoft.com/office/drawing/2014/main" id="{A6DEF4B2-4F3B-42FF-904F-A05F9B459CC5}"/>
                </a:ext>
              </a:extLst>
            </p:cNvPr>
            <p:cNvSpPr/>
            <p:nvPr/>
          </p:nvSpPr>
          <p:spPr>
            <a:xfrm>
              <a:off x="7716600" y="2759400"/>
              <a:ext cx="163440" cy="170280"/>
            </a:xfrm>
            <a:custGeom>
              <a:avLst/>
              <a:gdLst/>
              <a:ahLst/>
              <a:cxnLst/>
              <a:rect l="l" t="t" r="r" b="b"/>
              <a:pathLst>
                <a:path w="448356" h="448356">
                  <a:moveTo>
                    <a:pt x="448188" y="224116"/>
                  </a:moveTo>
                  <a:cubicBezTo>
                    <a:pt x="448188" y="347926"/>
                    <a:pt x="347820" y="448294"/>
                    <a:pt x="224010" y="448294"/>
                  </a:cubicBezTo>
                  <a:cubicBezTo>
                    <a:pt x="100200" y="448294"/>
                    <a:pt x="-168" y="347926"/>
                    <a:pt x="-168" y="224116"/>
                  </a:cubicBezTo>
                  <a:cubicBezTo>
                    <a:pt x="-168" y="100306"/>
                    <a:pt x="100200" y="-62"/>
                    <a:pt x="224010" y="-62"/>
                  </a:cubicBezTo>
                  <a:cubicBezTo>
                    <a:pt x="347820" y="-62"/>
                    <a:pt x="448188" y="100306"/>
                    <a:pt x="448188" y="224116"/>
                  </a:cubicBezTo>
                  <a:close/>
                </a:path>
              </a:pathLst>
            </a:custGeom>
            <a:ln/>
          </p:spPr>
          <p:style>
            <a:lnRef idx="2">
              <a:schemeClr val="dk1"/>
            </a:lnRef>
            <a:fillRef idx="1">
              <a:schemeClr val="lt1"/>
            </a:fillRef>
            <a:effectRef idx="0">
              <a:schemeClr val="dk1"/>
            </a:effectRef>
            <a:fontRef idx="minor"/>
          </p:style>
        </p:sp>
        <p:sp>
          <p:nvSpPr>
            <p:cNvPr id="420" name="CustomShape 88">
              <a:extLst>
                <a:ext uri="{FF2B5EF4-FFF2-40B4-BE49-F238E27FC236}">
                  <a16:creationId xmlns:a16="http://schemas.microsoft.com/office/drawing/2014/main" id="{2562961D-EB16-4095-BD24-1599D8229A4F}"/>
                </a:ext>
              </a:extLst>
            </p:cNvPr>
            <p:cNvSpPr/>
            <p:nvPr/>
          </p:nvSpPr>
          <p:spPr>
            <a:xfrm>
              <a:off x="7716600" y="3109320"/>
              <a:ext cx="163440" cy="170280"/>
            </a:xfrm>
            <a:custGeom>
              <a:avLst/>
              <a:gdLst/>
              <a:ahLst/>
              <a:cxnLst/>
              <a:rect l="l" t="t" r="r" b="b"/>
              <a:pathLst>
                <a:path w="448356" h="448356">
                  <a:moveTo>
                    <a:pt x="448188" y="224195"/>
                  </a:moveTo>
                  <a:cubicBezTo>
                    <a:pt x="448188" y="348005"/>
                    <a:pt x="347820" y="448373"/>
                    <a:pt x="224010" y="448373"/>
                  </a:cubicBezTo>
                  <a:cubicBezTo>
                    <a:pt x="100200" y="448373"/>
                    <a:pt x="-168" y="348005"/>
                    <a:pt x="-168" y="224195"/>
                  </a:cubicBezTo>
                  <a:cubicBezTo>
                    <a:pt x="-168" y="100385"/>
                    <a:pt x="100200" y="17"/>
                    <a:pt x="224010" y="17"/>
                  </a:cubicBezTo>
                  <a:cubicBezTo>
                    <a:pt x="347820" y="17"/>
                    <a:pt x="448188" y="100385"/>
                    <a:pt x="448188" y="224195"/>
                  </a:cubicBezTo>
                  <a:close/>
                </a:path>
              </a:pathLst>
            </a:custGeom>
            <a:ln/>
          </p:spPr>
          <p:style>
            <a:lnRef idx="2">
              <a:schemeClr val="dk1"/>
            </a:lnRef>
            <a:fillRef idx="1">
              <a:schemeClr val="lt1"/>
            </a:fillRef>
            <a:effectRef idx="0">
              <a:schemeClr val="dk1"/>
            </a:effectRef>
            <a:fontRef idx="minor"/>
          </p:style>
        </p:sp>
        <p:sp>
          <p:nvSpPr>
            <p:cNvPr id="421" name="CustomShape 89">
              <a:extLst>
                <a:ext uri="{FF2B5EF4-FFF2-40B4-BE49-F238E27FC236}">
                  <a16:creationId xmlns:a16="http://schemas.microsoft.com/office/drawing/2014/main" id="{BD648425-0240-4801-A85E-22CFAC1CDC22}"/>
                </a:ext>
              </a:extLst>
            </p:cNvPr>
            <p:cNvSpPr/>
            <p:nvPr/>
          </p:nvSpPr>
          <p:spPr>
            <a:xfrm>
              <a:off x="7716600" y="3459600"/>
              <a:ext cx="163440" cy="170280"/>
            </a:xfrm>
            <a:custGeom>
              <a:avLst/>
              <a:gdLst/>
              <a:ahLst/>
              <a:cxnLst/>
              <a:rect l="l" t="t" r="r" b="b"/>
              <a:pathLst>
                <a:path w="448356" h="448356">
                  <a:moveTo>
                    <a:pt x="448188" y="224274"/>
                  </a:moveTo>
                  <a:cubicBezTo>
                    <a:pt x="448188" y="348084"/>
                    <a:pt x="347820" y="448452"/>
                    <a:pt x="224010" y="448452"/>
                  </a:cubicBezTo>
                  <a:cubicBezTo>
                    <a:pt x="100200" y="448452"/>
                    <a:pt x="-168" y="348084"/>
                    <a:pt x="-168" y="224274"/>
                  </a:cubicBezTo>
                  <a:cubicBezTo>
                    <a:pt x="-168" y="100464"/>
                    <a:pt x="100200" y="96"/>
                    <a:pt x="224010" y="96"/>
                  </a:cubicBezTo>
                  <a:cubicBezTo>
                    <a:pt x="347820" y="96"/>
                    <a:pt x="448188" y="100464"/>
                    <a:pt x="448188" y="224274"/>
                  </a:cubicBezTo>
                  <a:close/>
                </a:path>
              </a:pathLst>
            </a:custGeom>
            <a:ln/>
          </p:spPr>
          <p:style>
            <a:lnRef idx="2">
              <a:schemeClr val="dk1"/>
            </a:lnRef>
            <a:fillRef idx="1">
              <a:schemeClr val="lt1"/>
            </a:fillRef>
            <a:effectRef idx="0">
              <a:schemeClr val="dk1"/>
            </a:effectRef>
            <a:fontRef idx="minor"/>
          </p:style>
        </p:sp>
        <p:sp>
          <p:nvSpPr>
            <p:cNvPr id="422" name="CustomShape 90">
              <a:extLst>
                <a:ext uri="{FF2B5EF4-FFF2-40B4-BE49-F238E27FC236}">
                  <a16:creationId xmlns:a16="http://schemas.microsoft.com/office/drawing/2014/main" id="{B7858D42-38AA-48A1-866D-2366D062B532}"/>
                </a:ext>
              </a:extLst>
            </p:cNvPr>
            <p:cNvSpPr/>
            <p:nvPr/>
          </p:nvSpPr>
          <p:spPr>
            <a:xfrm>
              <a:off x="8397000" y="2059200"/>
              <a:ext cx="163440" cy="170280"/>
            </a:xfrm>
            <a:custGeom>
              <a:avLst/>
              <a:gdLst/>
              <a:ahLst/>
              <a:cxnLst/>
              <a:rect l="l" t="t" r="r" b="b"/>
              <a:pathLst>
                <a:path w="448356" h="448356">
                  <a:moveTo>
                    <a:pt x="448348" y="223957"/>
                  </a:moveTo>
                  <a:cubicBezTo>
                    <a:pt x="448348" y="347768"/>
                    <a:pt x="347980" y="448136"/>
                    <a:pt x="224170" y="448136"/>
                  </a:cubicBezTo>
                  <a:cubicBezTo>
                    <a:pt x="100360" y="448136"/>
                    <a:pt x="-8" y="347768"/>
                    <a:pt x="-8" y="223957"/>
                  </a:cubicBezTo>
                  <a:cubicBezTo>
                    <a:pt x="-8" y="100147"/>
                    <a:pt x="100360" y="-221"/>
                    <a:pt x="224170" y="-221"/>
                  </a:cubicBezTo>
                  <a:cubicBezTo>
                    <a:pt x="347980" y="-221"/>
                    <a:pt x="448348" y="100147"/>
                    <a:pt x="448348" y="223957"/>
                  </a:cubicBezTo>
                  <a:close/>
                </a:path>
              </a:pathLst>
            </a:custGeom>
            <a:ln/>
          </p:spPr>
          <p:style>
            <a:lnRef idx="2">
              <a:schemeClr val="dk1"/>
            </a:lnRef>
            <a:fillRef idx="1">
              <a:schemeClr val="lt1"/>
            </a:fillRef>
            <a:effectRef idx="0">
              <a:schemeClr val="dk1"/>
            </a:effectRef>
            <a:fontRef idx="minor"/>
          </p:style>
        </p:sp>
        <p:sp>
          <p:nvSpPr>
            <p:cNvPr id="423" name="CustomShape 91">
              <a:extLst>
                <a:ext uri="{FF2B5EF4-FFF2-40B4-BE49-F238E27FC236}">
                  <a16:creationId xmlns:a16="http://schemas.microsoft.com/office/drawing/2014/main" id="{F4B8DEA2-26CC-4339-87E5-273A55B5D720}"/>
                </a:ext>
              </a:extLst>
            </p:cNvPr>
            <p:cNvSpPr/>
            <p:nvPr/>
          </p:nvSpPr>
          <p:spPr>
            <a:xfrm>
              <a:off x="8397000" y="2409120"/>
              <a:ext cx="163440" cy="170280"/>
            </a:xfrm>
            <a:custGeom>
              <a:avLst/>
              <a:gdLst/>
              <a:ahLst/>
              <a:cxnLst/>
              <a:rect l="l" t="t" r="r" b="b"/>
              <a:pathLst>
                <a:path w="448356" h="448356">
                  <a:moveTo>
                    <a:pt x="448348" y="224037"/>
                  </a:moveTo>
                  <a:cubicBezTo>
                    <a:pt x="448348" y="347847"/>
                    <a:pt x="347980" y="448215"/>
                    <a:pt x="224170" y="448215"/>
                  </a:cubicBezTo>
                  <a:cubicBezTo>
                    <a:pt x="100360" y="448215"/>
                    <a:pt x="-8" y="347847"/>
                    <a:pt x="-8" y="224037"/>
                  </a:cubicBezTo>
                  <a:cubicBezTo>
                    <a:pt x="-8" y="100227"/>
                    <a:pt x="100360" y="-141"/>
                    <a:pt x="224170" y="-141"/>
                  </a:cubicBezTo>
                  <a:cubicBezTo>
                    <a:pt x="347980" y="-141"/>
                    <a:pt x="448348" y="100227"/>
                    <a:pt x="448348" y="224037"/>
                  </a:cubicBezTo>
                  <a:close/>
                </a:path>
              </a:pathLst>
            </a:custGeom>
            <a:ln/>
          </p:spPr>
          <p:style>
            <a:lnRef idx="2">
              <a:schemeClr val="dk1"/>
            </a:lnRef>
            <a:fillRef idx="1">
              <a:schemeClr val="lt1"/>
            </a:fillRef>
            <a:effectRef idx="0">
              <a:schemeClr val="dk1"/>
            </a:effectRef>
            <a:fontRef idx="minor"/>
          </p:style>
        </p:sp>
        <p:sp>
          <p:nvSpPr>
            <p:cNvPr id="424" name="CustomShape 92">
              <a:extLst>
                <a:ext uri="{FF2B5EF4-FFF2-40B4-BE49-F238E27FC236}">
                  <a16:creationId xmlns:a16="http://schemas.microsoft.com/office/drawing/2014/main" id="{9103293D-8FF6-4E08-B41A-93592C98BEBA}"/>
                </a:ext>
              </a:extLst>
            </p:cNvPr>
            <p:cNvSpPr/>
            <p:nvPr/>
          </p:nvSpPr>
          <p:spPr>
            <a:xfrm>
              <a:off x="8397000" y="2759400"/>
              <a:ext cx="163440" cy="170280"/>
            </a:xfrm>
            <a:custGeom>
              <a:avLst/>
              <a:gdLst/>
              <a:ahLst/>
              <a:cxnLst/>
              <a:rect l="l" t="t" r="r" b="b"/>
              <a:pathLst>
                <a:path w="448356" h="448356">
                  <a:moveTo>
                    <a:pt x="448348" y="224116"/>
                  </a:moveTo>
                  <a:cubicBezTo>
                    <a:pt x="448348" y="347926"/>
                    <a:pt x="347980" y="448294"/>
                    <a:pt x="224170" y="448294"/>
                  </a:cubicBezTo>
                  <a:cubicBezTo>
                    <a:pt x="100360" y="448294"/>
                    <a:pt x="-8" y="347926"/>
                    <a:pt x="-8" y="224116"/>
                  </a:cubicBezTo>
                  <a:cubicBezTo>
                    <a:pt x="-8" y="100306"/>
                    <a:pt x="100360" y="-62"/>
                    <a:pt x="224170" y="-62"/>
                  </a:cubicBezTo>
                  <a:cubicBezTo>
                    <a:pt x="347980" y="-62"/>
                    <a:pt x="448348" y="100306"/>
                    <a:pt x="448348" y="224116"/>
                  </a:cubicBezTo>
                  <a:close/>
                </a:path>
              </a:pathLst>
            </a:custGeom>
            <a:ln/>
          </p:spPr>
          <p:style>
            <a:lnRef idx="2">
              <a:schemeClr val="dk1"/>
            </a:lnRef>
            <a:fillRef idx="1">
              <a:schemeClr val="lt1"/>
            </a:fillRef>
            <a:effectRef idx="0">
              <a:schemeClr val="dk1"/>
            </a:effectRef>
            <a:fontRef idx="minor"/>
          </p:style>
        </p:sp>
        <p:sp>
          <p:nvSpPr>
            <p:cNvPr id="425" name="CustomShape 93">
              <a:extLst>
                <a:ext uri="{FF2B5EF4-FFF2-40B4-BE49-F238E27FC236}">
                  <a16:creationId xmlns:a16="http://schemas.microsoft.com/office/drawing/2014/main" id="{92AA9098-9CBE-42D0-ABC8-723693251C6A}"/>
                </a:ext>
              </a:extLst>
            </p:cNvPr>
            <p:cNvSpPr/>
            <p:nvPr/>
          </p:nvSpPr>
          <p:spPr>
            <a:xfrm>
              <a:off x="8397000" y="3109320"/>
              <a:ext cx="163440" cy="170280"/>
            </a:xfrm>
            <a:custGeom>
              <a:avLst/>
              <a:gdLst/>
              <a:ahLst/>
              <a:cxnLst/>
              <a:rect l="l" t="t" r="r" b="b"/>
              <a:pathLst>
                <a:path w="448356" h="448356">
                  <a:moveTo>
                    <a:pt x="448348" y="224195"/>
                  </a:moveTo>
                  <a:cubicBezTo>
                    <a:pt x="448348" y="348005"/>
                    <a:pt x="347980" y="448373"/>
                    <a:pt x="224170" y="448373"/>
                  </a:cubicBezTo>
                  <a:cubicBezTo>
                    <a:pt x="100360" y="448373"/>
                    <a:pt x="-8" y="348005"/>
                    <a:pt x="-8" y="224195"/>
                  </a:cubicBezTo>
                  <a:cubicBezTo>
                    <a:pt x="-8" y="100385"/>
                    <a:pt x="100360" y="17"/>
                    <a:pt x="224170" y="17"/>
                  </a:cubicBezTo>
                  <a:cubicBezTo>
                    <a:pt x="347980" y="17"/>
                    <a:pt x="448348" y="100385"/>
                    <a:pt x="448348" y="224195"/>
                  </a:cubicBezTo>
                  <a:close/>
                </a:path>
              </a:pathLst>
            </a:custGeom>
            <a:ln/>
          </p:spPr>
          <p:style>
            <a:lnRef idx="2">
              <a:schemeClr val="dk1"/>
            </a:lnRef>
            <a:fillRef idx="1">
              <a:schemeClr val="lt1"/>
            </a:fillRef>
            <a:effectRef idx="0">
              <a:schemeClr val="dk1"/>
            </a:effectRef>
            <a:fontRef idx="minor"/>
          </p:style>
        </p:sp>
        <p:sp>
          <p:nvSpPr>
            <p:cNvPr id="426" name="CustomShape 94">
              <a:extLst>
                <a:ext uri="{FF2B5EF4-FFF2-40B4-BE49-F238E27FC236}">
                  <a16:creationId xmlns:a16="http://schemas.microsoft.com/office/drawing/2014/main" id="{AAC8CB1C-91A3-414A-9200-0DFD24ABE1EE}"/>
                </a:ext>
              </a:extLst>
            </p:cNvPr>
            <p:cNvSpPr/>
            <p:nvPr/>
          </p:nvSpPr>
          <p:spPr>
            <a:xfrm>
              <a:off x="8397000" y="3459600"/>
              <a:ext cx="163440" cy="170280"/>
            </a:xfrm>
            <a:custGeom>
              <a:avLst/>
              <a:gdLst/>
              <a:ahLst/>
              <a:cxnLst/>
              <a:rect l="l" t="t" r="r" b="b"/>
              <a:pathLst>
                <a:path w="448356" h="448356">
                  <a:moveTo>
                    <a:pt x="448348" y="224274"/>
                  </a:moveTo>
                  <a:cubicBezTo>
                    <a:pt x="448348" y="348084"/>
                    <a:pt x="347980" y="448452"/>
                    <a:pt x="224170" y="448452"/>
                  </a:cubicBezTo>
                  <a:cubicBezTo>
                    <a:pt x="100360" y="448452"/>
                    <a:pt x="-8" y="348084"/>
                    <a:pt x="-8" y="224274"/>
                  </a:cubicBezTo>
                  <a:cubicBezTo>
                    <a:pt x="-8" y="100464"/>
                    <a:pt x="100360" y="96"/>
                    <a:pt x="224170" y="96"/>
                  </a:cubicBezTo>
                  <a:cubicBezTo>
                    <a:pt x="347980" y="96"/>
                    <a:pt x="448348" y="100464"/>
                    <a:pt x="448348" y="224274"/>
                  </a:cubicBezTo>
                  <a:close/>
                </a:path>
              </a:pathLst>
            </a:custGeom>
            <a:ln/>
          </p:spPr>
          <p:style>
            <a:lnRef idx="2">
              <a:schemeClr val="dk1"/>
            </a:lnRef>
            <a:fillRef idx="1">
              <a:schemeClr val="lt1"/>
            </a:fillRef>
            <a:effectRef idx="0">
              <a:schemeClr val="dk1"/>
            </a:effectRef>
            <a:fontRef idx="minor"/>
          </p:style>
        </p:sp>
        <p:sp>
          <p:nvSpPr>
            <p:cNvPr id="427" name="CustomShape 95">
              <a:extLst>
                <a:ext uri="{FF2B5EF4-FFF2-40B4-BE49-F238E27FC236}">
                  <a16:creationId xmlns:a16="http://schemas.microsoft.com/office/drawing/2014/main" id="{EB41E50B-E6D0-49CA-AFB3-1D47BF735510}"/>
                </a:ext>
              </a:extLst>
            </p:cNvPr>
            <p:cNvSpPr/>
            <p:nvPr/>
          </p:nvSpPr>
          <p:spPr>
            <a:xfrm>
              <a:off x="9077760" y="2584440"/>
              <a:ext cx="163440" cy="170280"/>
            </a:xfrm>
            <a:custGeom>
              <a:avLst/>
              <a:gdLst/>
              <a:ahLst/>
              <a:cxnLst/>
              <a:rect l="l" t="t" r="r" b="b"/>
              <a:pathLst>
                <a:path w="448356" h="448356">
                  <a:moveTo>
                    <a:pt x="448509" y="224076"/>
                  </a:moveTo>
                  <a:cubicBezTo>
                    <a:pt x="448509" y="347886"/>
                    <a:pt x="348141" y="448254"/>
                    <a:pt x="224331" y="448254"/>
                  </a:cubicBezTo>
                  <a:cubicBezTo>
                    <a:pt x="100521" y="448254"/>
                    <a:pt x="153" y="347886"/>
                    <a:pt x="153" y="224076"/>
                  </a:cubicBezTo>
                  <a:cubicBezTo>
                    <a:pt x="153" y="100266"/>
                    <a:pt x="100521" y="-102"/>
                    <a:pt x="224331" y="-102"/>
                  </a:cubicBezTo>
                  <a:cubicBezTo>
                    <a:pt x="348141" y="-102"/>
                    <a:pt x="448509" y="100266"/>
                    <a:pt x="448509" y="224076"/>
                  </a:cubicBezTo>
                  <a:close/>
                </a:path>
              </a:pathLst>
            </a:custGeom>
            <a:ln/>
          </p:spPr>
          <p:style>
            <a:lnRef idx="2">
              <a:schemeClr val="dk1"/>
            </a:lnRef>
            <a:fillRef idx="1">
              <a:schemeClr val="lt1"/>
            </a:fillRef>
            <a:effectRef idx="0">
              <a:schemeClr val="dk1"/>
            </a:effectRef>
            <a:fontRef idx="minor"/>
          </p:style>
        </p:sp>
        <p:sp>
          <p:nvSpPr>
            <p:cNvPr id="428" name="CustomShape 96">
              <a:extLst>
                <a:ext uri="{FF2B5EF4-FFF2-40B4-BE49-F238E27FC236}">
                  <a16:creationId xmlns:a16="http://schemas.microsoft.com/office/drawing/2014/main" id="{667B1337-A447-4714-8B6C-3401A8385F32}"/>
                </a:ext>
              </a:extLst>
            </p:cNvPr>
            <p:cNvSpPr/>
            <p:nvPr/>
          </p:nvSpPr>
          <p:spPr>
            <a:xfrm>
              <a:off x="9077760" y="2934360"/>
              <a:ext cx="163440" cy="170280"/>
            </a:xfrm>
            <a:custGeom>
              <a:avLst/>
              <a:gdLst/>
              <a:ahLst/>
              <a:cxnLst/>
              <a:rect l="l" t="t" r="r" b="b"/>
              <a:pathLst>
                <a:path w="448356" h="448356">
                  <a:moveTo>
                    <a:pt x="448509" y="224156"/>
                  </a:moveTo>
                  <a:cubicBezTo>
                    <a:pt x="448509" y="347966"/>
                    <a:pt x="348141" y="448334"/>
                    <a:pt x="224331" y="448334"/>
                  </a:cubicBezTo>
                  <a:cubicBezTo>
                    <a:pt x="100521" y="448334"/>
                    <a:pt x="153" y="347966"/>
                    <a:pt x="153" y="224156"/>
                  </a:cubicBezTo>
                  <a:cubicBezTo>
                    <a:pt x="153" y="100345"/>
                    <a:pt x="100521" y="-23"/>
                    <a:pt x="224331" y="-23"/>
                  </a:cubicBezTo>
                  <a:cubicBezTo>
                    <a:pt x="348141" y="-23"/>
                    <a:pt x="448509" y="100345"/>
                    <a:pt x="448509" y="224156"/>
                  </a:cubicBezTo>
                  <a:close/>
                </a:path>
              </a:pathLst>
            </a:custGeom>
            <a:ln/>
          </p:spPr>
          <p:style>
            <a:lnRef idx="2">
              <a:schemeClr val="dk1"/>
            </a:lnRef>
            <a:fillRef idx="1">
              <a:schemeClr val="lt1"/>
            </a:fillRef>
            <a:effectRef idx="0">
              <a:schemeClr val="dk1"/>
            </a:effectRef>
            <a:fontRef idx="minor"/>
          </p:style>
        </p:sp>
      </p:grpSp>
      <p:sp>
        <p:nvSpPr>
          <p:cNvPr id="504" name="CustomShape 173">
            <a:extLst>
              <a:ext uri="{FF2B5EF4-FFF2-40B4-BE49-F238E27FC236}">
                <a16:creationId xmlns:a16="http://schemas.microsoft.com/office/drawing/2014/main" id="{2F839FAF-DEE4-440D-BD73-6989771E9667}"/>
              </a:ext>
            </a:extLst>
          </p:cNvPr>
          <p:cNvSpPr/>
          <p:nvPr/>
        </p:nvSpPr>
        <p:spPr>
          <a:xfrm>
            <a:off x="4647899" y="4385942"/>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07" name="CustomShape 15">
            <a:extLst>
              <a:ext uri="{FF2B5EF4-FFF2-40B4-BE49-F238E27FC236}">
                <a16:creationId xmlns:a16="http://schemas.microsoft.com/office/drawing/2014/main" id="{DE4169DA-180B-45D3-9487-52FC2F6FBB5F}"/>
              </a:ext>
            </a:extLst>
          </p:cNvPr>
          <p:cNvSpPr/>
          <p:nvPr/>
        </p:nvSpPr>
        <p:spPr>
          <a:xfrm>
            <a:off x="1921981" y="3025454"/>
            <a:ext cx="1250675"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Encoder</a:t>
            </a:r>
            <a:endParaRPr lang="en-US" sz="2400" spc="-1" dirty="0">
              <a:latin typeface="Arial"/>
            </a:endParaRPr>
          </a:p>
        </p:txBody>
      </p:sp>
      <p:sp>
        <p:nvSpPr>
          <p:cNvPr id="2" name="灯片编号占位符 1">
            <a:extLst>
              <a:ext uri="{FF2B5EF4-FFF2-40B4-BE49-F238E27FC236}">
                <a16:creationId xmlns:a16="http://schemas.microsoft.com/office/drawing/2014/main" id="{E13CAFB7-4B08-40BE-8820-C8C7EF747BC0}"/>
              </a:ext>
            </a:extLst>
          </p:cNvPr>
          <p:cNvSpPr>
            <a:spLocks noGrp="1"/>
          </p:cNvSpPr>
          <p:nvPr>
            <p:ph type="sldNum" sz="quarter" idx="12"/>
          </p:nvPr>
        </p:nvSpPr>
        <p:spPr/>
        <p:txBody>
          <a:bodyPr/>
          <a:lstStyle/>
          <a:p>
            <a:fld id="{0FF6C132-0A87-4A25-A3C6-BECAB87B3610}" type="slidenum">
              <a:rPr lang="zh-CN" altLang="en-US" smtClean="0"/>
              <a:t>25</a:t>
            </a:fld>
            <a:endParaRPr lang="zh-CN" altLang="en-US"/>
          </a:p>
        </p:txBody>
      </p:sp>
      <p:sp>
        <p:nvSpPr>
          <p:cNvPr id="3" name="文本框 2">
            <a:extLst>
              <a:ext uri="{FF2B5EF4-FFF2-40B4-BE49-F238E27FC236}">
                <a16:creationId xmlns:a16="http://schemas.microsoft.com/office/drawing/2014/main" id="{CEEA47BF-BAE5-404D-A7D1-CC0D197EFFA5}"/>
              </a:ext>
            </a:extLst>
          </p:cNvPr>
          <p:cNvSpPr txBox="1"/>
          <p:nvPr/>
        </p:nvSpPr>
        <p:spPr>
          <a:xfrm>
            <a:off x="1057492" y="4094269"/>
            <a:ext cx="1401482" cy="954107"/>
          </a:xfrm>
          <a:prstGeom prst="rect">
            <a:avLst/>
          </a:prstGeom>
          <a:noFill/>
        </p:spPr>
        <p:txBody>
          <a:bodyPr wrap="square" rtlCol="0">
            <a:spAutoFit/>
          </a:bodyPr>
          <a:lstStyle/>
          <a:p>
            <a:pPr algn="ctr"/>
            <a:r>
              <a:rPr lang="en-US" altLang="zh-CN" sz="2800" dirty="0"/>
              <a:t>Uplink Channel</a:t>
            </a:r>
            <a:endParaRPr lang="zh-CN" altLang="en-US" sz="2800" dirty="0"/>
          </a:p>
        </p:txBody>
      </p:sp>
      <p:sp>
        <p:nvSpPr>
          <p:cNvPr id="165" name="CustomShape 23">
            <a:extLst>
              <a:ext uri="{FF2B5EF4-FFF2-40B4-BE49-F238E27FC236}">
                <a16:creationId xmlns:a16="http://schemas.microsoft.com/office/drawing/2014/main" id="{AD079AE7-742B-4A69-96BA-EB3F454ACB82}"/>
              </a:ext>
            </a:extLst>
          </p:cNvPr>
          <p:cNvSpPr/>
          <p:nvPr/>
        </p:nvSpPr>
        <p:spPr>
          <a:xfrm>
            <a:off x="7879369"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Tree>
    <p:extLst>
      <p:ext uri="{BB962C8B-B14F-4D97-AF65-F5344CB8AC3E}">
        <p14:creationId xmlns:p14="http://schemas.microsoft.com/office/powerpoint/2010/main" val="495724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9">
            <a:extLst>
              <a:ext uri="{FF2B5EF4-FFF2-40B4-BE49-F238E27FC236}">
                <a16:creationId xmlns:a16="http://schemas.microsoft.com/office/drawing/2014/main" id="{F99C50B2-627C-488F-8732-265715194721}"/>
              </a:ext>
            </a:extLst>
          </p:cNvPr>
          <p:cNvSpPr/>
          <p:nvPr/>
        </p:nvSpPr>
        <p:spPr>
          <a:xfrm>
            <a:off x="650161" y="3540944"/>
            <a:ext cx="4298976"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4225324" cy="646331"/>
          </a:xfrm>
          <a:prstGeom prst="rect">
            <a:avLst/>
          </a:prstGeom>
          <a:noFill/>
        </p:spPr>
        <p:txBody>
          <a:bodyPr wrap="none" rtlCol="0">
            <a:spAutoFit/>
          </a:bodyPr>
          <a:lstStyle/>
          <a:p>
            <a:r>
              <a:rPr lang="en-US" altLang="zh-CN" sz="3600"/>
              <a:t>Network Architecture</a:t>
            </a:r>
            <a:endParaRPr lang="zh-CN" altLang="en-US" sz="3600"/>
          </a:p>
        </p:txBody>
      </p:sp>
      <p:sp>
        <p:nvSpPr>
          <p:cNvPr id="345" name="CustomShape 23">
            <a:extLst>
              <a:ext uri="{FF2B5EF4-FFF2-40B4-BE49-F238E27FC236}">
                <a16:creationId xmlns:a16="http://schemas.microsoft.com/office/drawing/2014/main" id="{F14B2D77-3C3E-4C4E-ABC9-FC59E775C4BC}"/>
              </a:ext>
            </a:extLst>
          </p:cNvPr>
          <p:cNvSpPr/>
          <p:nvPr/>
        </p:nvSpPr>
        <p:spPr>
          <a:xfrm>
            <a:off x="4060855"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346" name="Group 29">
            <a:extLst>
              <a:ext uri="{FF2B5EF4-FFF2-40B4-BE49-F238E27FC236}">
                <a16:creationId xmlns:a16="http://schemas.microsoft.com/office/drawing/2014/main" id="{0C566802-3671-46FD-91B2-B9ADBF9564EF}"/>
              </a:ext>
            </a:extLst>
          </p:cNvPr>
          <p:cNvGrpSpPr/>
          <p:nvPr/>
        </p:nvGrpSpPr>
        <p:grpSpPr>
          <a:xfrm>
            <a:off x="1290271" y="1363591"/>
            <a:ext cx="2882685" cy="952652"/>
            <a:chOff x="2335984" y="1142913"/>
            <a:chExt cx="3056198" cy="1031538"/>
          </a:xfrm>
        </p:grpSpPr>
        <p:sp>
          <p:nvSpPr>
            <p:cNvPr id="363" name="CustomShape 30">
              <a:extLst>
                <a:ext uri="{FF2B5EF4-FFF2-40B4-BE49-F238E27FC236}">
                  <a16:creationId xmlns:a16="http://schemas.microsoft.com/office/drawing/2014/main" id="{A996B736-FC94-4D5C-BC51-4F7B3E57F21E}"/>
                </a:ext>
              </a:extLst>
            </p:cNvPr>
            <p:cNvSpPr/>
            <p:nvPr/>
          </p:nvSpPr>
          <p:spPr>
            <a:xfrm>
              <a:off x="2335984" y="1142913"/>
              <a:ext cx="3056198" cy="1031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i="1" strike="noStrike" spc="-1" dirty="0">
                  <a:solidFill>
                    <a:srgbClr val="000000"/>
                  </a:solidFill>
                  <a:latin typeface="Calibri"/>
                </a:rPr>
                <a:t>Uplink </a:t>
              </a:r>
            </a:p>
            <a:p>
              <a:pPr algn="ctr">
                <a:lnSpc>
                  <a:spcPct val="100000"/>
                </a:lnSpc>
              </a:pPr>
              <a:r>
                <a:rPr lang="en-US" sz="2800" b="1" i="1" strike="noStrike" spc="-1" dirty="0">
                  <a:solidFill>
                    <a:srgbClr val="000000"/>
                  </a:solidFill>
                  <a:latin typeface="Calibri"/>
                </a:rPr>
                <a:t>Channel</a:t>
              </a:r>
              <a:endParaRPr lang="en-US" sz="2800" b="0" strike="noStrike" spc="-1" dirty="0">
                <a:latin typeface="Arial"/>
              </a:endParaRPr>
            </a:p>
          </p:txBody>
        </p:sp>
        <p:sp>
          <p:nvSpPr>
            <p:cNvPr id="364" name="CustomShape 31">
              <a:extLst>
                <a:ext uri="{FF2B5EF4-FFF2-40B4-BE49-F238E27FC236}">
                  <a16:creationId xmlns:a16="http://schemas.microsoft.com/office/drawing/2014/main" id="{60D48D87-553D-4078-B953-110EA622C9BD}"/>
                </a:ext>
              </a:extLst>
            </p:cNvPr>
            <p:cNvSpPr/>
            <p:nvPr/>
          </p:nvSpPr>
          <p:spPr>
            <a:xfrm>
              <a:off x="2581920" y="1164902"/>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54" name="Group 32">
            <a:extLst>
              <a:ext uri="{FF2B5EF4-FFF2-40B4-BE49-F238E27FC236}">
                <a16:creationId xmlns:a16="http://schemas.microsoft.com/office/drawing/2014/main" id="{98DE1BB1-8313-44C0-ADFD-E1D5B01C1546}"/>
              </a:ext>
            </a:extLst>
          </p:cNvPr>
          <p:cNvGrpSpPr/>
          <p:nvPr/>
        </p:nvGrpSpPr>
        <p:grpSpPr>
          <a:xfrm>
            <a:off x="8458937" y="1345853"/>
            <a:ext cx="2338220" cy="952652"/>
            <a:chOff x="2581920" y="4418570"/>
            <a:chExt cx="2478960" cy="1031538"/>
          </a:xfrm>
        </p:grpSpPr>
        <p:sp>
          <p:nvSpPr>
            <p:cNvPr id="361" name="CustomShape 33">
              <a:extLst>
                <a:ext uri="{FF2B5EF4-FFF2-40B4-BE49-F238E27FC236}">
                  <a16:creationId xmlns:a16="http://schemas.microsoft.com/office/drawing/2014/main" id="{FADAB371-AA4A-4356-A8CA-F1E568D718EA}"/>
                </a:ext>
              </a:extLst>
            </p:cNvPr>
            <p:cNvSpPr/>
            <p:nvPr/>
          </p:nvSpPr>
          <p:spPr>
            <a:xfrm>
              <a:off x="2695140" y="4418570"/>
              <a:ext cx="2252520" cy="10315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strike="noStrike" spc="-1">
                <a:latin typeface="Arial"/>
              </a:endParaRPr>
            </a:p>
          </p:txBody>
        </p:sp>
        <p:sp>
          <p:nvSpPr>
            <p:cNvPr id="362" name="CustomShape 34">
              <a:extLst>
                <a:ext uri="{FF2B5EF4-FFF2-40B4-BE49-F238E27FC236}">
                  <a16:creationId xmlns:a16="http://schemas.microsoft.com/office/drawing/2014/main" id="{56A6F5F5-303B-46B7-909E-A3C04F93A8F4}"/>
                </a:ext>
              </a:extLst>
            </p:cNvPr>
            <p:cNvSpPr/>
            <p:nvPr/>
          </p:nvSpPr>
          <p:spPr>
            <a:xfrm>
              <a:off x="2581920" y="4440600"/>
              <a:ext cx="2478960" cy="987480"/>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57" name="组合 356">
            <a:extLst>
              <a:ext uri="{FF2B5EF4-FFF2-40B4-BE49-F238E27FC236}">
                <a16:creationId xmlns:a16="http://schemas.microsoft.com/office/drawing/2014/main" id="{246ECD7C-BA9F-4C1E-83C4-42C06983658C}"/>
              </a:ext>
            </a:extLst>
          </p:cNvPr>
          <p:cNvGrpSpPr/>
          <p:nvPr/>
        </p:nvGrpSpPr>
        <p:grpSpPr>
          <a:xfrm>
            <a:off x="4588689" y="1345853"/>
            <a:ext cx="3025363" cy="949533"/>
            <a:chOff x="4461004" y="1354876"/>
            <a:chExt cx="3025363" cy="949533"/>
          </a:xfrm>
        </p:grpSpPr>
        <p:sp>
          <p:nvSpPr>
            <p:cNvPr id="359" name="CustomShape 25">
              <a:extLst>
                <a:ext uri="{FF2B5EF4-FFF2-40B4-BE49-F238E27FC236}">
                  <a16:creationId xmlns:a16="http://schemas.microsoft.com/office/drawing/2014/main" id="{8F7DAE05-BA1B-43B9-9D6B-97C6B0CAC676}"/>
                </a:ext>
              </a:extLst>
            </p:cNvPr>
            <p:cNvSpPr/>
            <p:nvPr/>
          </p:nvSpPr>
          <p:spPr>
            <a:xfrm>
              <a:off x="4461004" y="1354876"/>
              <a:ext cx="3025363" cy="949533"/>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360" name="CustomShape 26">
              <a:extLst>
                <a:ext uri="{FF2B5EF4-FFF2-40B4-BE49-F238E27FC236}">
                  <a16:creationId xmlns:a16="http://schemas.microsoft.com/office/drawing/2014/main" id="{5B7085D4-0C7E-41C7-8909-1BE0A8E92EA0}"/>
                </a:ext>
              </a:extLst>
            </p:cNvPr>
            <p:cNvSpPr/>
            <p:nvPr/>
          </p:nvSpPr>
          <p:spPr>
            <a:xfrm>
              <a:off x="4638554" y="1570825"/>
              <a:ext cx="267026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dirty="0">
                  <a:solidFill>
                    <a:srgbClr val="000000"/>
                  </a:solidFill>
                  <a:latin typeface="Calibri"/>
                </a:rPr>
                <a:t>Path Parameters</a:t>
              </a:r>
              <a:endParaRPr lang="en-US" sz="2800" b="0" i="1" strike="noStrike" spc="-1" dirty="0">
                <a:latin typeface="Arial"/>
              </a:endParaRPr>
            </a:p>
          </p:txBody>
        </p:sp>
      </p:grpSp>
      <p:sp>
        <p:nvSpPr>
          <p:cNvPr id="349" name="CustomShape 173">
            <a:extLst>
              <a:ext uri="{FF2B5EF4-FFF2-40B4-BE49-F238E27FC236}">
                <a16:creationId xmlns:a16="http://schemas.microsoft.com/office/drawing/2014/main" id="{C5AA57A1-0D65-4C58-A89A-61AE78BE0EDC}"/>
              </a:ext>
            </a:extLst>
          </p:cNvPr>
          <p:cNvSpPr/>
          <p:nvPr/>
        </p:nvSpPr>
        <p:spPr>
          <a:xfrm>
            <a:off x="2551570" y="4392948"/>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53" name="CustomShape 16">
            <a:extLst>
              <a:ext uri="{FF2B5EF4-FFF2-40B4-BE49-F238E27FC236}">
                <a16:creationId xmlns:a16="http://schemas.microsoft.com/office/drawing/2014/main" id="{9E231809-C4FD-40CF-820E-B716799ACD3E}"/>
              </a:ext>
            </a:extLst>
          </p:cNvPr>
          <p:cNvSpPr/>
          <p:nvPr/>
        </p:nvSpPr>
        <p:spPr>
          <a:xfrm flipV="1">
            <a:off x="6083993" y="4669623"/>
            <a:ext cx="247785" cy="4755"/>
          </a:xfrm>
          <a:custGeom>
            <a:avLst/>
            <a:gdLst/>
            <a:ahLst/>
            <a:cxnLst/>
            <a:rect l="l" t="t" r="r" b="b"/>
            <a:pathLst>
              <a:path w="21600" h="21600">
                <a:moveTo>
                  <a:pt x="0" y="0"/>
                </a:moveTo>
                <a:lnTo>
                  <a:pt x="21600" y="21600"/>
                </a:lnTo>
              </a:path>
            </a:pathLst>
          </a:custGeom>
          <a:noFill/>
          <a:ln w="19080">
            <a:tailEnd type="triangle" w="med" len="med"/>
          </a:ln>
        </p:spPr>
        <p:style>
          <a:lnRef idx="1">
            <a:schemeClr val="dk1"/>
          </a:lnRef>
          <a:fillRef idx="0">
            <a:schemeClr val="dk1"/>
          </a:fillRef>
          <a:effectRef idx="0">
            <a:schemeClr val="dk1"/>
          </a:effectRef>
          <a:fontRef idx="minor"/>
        </p:style>
      </p:sp>
      <p:grpSp>
        <p:nvGrpSpPr>
          <p:cNvPr id="355" name="Group 17">
            <a:extLst>
              <a:ext uri="{FF2B5EF4-FFF2-40B4-BE49-F238E27FC236}">
                <a16:creationId xmlns:a16="http://schemas.microsoft.com/office/drawing/2014/main" id="{3DD4FFBC-582F-4A38-8B3B-F68993A93B1A}"/>
              </a:ext>
            </a:extLst>
          </p:cNvPr>
          <p:cNvGrpSpPr/>
          <p:nvPr/>
        </p:nvGrpSpPr>
        <p:grpSpPr>
          <a:xfrm>
            <a:off x="5323293" y="3554019"/>
            <a:ext cx="1152197" cy="2786491"/>
            <a:chOff x="10687680" y="1597679"/>
            <a:chExt cx="1674000" cy="3375552"/>
          </a:xfrm>
        </p:grpSpPr>
        <p:sp>
          <p:nvSpPr>
            <p:cNvPr id="358" name="CustomShape 19">
              <a:extLst>
                <a:ext uri="{FF2B5EF4-FFF2-40B4-BE49-F238E27FC236}">
                  <a16:creationId xmlns:a16="http://schemas.microsoft.com/office/drawing/2014/main" id="{902C9A43-D29E-4B9A-B469-6498C6DA4B78}"/>
                </a:ext>
              </a:extLst>
            </p:cNvPr>
            <p:cNvSpPr/>
            <p:nvPr/>
          </p:nvSpPr>
          <p:spPr>
            <a:xfrm>
              <a:off x="12152880" y="2604239"/>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n-US" b="1" spc="-1">
                  <a:solidFill>
                    <a:srgbClr val="000000"/>
                  </a:solidFill>
                  <a:latin typeface="Arial"/>
                </a:rPr>
                <a:t>z</a:t>
              </a:r>
              <a:endParaRPr lang="en-US" sz="1016" spc="-1">
                <a:latin typeface="Arial"/>
              </a:endParaRPr>
            </a:p>
          </p:txBody>
        </p:sp>
        <p:grpSp>
          <p:nvGrpSpPr>
            <p:cNvPr id="365" name="Group 21">
              <a:extLst>
                <a:ext uri="{FF2B5EF4-FFF2-40B4-BE49-F238E27FC236}">
                  <a16:creationId xmlns:a16="http://schemas.microsoft.com/office/drawing/2014/main" id="{9A7E9F68-3F3F-4B36-9859-2FB22CFF58A1}"/>
                </a:ext>
              </a:extLst>
            </p:cNvPr>
            <p:cNvGrpSpPr/>
            <p:nvPr/>
          </p:nvGrpSpPr>
          <p:grpSpPr>
            <a:xfrm>
              <a:off x="10687680" y="1597679"/>
              <a:ext cx="1234080" cy="3375552"/>
              <a:chOff x="10687680" y="1597679"/>
              <a:chExt cx="1234080" cy="3375552"/>
            </a:xfrm>
          </p:grpSpPr>
          <p:grpSp>
            <p:nvGrpSpPr>
              <p:cNvPr id="366" name="Group 22">
                <a:extLst>
                  <a:ext uri="{FF2B5EF4-FFF2-40B4-BE49-F238E27FC236}">
                    <a16:creationId xmlns:a16="http://schemas.microsoft.com/office/drawing/2014/main" id="{B1FCD990-A9BF-4301-833C-9C9667808E2E}"/>
                  </a:ext>
                </a:extLst>
              </p:cNvPr>
              <p:cNvGrpSpPr/>
              <p:nvPr/>
            </p:nvGrpSpPr>
            <p:grpSpPr>
              <a:xfrm>
                <a:off x="10907640" y="1954800"/>
                <a:ext cx="884880" cy="2589480"/>
                <a:chOff x="10907640" y="1954800"/>
                <a:chExt cx="884880" cy="2589480"/>
              </a:xfrm>
            </p:grpSpPr>
            <p:sp>
              <p:nvSpPr>
                <p:cNvPr id="368" name="CustomShape 23">
                  <a:extLst>
                    <a:ext uri="{FF2B5EF4-FFF2-40B4-BE49-F238E27FC236}">
                      <a16:creationId xmlns:a16="http://schemas.microsoft.com/office/drawing/2014/main" id="{EED4A7B5-49F3-4F48-A2B0-1550B068EB95}"/>
                    </a:ext>
                  </a:extLst>
                </p:cNvPr>
                <p:cNvSpPr/>
                <p:nvPr/>
              </p:nvSpPr>
              <p:spPr>
                <a:xfrm>
                  <a:off x="10928520" y="195480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μ</a:t>
                  </a:r>
                  <a:endParaRPr lang="en-US" sz="1016" spc="-1">
                    <a:latin typeface="Arial"/>
                  </a:endParaRPr>
                </a:p>
              </p:txBody>
            </p:sp>
            <p:sp>
              <p:nvSpPr>
                <p:cNvPr id="369" name="CustomShape 24">
                  <a:extLst>
                    <a:ext uri="{FF2B5EF4-FFF2-40B4-BE49-F238E27FC236}">
                      <a16:creationId xmlns:a16="http://schemas.microsoft.com/office/drawing/2014/main" id="{F96A4F82-E152-496F-8C1C-395E1824EFCE}"/>
                    </a:ext>
                  </a:extLst>
                </p:cNvPr>
                <p:cNvSpPr/>
                <p:nvPr/>
              </p:nvSpPr>
              <p:spPr>
                <a:xfrm>
                  <a:off x="10907640" y="288396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σ</a:t>
                  </a:r>
                  <a:endParaRPr lang="en-US" sz="1016" spc="-1">
                    <a:latin typeface="Arial"/>
                  </a:endParaRPr>
                </a:p>
              </p:txBody>
            </p:sp>
            <p:sp>
              <p:nvSpPr>
                <p:cNvPr id="370" name="CustomShape 25">
                  <a:extLst>
                    <a:ext uri="{FF2B5EF4-FFF2-40B4-BE49-F238E27FC236}">
                      <a16:creationId xmlns:a16="http://schemas.microsoft.com/office/drawing/2014/main" id="{B93ACAEF-93C9-4CF1-9361-6B69681F3F72}"/>
                    </a:ext>
                  </a:extLst>
                </p:cNvPr>
                <p:cNvSpPr/>
                <p:nvPr/>
              </p:nvSpPr>
              <p:spPr>
                <a:xfrm>
                  <a:off x="10928520" y="4245480"/>
                  <a:ext cx="208800" cy="298800"/>
                </a:xfrm>
                <a:prstGeom prst="rect">
                  <a:avLst/>
                </a:prstGeom>
                <a:solidFill>
                  <a:schemeClr val="bg2"/>
                </a:solidFill>
                <a:ln/>
              </p:spPr>
              <p:style>
                <a:lnRef idx="2">
                  <a:schemeClr val="accent6">
                    <a:shade val="50000"/>
                  </a:schemeClr>
                </a:lnRef>
                <a:fillRef idx="1">
                  <a:schemeClr val="accent6"/>
                </a:fillRef>
                <a:effectRef idx="0">
                  <a:schemeClr val="accent6"/>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ε</a:t>
                  </a:r>
                  <a:endParaRPr lang="en-US" sz="1016" spc="-1">
                    <a:latin typeface="Arial"/>
                  </a:endParaRPr>
                </a:p>
              </p:txBody>
            </p:sp>
            <p:sp>
              <p:nvSpPr>
                <p:cNvPr id="371" name="CustomShape 26">
                  <a:extLst>
                    <a:ext uri="{FF2B5EF4-FFF2-40B4-BE49-F238E27FC236}">
                      <a16:creationId xmlns:a16="http://schemas.microsoft.com/office/drawing/2014/main" id="{8067FDEA-D804-4376-A0E1-FF9F8C94EA74}"/>
                    </a:ext>
                  </a:extLst>
                </p:cNvPr>
                <p:cNvSpPr/>
                <p:nvPr/>
              </p:nvSpPr>
              <p:spPr>
                <a:xfrm>
                  <a:off x="11116440" y="3228840"/>
                  <a:ext cx="212400" cy="4532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72" name="CustomShape 27">
                  <a:extLst>
                    <a:ext uri="{FF2B5EF4-FFF2-40B4-BE49-F238E27FC236}">
                      <a16:creationId xmlns:a16="http://schemas.microsoft.com/office/drawing/2014/main" id="{99557BA1-E443-4F52-81C5-6A3360779170}"/>
                    </a:ext>
                  </a:extLst>
                </p:cNvPr>
                <p:cNvSpPr/>
                <p:nvPr/>
              </p:nvSpPr>
              <p:spPr>
                <a:xfrm flipV="1">
                  <a:off x="11137680" y="3977640"/>
                  <a:ext cx="191520" cy="41688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73" name="CustomShape 28">
                  <a:extLst>
                    <a:ext uri="{FF2B5EF4-FFF2-40B4-BE49-F238E27FC236}">
                      <a16:creationId xmlns:a16="http://schemas.microsoft.com/office/drawing/2014/main" id="{570B4042-8CC1-42D4-94C0-8085E2B53EB9}"/>
                    </a:ext>
                  </a:extLst>
                </p:cNvPr>
                <p:cNvSpPr/>
                <p:nvPr/>
              </p:nvSpPr>
              <p:spPr>
                <a:xfrm>
                  <a:off x="11181960" y="3682800"/>
                  <a:ext cx="294840" cy="294480"/>
                </a:xfrm>
                <a:prstGeom prst="flowChartSummingJunction">
                  <a:avLst/>
                </a:prstGeom>
                <a:ln/>
              </p:spPr>
              <p:style>
                <a:lnRef idx="2">
                  <a:schemeClr val="dk1"/>
                </a:lnRef>
                <a:fillRef idx="1">
                  <a:schemeClr val="lt1"/>
                </a:fillRef>
                <a:effectRef idx="0">
                  <a:schemeClr val="dk1"/>
                </a:effectRef>
                <a:fontRef idx="minor"/>
              </p:style>
            </p:sp>
            <p:sp>
              <p:nvSpPr>
                <p:cNvPr id="374" name="CustomShape 29">
                  <a:extLst>
                    <a:ext uri="{FF2B5EF4-FFF2-40B4-BE49-F238E27FC236}">
                      <a16:creationId xmlns:a16="http://schemas.microsoft.com/office/drawing/2014/main" id="{E8AE1D23-C349-4061-8A91-7D1A8F989FF2}"/>
                    </a:ext>
                  </a:extLst>
                </p:cNvPr>
                <p:cNvSpPr/>
                <p:nvPr/>
              </p:nvSpPr>
              <p:spPr>
                <a:xfrm flipV="1">
                  <a:off x="11477160" y="3102480"/>
                  <a:ext cx="167760" cy="7268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75" name="CustomShape 30">
                  <a:extLst>
                    <a:ext uri="{FF2B5EF4-FFF2-40B4-BE49-F238E27FC236}">
                      <a16:creationId xmlns:a16="http://schemas.microsoft.com/office/drawing/2014/main" id="{1A0B83F8-75AE-4A83-A55C-F5C84ED40C79}"/>
                    </a:ext>
                  </a:extLst>
                </p:cNvPr>
                <p:cNvSpPr/>
                <p:nvPr/>
              </p:nvSpPr>
              <p:spPr>
                <a:xfrm>
                  <a:off x="11137680" y="2300040"/>
                  <a:ext cx="507240" cy="507600"/>
                </a:xfrm>
                <a:prstGeom prst="curvedConnector2">
                  <a:avLst/>
                </a:prstGeom>
                <a:noFill/>
                <a:ln w="19080">
                  <a:tailEnd type="triangle" w="med" len="med"/>
                </a:ln>
              </p:spPr>
              <p:style>
                <a:lnRef idx="1">
                  <a:schemeClr val="dk1"/>
                </a:lnRef>
                <a:fillRef idx="0">
                  <a:schemeClr val="dk1"/>
                </a:fillRef>
                <a:effectRef idx="0">
                  <a:schemeClr val="dk1"/>
                </a:effectRef>
                <a:fontRef idx="minor"/>
              </p:style>
            </p:sp>
            <p:sp>
              <p:nvSpPr>
                <p:cNvPr id="376" name="CustomShape 31">
                  <a:extLst>
                    <a:ext uri="{FF2B5EF4-FFF2-40B4-BE49-F238E27FC236}">
                      <a16:creationId xmlns:a16="http://schemas.microsoft.com/office/drawing/2014/main" id="{165A7FCF-745A-48AB-AED9-E8EC8C246BD5}"/>
                    </a:ext>
                  </a:extLst>
                </p:cNvPr>
                <p:cNvSpPr/>
                <p:nvPr/>
              </p:nvSpPr>
              <p:spPr>
                <a:xfrm>
                  <a:off x="11497680" y="2808000"/>
                  <a:ext cx="294840" cy="294480"/>
                </a:xfrm>
                <a:prstGeom prst="flowChartOr">
                  <a:avLst/>
                </a:prstGeom>
                <a:ln/>
              </p:spPr>
              <p:style>
                <a:lnRef idx="2">
                  <a:schemeClr val="dk1"/>
                </a:lnRef>
                <a:fillRef idx="1">
                  <a:schemeClr val="lt1"/>
                </a:fillRef>
                <a:effectRef idx="0">
                  <a:schemeClr val="dk1"/>
                </a:effectRef>
                <a:fontRef idx="minor"/>
              </p:style>
            </p:sp>
          </p:grpSp>
          <p:sp>
            <p:nvSpPr>
              <p:cNvPr id="367" name="CustomShape 32">
                <a:extLst>
                  <a:ext uri="{FF2B5EF4-FFF2-40B4-BE49-F238E27FC236}">
                    <a16:creationId xmlns:a16="http://schemas.microsoft.com/office/drawing/2014/main" id="{B6CD7366-ACC2-4529-BD6F-FEB8875EC8EC}"/>
                  </a:ext>
                </a:extLst>
              </p:cNvPr>
              <p:cNvSpPr/>
              <p:nvPr/>
            </p:nvSpPr>
            <p:spPr>
              <a:xfrm>
                <a:off x="10687680" y="1597679"/>
                <a:ext cx="1234080" cy="3375552"/>
              </a:xfrm>
              <a:prstGeom prst="roundRect">
                <a:avLst>
                  <a:gd name="adj"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p:style>
          </p:sp>
        </p:grpSp>
      </p:grpSp>
      <mc:AlternateContent xmlns:mc="http://schemas.openxmlformats.org/markup-compatibility/2006" xmlns:a14="http://schemas.microsoft.com/office/drawing/2010/main">
        <mc:Choice Requires="a14">
          <p:sp>
            <p:nvSpPr>
              <p:cNvPr id="377" name="Formula 39">
                <a:extLst>
                  <a:ext uri="{FF2B5EF4-FFF2-40B4-BE49-F238E27FC236}">
                    <a16:creationId xmlns:a16="http://schemas.microsoft.com/office/drawing/2014/main" id="{7704C526-7370-42CC-AFA1-24728F0AE8B0}"/>
                  </a:ext>
                </a:extLst>
              </p:cNvPr>
              <p:cNvSpPr txBox="1"/>
              <p:nvPr/>
            </p:nvSpPr>
            <p:spPr>
              <a:xfrm>
                <a:off x="5190235" y="5955263"/>
                <a:ext cx="1141543" cy="279049"/>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ε</m:t>
                      </m:r>
                      <m:r>
                        <m:rPr>
                          <m:lit/>
                          <m:nor/>
                        </m:rPr>
                        <a:rPr/>
                        <m:t> ~ </m:t>
                      </m:r>
                      <m:r>
                        <m:rPr>
                          <m:lit/>
                          <m:nor/>
                        </m:rPr>
                        <a:rPr/>
                        <m:t>N</m:t>
                      </m:r>
                      <m:r>
                        <m:rPr>
                          <m:lit/>
                          <m:nor/>
                        </m:rPr>
                        <a:rPr/>
                        <m:t>(0,</m:t>
                      </m:r>
                      <m:r>
                        <a:rPr>
                          <a:latin typeface="Cambria Math" panose="02040503050406030204" pitchFamily="18" charset="0"/>
                        </a:rPr>
                        <m:t>𝐼</m:t>
                      </m:r>
                      <m:r>
                        <m:rPr>
                          <m:lit/>
                          <m:nor/>
                        </m:rPr>
                        <a:rPr/>
                        <m:t>)</m:t>
                      </m:r>
                    </m:oMath>
                  </m:oMathPara>
                </a14:m>
                <a:endParaRPr/>
              </a:p>
            </p:txBody>
          </p:sp>
        </mc:Choice>
        <mc:Fallback xmlns="">
          <p:sp>
            <p:nvSpPr>
              <p:cNvPr id="377" name="Formula 39">
                <a:extLst>
                  <a:ext uri="{FF2B5EF4-FFF2-40B4-BE49-F238E27FC236}">
                    <a16:creationId xmlns:a16="http://schemas.microsoft.com/office/drawing/2014/main" id="{7704C526-7370-42CC-AFA1-24728F0AE8B0}"/>
                  </a:ext>
                </a:extLst>
              </p:cNvPr>
              <p:cNvSpPr txBox="1">
                <a:spLocks noRot="1" noChangeAspect="1" noMove="1" noResize="1" noEditPoints="1" noAdjustHandles="1" noChangeArrowheads="1" noChangeShapeType="1" noTextEdit="1"/>
              </p:cNvSpPr>
              <p:nvPr/>
            </p:nvSpPr>
            <p:spPr>
              <a:xfrm>
                <a:off x="5190235" y="5955263"/>
                <a:ext cx="1141543" cy="279049"/>
              </a:xfrm>
              <a:prstGeom prst="rect">
                <a:avLst/>
              </a:prstGeom>
              <a:blipFill>
                <a:blip r:embed="rId3"/>
                <a:stretch>
                  <a:fillRect b="-45652"/>
                </a:stretch>
              </a:blipFill>
            </p:spPr>
            <p:txBody>
              <a:bodyPr/>
              <a:lstStyle/>
              <a:p>
                <a:r>
                  <a:rPr lang="zh-CN" altLang="en-US">
                    <a:noFill/>
                  </a:rPr>
                  <a:t> </a:t>
                </a:r>
              </a:p>
            </p:txBody>
          </p:sp>
        </mc:Fallback>
      </mc:AlternateContent>
      <p:sp>
        <p:nvSpPr>
          <p:cNvPr id="378" name="CustomShape 40">
            <a:extLst>
              <a:ext uri="{FF2B5EF4-FFF2-40B4-BE49-F238E27FC236}">
                <a16:creationId xmlns:a16="http://schemas.microsoft.com/office/drawing/2014/main" id="{FB02E8B8-54AB-4EFF-A1AD-24D27D28C2DC}"/>
              </a:ext>
            </a:extLst>
          </p:cNvPr>
          <p:cNvSpPr/>
          <p:nvPr/>
        </p:nvSpPr>
        <p:spPr>
          <a:xfrm>
            <a:off x="6149655" y="4969772"/>
            <a:ext cx="248" cy="312036"/>
          </a:xfrm>
          <a:prstGeom prst="rect">
            <a:avLst/>
          </a:prstGeom>
          <a:noFill/>
          <a:ln>
            <a:noFill/>
          </a:ln>
        </p:spPr>
        <p:style>
          <a:lnRef idx="0">
            <a:scrgbClr r="0" g="0" b="0"/>
          </a:lnRef>
          <a:fillRef idx="0">
            <a:scrgbClr r="0" g="0" b="0"/>
          </a:fillRef>
          <a:effectRef idx="0">
            <a:scrgbClr r="0" g="0" b="0"/>
          </a:effectRef>
          <a:fontRef idx="minor"/>
        </p:style>
      </p:sp>
      <p:sp>
        <p:nvSpPr>
          <p:cNvPr id="379" name="CustomShape 42">
            <a:extLst>
              <a:ext uri="{FF2B5EF4-FFF2-40B4-BE49-F238E27FC236}">
                <a16:creationId xmlns:a16="http://schemas.microsoft.com/office/drawing/2014/main" id="{7CCAD0AE-BE4A-4D9D-A52D-5FEEABB30CF9}"/>
              </a:ext>
            </a:extLst>
          </p:cNvPr>
          <p:cNvSpPr/>
          <p:nvPr/>
        </p:nvSpPr>
        <p:spPr>
          <a:xfrm flipV="1">
            <a:off x="5128783" y="4133813"/>
            <a:ext cx="360278" cy="446955"/>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sp>
        <p:nvSpPr>
          <p:cNvPr id="380" name="CustomShape 43">
            <a:extLst>
              <a:ext uri="{FF2B5EF4-FFF2-40B4-BE49-F238E27FC236}">
                <a16:creationId xmlns:a16="http://schemas.microsoft.com/office/drawing/2014/main" id="{B85D6595-DEAA-4D45-92A4-D8C448B1D5A5}"/>
              </a:ext>
            </a:extLst>
          </p:cNvPr>
          <p:cNvSpPr/>
          <p:nvPr/>
        </p:nvSpPr>
        <p:spPr>
          <a:xfrm>
            <a:off x="5128783" y="4581065"/>
            <a:ext cx="345659" cy="319169"/>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grpSp>
        <p:nvGrpSpPr>
          <p:cNvPr id="381" name="Group 49">
            <a:extLst>
              <a:ext uri="{FF2B5EF4-FFF2-40B4-BE49-F238E27FC236}">
                <a16:creationId xmlns:a16="http://schemas.microsoft.com/office/drawing/2014/main" id="{FB3149FA-38CF-4FC4-AB7D-185AA4F70531}"/>
              </a:ext>
            </a:extLst>
          </p:cNvPr>
          <p:cNvGrpSpPr/>
          <p:nvPr/>
        </p:nvGrpSpPr>
        <p:grpSpPr>
          <a:xfrm>
            <a:off x="3278329" y="3935002"/>
            <a:ext cx="1049367" cy="1296583"/>
            <a:chOff x="7716600" y="2059200"/>
            <a:chExt cx="1524600" cy="1570680"/>
          </a:xfrm>
        </p:grpSpPr>
        <p:sp>
          <p:nvSpPr>
            <p:cNvPr id="382" name="CustomShape 50">
              <a:extLst>
                <a:ext uri="{FF2B5EF4-FFF2-40B4-BE49-F238E27FC236}">
                  <a16:creationId xmlns:a16="http://schemas.microsoft.com/office/drawing/2014/main" id="{A3DBE9A7-3B5C-4FB9-B96E-EAF679A8B300}"/>
                </a:ext>
              </a:extLst>
            </p:cNvPr>
            <p:cNvSpPr/>
            <p:nvPr/>
          </p:nvSpPr>
          <p:spPr>
            <a:xfrm>
              <a:off x="7798320" y="2144520"/>
              <a:ext cx="680400" cy="349920"/>
            </a:xfrm>
            <a:custGeom>
              <a:avLst/>
              <a:gdLst/>
              <a:ahLst/>
              <a:cxnLst/>
              <a:rect l="l" t="t" r="r" b="b"/>
              <a:pathLst>
                <a:path w="1864217" h="920310">
                  <a:moveTo>
                    <a:pt x="-88" y="-181"/>
                  </a:moveTo>
                  <a:lnTo>
                    <a:pt x="1864130" y="920129"/>
                  </a:lnTo>
                </a:path>
              </a:pathLst>
            </a:custGeom>
            <a:ln/>
          </p:spPr>
          <p:style>
            <a:lnRef idx="2">
              <a:schemeClr val="dk1"/>
            </a:lnRef>
            <a:fillRef idx="1">
              <a:schemeClr val="lt1"/>
            </a:fillRef>
            <a:effectRef idx="0">
              <a:schemeClr val="dk1"/>
            </a:effectRef>
            <a:fontRef idx="minor"/>
          </p:style>
        </p:sp>
        <p:sp>
          <p:nvSpPr>
            <p:cNvPr id="383" name="CustomShape 51">
              <a:extLst>
                <a:ext uri="{FF2B5EF4-FFF2-40B4-BE49-F238E27FC236}">
                  <a16:creationId xmlns:a16="http://schemas.microsoft.com/office/drawing/2014/main" id="{91E0A147-80A1-4159-A56D-51536D9820EB}"/>
                </a:ext>
              </a:extLst>
            </p:cNvPr>
            <p:cNvSpPr/>
            <p:nvPr/>
          </p:nvSpPr>
          <p:spPr>
            <a:xfrm>
              <a:off x="7798320" y="2144520"/>
              <a:ext cx="680400" cy="699840"/>
            </a:xfrm>
            <a:custGeom>
              <a:avLst/>
              <a:gdLst/>
              <a:ahLst/>
              <a:cxnLst/>
              <a:rect l="l" t="t" r="r" b="b"/>
              <a:pathLst>
                <a:path w="1864217" h="1840620">
                  <a:moveTo>
                    <a:pt x="-88" y="-141"/>
                  </a:moveTo>
                  <a:lnTo>
                    <a:pt x="1864130" y="1840479"/>
                  </a:lnTo>
                </a:path>
              </a:pathLst>
            </a:custGeom>
            <a:ln/>
          </p:spPr>
          <p:style>
            <a:lnRef idx="2">
              <a:schemeClr val="dk1"/>
            </a:lnRef>
            <a:fillRef idx="1">
              <a:schemeClr val="lt1"/>
            </a:fillRef>
            <a:effectRef idx="0">
              <a:schemeClr val="dk1"/>
            </a:effectRef>
            <a:fontRef idx="minor"/>
          </p:style>
        </p:sp>
        <p:sp>
          <p:nvSpPr>
            <p:cNvPr id="384" name="CustomShape 52">
              <a:extLst>
                <a:ext uri="{FF2B5EF4-FFF2-40B4-BE49-F238E27FC236}">
                  <a16:creationId xmlns:a16="http://schemas.microsoft.com/office/drawing/2014/main" id="{4DA6132A-733E-4A31-9DF7-41D48EC1EB45}"/>
                </a:ext>
              </a:extLst>
            </p:cNvPr>
            <p:cNvSpPr/>
            <p:nvPr/>
          </p:nvSpPr>
          <p:spPr>
            <a:xfrm>
              <a:off x="7798320" y="2144520"/>
              <a:ext cx="680400" cy="1050120"/>
            </a:xfrm>
            <a:custGeom>
              <a:avLst/>
              <a:gdLst/>
              <a:ahLst/>
              <a:cxnLst/>
              <a:rect l="l" t="t" r="r" b="b"/>
              <a:pathLst>
                <a:path w="1864217" h="2760930">
                  <a:moveTo>
                    <a:pt x="-88" y="-102"/>
                  </a:moveTo>
                  <a:lnTo>
                    <a:pt x="1864130" y="2760829"/>
                  </a:lnTo>
                </a:path>
              </a:pathLst>
            </a:custGeom>
            <a:ln/>
          </p:spPr>
          <p:style>
            <a:lnRef idx="2">
              <a:schemeClr val="dk1"/>
            </a:lnRef>
            <a:fillRef idx="1">
              <a:schemeClr val="lt1"/>
            </a:fillRef>
            <a:effectRef idx="0">
              <a:schemeClr val="dk1"/>
            </a:effectRef>
            <a:fontRef idx="minor"/>
          </p:style>
        </p:sp>
        <p:sp>
          <p:nvSpPr>
            <p:cNvPr id="385" name="CustomShape 53">
              <a:extLst>
                <a:ext uri="{FF2B5EF4-FFF2-40B4-BE49-F238E27FC236}">
                  <a16:creationId xmlns:a16="http://schemas.microsoft.com/office/drawing/2014/main" id="{233C94C3-6C8A-4E89-8CBE-F3C3401476C6}"/>
                </a:ext>
              </a:extLst>
            </p:cNvPr>
            <p:cNvSpPr/>
            <p:nvPr/>
          </p:nvSpPr>
          <p:spPr>
            <a:xfrm>
              <a:off x="7798320" y="2144520"/>
              <a:ext cx="680400" cy="1400040"/>
            </a:xfrm>
            <a:custGeom>
              <a:avLst/>
              <a:gdLst/>
              <a:ahLst/>
              <a:cxnLst/>
              <a:rect l="l" t="t" r="r" b="b"/>
              <a:pathLst>
                <a:path w="1864217" h="3681240">
                  <a:moveTo>
                    <a:pt x="-88" y="-62"/>
                  </a:moveTo>
                  <a:lnTo>
                    <a:pt x="1864130" y="3681178"/>
                  </a:lnTo>
                </a:path>
              </a:pathLst>
            </a:custGeom>
            <a:ln/>
          </p:spPr>
          <p:style>
            <a:lnRef idx="2">
              <a:schemeClr val="dk1"/>
            </a:lnRef>
            <a:fillRef idx="1">
              <a:schemeClr val="lt1"/>
            </a:fillRef>
            <a:effectRef idx="0">
              <a:schemeClr val="dk1"/>
            </a:effectRef>
            <a:fontRef idx="minor"/>
          </p:style>
        </p:sp>
        <p:sp>
          <p:nvSpPr>
            <p:cNvPr id="386" name="CustomShape 54">
              <a:extLst>
                <a:ext uri="{FF2B5EF4-FFF2-40B4-BE49-F238E27FC236}">
                  <a16:creationId xmlns:a16="http://schemas.microsoft.com/office/drawing/2014/main" id="{D2DD92B8-DC59-487E-8391-73FB9EAB7A3F}"/>
                </a:ext>
              </a:extLst>
            </p:cNvPr>
            <p:cNvSpPr/>
            <p:nvPr/>
          </p:nvSpPr>
          <p:spPr>
            <a:xfrm>
              <a:off x="7798320" y="2494440"/>
              <a:ext cx="680400" cy="2520"/>
            </a:xfrm>
            <a:custGeom>
              <a:avLst/>
              <a:gdLst/>
              <a:ahLst/>
              <a:cxnLst/>
              <a:rect l="l" t="t" r="r" b="b"/>
              <a:pathLst>
                <a:path w="1864217" h="7784">
                  <a:moveTo>
                    <a:pt x="-88" y="-141"/>
                  </a:moveTo>
                  <a:lnTo>
                    <a:pt x="1864130" y="-141"/>
                  </a:lnTo>
                </a:path>
              </a:pathLst>
            </a:custGeom>
            <a:ln/>
          </p:spPr>
          <p:style>
            <a:lnRef idx="2">
              <a:schemeClr val="dk1"/>
            </a:lnRef>
            <a:fillRef idx="1">
              <a:schemeClr val="lt1"/>
            </a:fillRef>
            <a:effectRef idx="0">
              <a:schemeClr val="dk1"/>
            </a:effectRef>
            <a:fontRef idx="minor"/>
          </p:style>
        </p:sp>
        <p:sp>
          <p:nvSpPr>
            <p:cNvPr id="387" name="CustomShape 55">
              <a:extLst>
                <a:ext uri="{FF2B5EF4-FFF2-40B4-BE49-F238E27FC236}">
                  <a16:creationId xmlns:a16="http://schemas.microsoft.com/office/drawing/2014/main" id="{ABF8DDA9-D387-44D6-BB3F-4BC205C2817F}"/>
                </a:ext>
              </a:extLst>
            </p:cNvPr>
            <p:cNvSpPr/>
            <p:nvPr/>
          </p:nvSpPr>
          <p:spPr>
            <a:xfrm>
              <a:off x="7798320" y="2494440"/>
              <a:ext cx="680400" cy="349920"/>
            </a:xfrm>
            <a:custGeom>
              <a:avLst/>
              <a:gdLst/>
              <a:ahLst/>
              <a:cxnLst/>
              <a:rect l="l" t="t" r="r" b="b"/>
              <a:pathLst>
                <a:path w="1864217" h="920310">
                  <a:moveTo>
                    <a:pt x="-88" y="-102"/>
                  </a:moveTo>
                  <a:lnTo>
                    <a:pt x="1864130" y="920208"/>
                  </a:lnTo>
                </a:path>
              </a:pathLst>
            </a:custGeom>
            <a:ln/>
          </p:spPr>
          <p:style>
            <a:lnRef idx="2">
              <a:schemeClr val="dk1"/>
            </a:lnRef>
            <a:fillRef idx="1">
              <a:schemeClr val="lt1"/>
            </a:fillRef>
            <a:effectRef idx="0">
              <a:schemeClr val="dk1"/>
            </a:effectRef>
            <a:fontRef idx="minor"/>
          </p:style>
        </p:sp>
        <p:sp>
          <p:nvSpPr>
            <p:cNvPr id="388" name="CustomShape 56">
              <a:extLst>
                <a:ext uri="{FF2B5EF4-FFF2-40B4-BE49-F238E27FC236}">
                  <a16:creationId xmlns:a16="http://schemas.microsoft.com/office/drawing/2014/main" id="{F2BA775A-43BF-4C64-86F0-455072550548}"/>
                </a:ext>
              </a:extLst>
            </p:cNvPr>
            <p:cNvSpPr/>
            <p:nvPr/>
          </p:nvSpPr>
          <p:spPr>
            <a:xfrm>
              <a:off x="7798320" y="2494440"/>
              <a:ext cx="680400" cy="699840"/>
            </a:xfrm>
            <a:custGeom>
              <a:avLst/>
              <a:gdLst/>
              <a:ahLst/>
              <a:cxnLst/>
              <a:rect l="l" t="t" r="r" b="b"/>
              <a:pathLst>
                <a:path w="1864217" h="1840620">
                  <a:moveTo>
                    <a:pt x="-88" y="-62"/>
                  </a:moveTo>
                  <a:lnTo>
                    <a:pt x="1864130" y="1840558"/>
                  </a:lnTo>
                </a:path>
              </a:pathLst>
            </a:custGeom>
            <a:ln/>
          </p:spPr>
          <p:style>
            <a:lnRef idx="2">
              <a:schemeClr val="dk1"/>
            </a:lnRef>
            <a:fillRef idx="1">
              <a:schemeClr val="lt1"/>
            </a:fillRef>
            <a:effectRef idx="0">
              <a:schemeClr val="dk1"/>
            </a:effectRef>
            <a:fontRef idx="minor"/>
          </p:style>
        </p:sp>
        <p:sp>
          <p:nvSpPr>
            <p:cNvPr id="389" name="CustomShape 57">
              <a:extLst>
                <a:ext uri="{FF2B5EF4-FFF2-40B4-BE49-F238E27FC236}">
                  <a16:creationId xmlns:a16="http://schemas.microsoft.com/office/drawing/2014/main" id="{02378BA2-F701-42B6-B0E2-2B98762C6D82}"/>
                </a:ext>
              </a:extLst>
            </p:cNvPr>
            <p:cNvSpPr/>
            <p:nvPr/>
          </p:nvSpPr>
          <p:spPr>
            <a:xfrm>
              <a:off x="7798320" y="2494440"/>
              <a:ext cx="680400" cy="1050120"/>
            </a:xfrm>
            <a:custGeom>
              <a:avLst/>
              <a:gdLst/>
              <a:ahLst/>
              <a:cxnLst/>
              <a:rect l="l" t="t" r="r" b="b"/>
              <a:pathLst>
                <a:path w="1864217" h="2760930">
                  <a:moveTo>
                    <a:pt x="-88" y="-23"/>
                  </a:moveTo>
                  <a:lnTo>
                    <a:pt x="1864130" y="2760908"/>
                  </a:lnTo>
                </a:path>
              </a:pathLst>
            </a:custGeom>
            <a:ln/>
          </p:spPr>
          <p:style>
            <a:lnRef idx="2">
              <a:schemeClr val="dk1"/>
            </a:lnRef>
            <a:fillRef idx="1">
              <a:schemeClr val="lt1"/>
            </a:fillRef>
            <a:effectRef idx="0">
              <a:schemeClr val="dk1"/>
            </a:effectRef>
            <a:fontRef idx="minor"/>
          </p:style>
        </p:sp>
        <p:sp>
          <p:nvSpPr>
            <p:cNvPr id="390" name="CustomShape 58">
              <a:extLst>
                <a:ext uri="{FF2B5EF4-FFF2-40B4-BE49-F238E27FC236}">
                  <a16:creationId xmlns:a16="http://schemas.microsoft.com/office/drawing/2014/main" id="{E06D9E48-8C7E-462C-8054-DEE8101ABED7}"/>
                </a:ext>
              </a:extLst>
            </p:cNvPr>
            <p:cNvSpPr/>
            <p:nvPr/>
          </p:nvSpPr>
          <p:spPr>
            <a:xfrm>
              <a:off x="7798320" y="2494440"/>
              <a:ext cx="680400" cy="349920"/>
            </a:xfrm>
            <a:custGeom>
              <a:avLst/>
              <a:gdLst/>
              <a:ahLst/>
              <a:cxnLst/>
              <a:rect l="l" t="t" r="r" b="b"/>
              <a:pathLst>
                <a:path w="1864217" h="920310">
                  <a:moveTo>
                    <a:pt x="-88" y="920208"/>
                  </a:moveTo>
                  <a:lnTo>
                    <a:pt x="1864130" y="-102"/>
                  </a:lnTo>
                </a:path>
              </a:pathLst>
            </a:custGeom>
            <a:ln/>
          </p:spPr>
          <p:style>
            <a:lnRef idx="2">
              <a:schemeClr val="dk1"/>
            </a:lnRef>
            <a:fillRef idx="1">
              <a:schemeClr val="lt1"/>
            </a:fillRef>
            <a:effectRef idx="0">
              <a:schemeClr val="dk1"/>
            </a:effectRef>
            <a:fontRef idx="minor"/>
          </p:style>
        </p:sp>
        <p:sp>
          <p:nvSpPr>
            <p:cNvPr id="391" name="CustomShape 59">
              <a:extLst>
                <a:ext uri="{FF2B5EF4-FFF2-40B4-BE49-F238E27FC236}">
                  <a16:creationId xmlns:a16="http://schemas.microsoft.com/office/drawing/2014/main" id="{6E331805-222E-4583-8441-745ED918BFCA}"/>
                </a:ext>
              </a:extLst>
            </p:cNvPr>
            <p:cNvSpPr/>
            <p:nvPr/>
          </p:nvSpPr>
          <p:spPr>
            <a:xfrm>
              <a:off x="7798320" y="2844720"/>
              <a:ext cx="680400" cy="2520"/>
            </a:xfrm>
            <a:custGeom>
              <a:avLst/>
              <a:gdLst/>
              <a:ahLst/>
              <a:cxnLst/>
              <a:rect l="l" t="t" r="r" b="b"/>
              <a:pathLst>
                <a:path w="1864217" h="7784">
                  <a:moveTo>
                    <a:pt x="-88" y="-62"/>
                  </a:moveTo>
                  <a:lnTo>
                    <a:pt x="1864130" y="-62"/>
                  </a:lnTo>
                </a:path>
              </a:pathLst>
            </a:custGeom>
            <a:ln/>
          </p:spPr>
          <p:style>
            <a:lnRef idx="2">
              <a:schemeClr val="dk1"/>
            </a:lnRef>
            <a:fillRef idx="1">
              <a:schemeClr val="lt1"/>
            </a:fillRef>
            <a:effectRef idx="0">
              <a:schemeClr val="dk1"/>
            </a:effectRef>
            <a:fontRef idx="minor"/>
          </p:style>
        </p:sp>
        <p:sp>
          <p:nvSpPr>
            <p:cNvPr id="392" name="CustomShape 60">
              <a:extLst>
                <a:ext uri="{FF2B5EF4-FFF2-40B4-BE49-F238E27FC236}">
                  <a16:creationId xmlns:a16="http://schemas.microsoft.com/office/drawing/2014/main" id="{A316ECB5-4E6F-4EDD-80C2-9DACB97A489B}"/>
                </a:ext>
              </a:extLst>
            </p:cNvPr>
            <p:cNvSpPr/>
            <p:nvPr/>
          </p:nvSpPr>
          <p:spPr>
            <a:xfrm>
              <a:off x="7798320" y="2844720"/>
              <a:ext cx="680400" cy="349920"/>
            </a:xfrm>
            <a:custGeom>
              <a:avLst/>
              <a:gdLst/>
              <a:ahLst/>
              <a:cxnLst/>
              <a:rect l="l" t="t" r="r" b="b"/>
              <a:pathLst>
                <a:path w="1864217" h="920310">
                  <a:moveTo>
                    <a:pt x="-88" y="-23"/>
                  </a:moveTo>
                  <a:lnTo>
                    <a:pt x="1864130" y="920288"/>
                  </a:lnTo>
                </a:path>
              </a:pathLst>
            </a:custGeom>
            <a:ln/>
          </p:spPr>
          <p:style>
            <a:lnRef idx="2">
              <a:schemeClr val="dk1"/>
            </a:lnRef>
            <a:fillRef idx="1">
              <a:schemeClr val="lt1"/>
            </a:fillRef>
            <a:effectRef idx="0">
              <a:schemeClr val="dk1"/>
            </a:effectRef>
            <a:fontRef idx="minor"/>
          </p:style>
        </p:sp>
        <p:sp>
          <p:nvSpPr>
            <p:cNvPr id="393" name="CustomShape 61">
              <a:extLst>
                <a:ext uri="{FF2B5EF4-FFF2-40B4-BE49-F238E27FC236}">
                  <a16:creationId xmlns:a16="http://schemas.microsoft.com/office/drawing/2014/main" id="{18F64603-3891-4660-A063-21AF45D77C86}"/>
                </a:ext>
              </a:extLst>
            </p:cNvPr>
            <p:cNvSpPr/>
            <p:nvPr/>
          </p:nvSpPr>
          <p:spPr>
            <a:xfrm>
              <a:off x="7798320" y="2844720"/>
              <a:ext cx="680400" cy="699840"/>
            </a:xfrm>
            <a:custGeom>
              <a:avLst/>
              <a:gdLst/>
              <a:ahLst/>
              <a:cxnLst/>
              <a:rect l="l" t="t" r="r" b="b"/>
              <a:pathLst>
                <a:path w="1864217" h="1840620">
                  <a:moveTo>
                    <a:pt x="-88" y="17"/>
                  </a:moveTo>
                  <a:lnTo>
                    <a:pt x="1864130" y="1840637"/>
                  </a:lnTo>
                </a:path>
              </a:pathLst>
            </a:custGeom>
            <a:ln/>
          </p:spPr>
          <p:style>
            <a:lnRef idx="2">
              <a:schemeClr val="dk1"/>
            </a:lnRef>
            <a:fillRef idx="1">
              <a:schemeClr val="lt1"/>
            </a:fillRef>
            <a:effectRef idx="0">
              <a:schemeClr val="dk1"/>
            </a:effectRef>
            <a:fontRef idx="minor"/>
          </p:style>
        </p:sp>
        <p:sp>
          <p:nvSpPr>
            <p:cNvPr id="394" name="CustomShape 62">
              <a:extLst>
                <a:ext uri="{FF2B5EF4-FFF2-40B4-BE49-F238E27FC236}">
                  <a16:creationId xmlns:a16="http://schemas.microsoft.com/office/drawing/2014/main" id="{0C246C19-3C20-4961-A2BB-10670ABFEE15}"/>
                </a:ext>
              </a:extLst>
            </p:cNvPr>
            <p:cNvSpPr/>
            <p:nvPr/>
          </p:nvSpPr>
          <p:spPr>
            <a:xfrm>
              <a:off x="7798320" y="2494440"/>
              <a:ext cx="680400" cy="699840"/>
            </a:xfrm>
            <a:custGeom>
              <a:avLst/>
              <a:gdLst/>
              <a:ahLst/>
              <a:cxnLst/>
              <a:rect l="l" t="t" r="r" b="b"/>
              <a:pathLst>
                <a:path w="1864217" h="1840620">
                  <a:moveTo>
                    <a:pt x="-88" y="1840558"/>
                  </a:moveTo>
                  <a:lnTo>
                    <a:pt x="1864130" y="-62"/>
                  </a:lnTo>
                </a:path>
              </a:pathLst>
            </a:custGeom>
            <a:ln/>
          </p:spPr>
          <p:style>
            <a:lnRef idx="2">
              <a:schemeClr val="dk1"/>
            </a:lnRef>
            <a:fillRef idx="1">
              <a:schemeClr val="lt1"/>
            </a:fillRef>
            <a:effectRef idx="0">
              <a:schemeClr val="dk1"/>
            </a:effectRef>
            <a:fontRef idx="minor"/>
          </p:style>
        </p:sp>
        <p:sp>
          <p:nvSpPr>
            <p:cNvPr id="395" name="CustomShape 63">
              <a:extLst>
                <a:ext uri="{FF2B5EF4-FFF2-40B4-BE49-F238E27FC236}">
                  <a16:creationId xmlns:a16="http://schemas.microsoft.com/office/drawing/2014/main" id="{551ABF8C-B913-401B-B94A-B77084C80661}"/>
                </a:ext>
              </a:extLst>
            </p:cNvPr>
            <p:cNvSpPr/>
            <p:nvPr/>
          </p:nvSpPr>
          <p:spPr>
            <a:xfrm>
              <a:off x="7798320" y="2844720"/>
              <a:ext cx="680400" cy="349920"/>
            </a:xfrm>
            <a:custGeom>
              <a:avLst/>
              <a:gdLst/>
              <a:ahLst/>
              <a:cxnLst/>
              <a:rect l="l" t="t" r="r" b="b"/>
              <a:pathLst>
                <a:path w="1864217" h="920310">
                  <a:moveTo>
                    <a:pt x="-88" y="920288"/>
                  </a:moveTo>
                  <a:lnTo>
                    <a:pt x="1864130" y="-23"/>
                  </a:lnTo>
                </a:path>
              </a:pathLst>
            </a:custGeom>
            <a:ln/>
          </p:spPr>
          <p:style>
            <a:lnRef idx="2">
              <a:schemeClr val="dk1"/>
            </a:lnRef>
            <a:fillRef idx="1">
              <a:schemeClr val="lt1"/>
            </a:fillRef>
            <a:effectRef idx="0">
              <a:schemeClr val="dk1"/>
            </a:effectRef>
            <a:fontRef idx="minor"/>
          </p:style>
        </p:sp>
        <p:sp>
          <p:nvSpPr>
            <p:cNvPr id="396" name="CustomShape 64">
              <a:extLst>
                <a:ext uri="{FF2B5EF4-FFF2-40B4-BE49-F238E27FC236}">
                  <a16:creationId xmlns:a16="http://schemas.microsoft.com/office/drawing/2014/main" id="{C4D1B6BA-246C-42C4-85CB-D1FB658810CC}"/>
                </a:ext>
              </a:extLst>
            </p:cNvPr>
            <p:cNvSpPr/>
            <p:nvPr/>
          </p:nvSpPr>
          <p:spPr>
            <a:xfrm>
              <a:off x="7798320" y="3194640"/>
              <a:ext cx="680400" cy="2520"/>
            </a:xfrm>
            <a:custGeom>
              <a:avLst/>
              <a:gdLst/>
              <a:ahLst/>
              <a:cxnLst/>
              <a:rect l="l" t="t" r="r" b="b"/>
              <a:pathLst>
                <a:path w="1864217" h="7784">
                  <a:moveTo>
                    <a:pt x="-88" y="17"/>
                  </a:moveTo>
                  <a:lnTo>
                    <a:pt x="1864130" y="17"/>
                  </a:lnTo>
                </a:path>
              </a:pathLst>
            </a:custGeom>
            <a:ln/>
          </p:spPr>
          <p:style>
            <a:lnRef idx="2">
              <a:schemeClr val="dk1"/>
            </a:lnRef>
            <a:fillRef idx="1">
              <a:schemeClr val="lt1"/>
            </a:fillRef>
            <a:effectRef idx="0">
              <a:schemeClr val="dk1"/>
            </a:effectRef>
            <a:fontRef idx="minor"/>
          </p:style>
        </p:sp>
        <p:sp>
          <p:nvSpPr>
            <p:cNvPr id="397" name="CustomShape 65">
              <a:extLst>
                <a:ext uri="{FF2B5EF4-FFF2-40B4-BE49-F238E27FC236}">
                  <a16:creationId xmlns:a16="http://schemas.microsoft.com/office/drawing/2014/main" id="{4AC43F02-1656-44F1-A57E-67B4CA621E5A}"/>
                </a:ext>
              </a:extLst>
            </p:cNvPr>
            <p:cNvSpPr/>
            <p:nvPr/>
          </p:nvSpPr>
          <p:spPr>
            <a:xfrm>
              <a:off x="7798320" y="3194640"/>
              <a:ext cx="680400" cy="349920"/>
            </a:xfrm>
            <a:custGeom>
              <a:avLst/>
              <a:gdLst/>
              <a:ahLst/>
              <a:cxnLst/>
              <a:rect l="l" t="t" r="r" b="b"/>
              <a:pathLst>
                <a:path w="1864217" h="920310">
                  <a:moveTo>
                    <a:pt x="-88" y="57"/>
                  </a:moveTo>
                  <a:lnTo>
                    <a:pt x="1864130" y="920367"/>
                  </a:lnTo>
                </a:path>
              </a:pathLst>
            </a:custGeom>
            <a:ln/>
          </p:spPr>
          <p:style>
            <a:lnRef idx="2">
              <a:schemeClr val="dk1"/>
            </a:lnRef>
            <a:fillRef idx="1">
              <a:schemeClr val="lt1"/>
            </a:fillRef>
            <a:effectRef idx="0">
              <a:schemeClr val="dk1"/>
            </a:effectRef>
            <a:fontRef idx="minor"/>
          </p:style>
        </p:sp>
        <p:sp>
          <p:nvSpPr>
            <p:cNvPr id="398" name="CustomShape 66">
              <a:extLst>
                <a:ext uri="{FF2B5EF4-FFF2-40B4-BE49-F238E27FC236}">
                  <a16:creationId xmlns:a16="http://schemas.microsoft.com/office/drawing/2014/main" id="{F13D84EA-BC9C-4E76-882D-7F9F9587AD8B}"/>
                </a:ext>
              </a:extLst>
            </p:cNvPr>
            <p:cNvSpPr/>
            <p:nvPr/>
          </p:nvSpPr>
          <p:spPr>
            <a:xfrm>
              <a:off x="7798320" y="2494440"/>
              <a:ext cx="680400" cy="1050120"/>
            </a:xfrm>
            <a:custGeom>
              <a:avLst/>
              <a:gdLst/>
              <a:ahLst/>
              <a:cxnLst/>
              <a:rect l="l" t="t" r="r" b="b"/>
              <a:pathLst>
                <a:path w="1864217" h="2760930">
                  <a:moveTo>
                    <a:pt x="-88" y="2760908"/>
                  </a:moveTo>
                  <a:lnTo>
                    <a:pt x="1864130" y="-23"/>
                  </a:lnTo>
                </a:path>
              </a:pathLst>
            </a:custGeom>
            <a:ln/>
          </p:spPr>
          <p:style>
            <a:lnRef idx="2">
              <a:schemeClr val="dk1"/>
            </a:lnRef>
            <a:fillRef idx="1">
              <a:schemeClr val="lt1"/>
            </a:fillRef>
            <a:effectRef idx="0">
              <a:schemeClr val="dk1"/>
            </a:effectRef>
            <a:fontRef idx="minor"/>
          </p:style>
        </p:sp>
        <p:sp>
          <p:nvSpPr>
            <p:cNvPr id="399" name="CustomShape 67">
              <a:extLst>
                <a:ext uri="{FF2B5EF4-FFF2-40B4-BE49-F238E27FC236}">
                  <a16:creationId xmlns:a16="http://schemas.microsoft.com/office/drawing/2014/main" id="{816FD2CE-AC52-4EB1-A93C-65B20508078A}"/>
                </a:ext>
              </a:extLst>
            </p:cNvPr>
            <p:cNvSpPr/>
            <p:nvPr/>
          </p:nvSpPr>
          <p:spPr>
            <a:xfrm>
              <a:off x="7798320" y="2844720"/>
              <a:ext cx="680400" cy="699840"/>
            </a:xfrm>
            <a:custGeom>
              <a:avLst/>
              <a:gdLst/>
              <a:ahLst/>
              <a:cxnLst/>
              <a:rect l="l" t="t" r="r" b="b"/>
              <a:pathLst>
                <a:path w="1864217" h="1840620">
                  <a:moveTo>
                    <a:pt x="-88" y="1840637"/>
                  </a:moveTo>
                  <a:lnTo>
                    <a:pt x="1864130" y="17"/>
                  </a:lnTo>
                </a:path>
              </a:pathLst>
            </a:custGeom>
            <a:ln/>
          </p:spPr>
          <p:style>
            <a:lnRef idx="2">
              <a:schemeClr val="dk1"/>
            </a:lnRef>
            <a:fillRef idx="1">
              <a:schemeClr val="lt1"/>
            </a:fillRef>
            <a:effectRef idx="0">
              <a:schemeClr val="dk1"/>
            </a:effectRef>
            <a:fontRef idx="minor"/>
          </p:style>
        </p:sp>
        <p:sp>
          <p:nvSpPr>
            <p:cNvPr id="400" name="CustomShape 68">
              <a:extLst>
                <a:ext uri="{FF2B5EF4-FFF2-40B4-BE49-F238E27FC236}">
                  <a16:creationId xmlns:a16="http://schemas.microsoft.com/office/drawing/2014/main" id="{15B9391F-4F20-43F7-BDF1-C32DAD19EF6E}"/>
                </a:ext>
              </a:extLst>
            </p:cNvPr>
            <p:cNvSpPr/>
            <p:nvPr/>
          </p:nvSpPr>
          <p:spPr>
            <a:xfrm>
              <a:off x="7798320" y="3194640"/>
              <a:ext cx="680400" cy="349920"/>
            </a:xfrm>
            <a:custGeom>
              <a:avLst/>
              <a:gdLst/>
              <a:ahLst/>
              <a:cxnLst/>
              <a:rect l="l" t="t" r="r" b="b"/>
              <a:pathLst>
                <a:path w="1864217" h="920310">
                  <a:moveTo>
                    <a:pt x="-88" y="920367"/>
                  </a:moveTo>
                  <a:lnTo>
                    <a:pt x="1864130" y="57"/>
                  </a:lnTo>
                </a:path>
              </a:pathLst>
            </a:custGeom>
            <a:ln/>
          </p:spPr>
          <p:style>
            <a:lnRef idx="2">
              <a:schemeClr val="dk1"/>
            </a:lnRef>
            <a:fillRef idx="1">
              <a:schemeClr val="lt1"/>
            </a:fillRef>
            <a:effectRef idx="0">
              <a:schemeClr val="dk1"/>
            </a:effectRef>
            <a:fontRef idx="minor"/>
          </p:style>
        </p:sp>
        <p:sp>
          <p:nvSpPr>
            <p:cNvPr id="401" name="CustomShape 69">
              <a:extLst>
                <a:ext uri="{FF2B5EF4-FFF2-40B4-BE49-F238E27FC236}">
                  <a16:creationId xmlns:a16="http://schemas.microsoft.com/office/drawing/2014/main" id="{44846FDD-7575-4C78-85FF-53F3D6ABDACA}"/>
                </a:ext>
              </a:extLst>
            </p:cNvPr>
            <p:cNvSpPr/>
            <p:nvPr/>
          </p:nvSpPr>
          <p:spPr>
            <a:xfrm>
              <a:off x="7798320" y="3544920"/>
              <a:ext cx="680400" cy="2520"/>
            </a:xfrm>
            <a:custGeom>
              <a:avLst/>
              <a:gdLst/>
              <a:ahLst/>
              <a:cxnLst/>
              <a:rect l="l" t="t" r="r" b="b"/>
              <a:pathLst>
                <a:path w="1864217" h="7784">
                  <a:moveTo>
                    <a:pt x="-88" y="96"/>
                  </a:moveTo>
                  <a:lnTo>
                    <a:pt x="1864130" y="96"/>
                  </a:lnTo>
                </a:path>
              </a:pathLst>
            </a:custGeom>
            <a:ln/>
          </p:spPr>
          <p:style>
            <a:lnRef idx="2">
              <a:schemeClr val="dk1"/>
            </a:lnRef>
            <a:fillRef idx="1">
              <a:schemeClr val="lt1"/>
            </a:fillRef>
            <a:effectRef idx="0">
              <a:schemeClr val="dk1"/>
            </a:effectRef>
            <a:fontRef idx="minor"/>
          </p:style>
        </p:sp>
        <p:sp>
          <p:nvSpPr>
            <p:cNvPr id="402" name="CustomShape 70">
              <a:extLst>
                <a:ext uri="{FF2B5EF4-FFF2-40B4-BE49-F238E27FC236}">
                  <a16:creationId xmlns:a16="http://schemas.microsoft.com/office/drawing/2014/main" id="{5F07715C-8B99-4436-8135-3211D3C3EC68}"/>
                </a:ext>
              </a:extLst>
            </p:cNvPr>
            <p:cNvSpPr/>
            <p:nvPr/>
          </p:nvSpPr>
          <p:spPr>
            <a:xfrm>
              <a:off x="8479080" y="2144520"/>
              <a:ext cx="680400" cy="524880"/>
            </a:xfrm>
            <a:custGeom>
              <a:avLst/>
              <a:gdLst/>
              <a:ahLst/>
              <a:cxnLst/>
              <a:rect l="l" t="t" r="r" b="b"/>
              <a:pathLst>
                <a:path w="1864217" h="1380465">
                  <a:moveTo>
                    <a:pt x="72" y="-161"/>
                  </a:moveTo>
                  <a:lnTo>
                    <a:pt x="1864290" y="1380304"/>
                  </a:lnTo>
                </a:path>
              </a:pathLst>
            </a:custGeom>
            <a:ln/>
          </p:spPr>
          <p:style>
            <a:lnRef idx="2">
              <a:schemeClr val="dk1"/>
            </a:lnRef>
            <a:fillRef idx="1">
              <a:schemeClr val="lt1"/>
            </a:fillRef>
            <a:effectRef idx="0">
              <a:schemeClr val="dk1"/>
            </a:effectRef>
            <a:fontRef idx="minor"/>
          </p:style>
        </p:sp>
        <p:sp>
          <p:nvSpPr>
            <p:cNvPr id="403" name="CustomShape 71">
              <a:extLst>
                <a:ext uri="{FF2B5EF4-FFF2-40B4-BE49-F238E27FC236}">
                  <a16:creationId xmlns:a16="http://schemas.microsoft.com/office/drawing/2014/main" id="{C09EF08D-8854-4A24-8A40-F77AD8163167}"/>
                </a:ext>
              </a:extLst>
            </p:cNvPr>
            <p:cNvSpPr/>
            <p:nvPr/>
          </p:nvSpPr>
          <p:spPr>
            <a:xfrm>
              <a:off x="8479080" y="2144520"/>
              <a:ext cx="680400" cy="874800"/>
            </a:xfrm>
            <a:custGeom>
              <a:avLst/>
              <a:gdLst/>
              <a:ahLst/>
              <a:cxnLst/>
              <a:rect l="l" t="t" r="r" b="b"/>
              <a:pathLst>
                <a:path w="1864217" h="2300775">
                  <a:moveTo>
                    <a:pt x="72" y="-122"/>
                  </a:moveTo>
                  <a:lnTo>
                    <a:pt x="1864290" y="2300654"/>
                  </a:lnTo>
                </a:path>
              </a:pathLst>
            </a:custGeom>
            <a:ln/>
          </p:spPr>
          <p:style>
            <a:lnRef idx="2">
              <a:schemeClr val="dk1"/>
            </a:lnRef>
            <a:fillRef idx="1">
              <a:schemeClr val="lt1"/>
            </a:fillRef>
            <a:effectRef idx="0">
              <a:schemeClr val="dk1"/>
            </a:effectRef>
            <a:fontRef idx="minor"/>
          </p:style>
        </p:sp>
        <p:sp>
          <p:nvSpPr>
            <p:cNvPr id="404" name="CustomShape 72">
              <a:extLst>
                <a:ext uri="{FF2B5EF4-FFF2-40B4-BE49-F238E27FC236}">
                  <a16:creationId xmlns:a16="http://schemas.microsoft.com/office/drawing/2014/main" id="{5950CDDC-C740-431B-A16E-15733214FFC5}"/>
                </a:ext>
              </a:extLst>
            </p:cNvPr>
            <p:cNvSpPr/>
            <p:nvPr/>
          </p:nvSpPr>
          <p:spPr>
            <a:xfrm>
              <a:off x="8479080" y="2494440"/>
              <a:ext cx="680400" cy="174600"/>
            </a:xfrm>
            <a:custGeom>
              <a:avLst/>
              <a:gdLst/>
              <a:ahLst/>
              <a:cxnLst/>
              <a:rect l="l" t="t" r="r" b="b"/>
              <a:pathLst>
                <a:path w="1864217" h="460155">
                  <a:moveTo>
                    <a:pt x="72" y="-122"/>
                  </a:moveTo>
                  <a:lnTo>
                    <a:pt x="1864290" y="460033"/>
                  </a:lnTo>
                </a:path>
              </a:pathLst>
            </a:custGeom>
            <a:ln/>
          </p:spPr>
          <p:style>
            <a:lnRef idx="2">
              <a:schemeClr val="dk1"/>
            </a:lnRef>
            <a:fillRef idx="1">
              <a:schemeClr val="lt1"/>
            </a:fillRef>
            <a:effectRef idx="0">
              <a:schemeClr val="dk1"/>
            </a:effectRef>
            <a:fontRef idx="minor"/>
          </p:style>
        </p:sp>
        <p:sp>
          <p:nvSpPr>
            <p:cNvPr id="405" name="CustomShape 73">
              <a:extLst>
                <a:ext uri="{FF2B5EF4-FFF2-40B4-BE49-F238E27FC236}">
                  <a16:creationId xmlns:a16="http://schemas.microsoft.com/office/drawing/2014/main" id="{4365925F-F7B2-440C-BA9F-5D89C3C19279}"/>
                </a:ext>
              </a:extLst>
            </p:cNvPr>
            <p:cNvSpPr/>
            <p:nvPr/>
          </p:nvSpPr>
          <p:spPr>
            <a:xfrm>
              <a:off x="8479080" y="2494440"/>
              <a:ext cx="680400" cy="524880"/>
            </a:xfrm>
            <a:custGeom>
              <a:avLst/>
              <a:gdLst/>
              <a:ahLst/>
              <a:cxnLst/>
              <a:rect l="l" t="t" r="r" b="b"/>
              <a:pathLst>
                <a:path w="1864217" h="1380465">
                  <a:moveTo>
                    <a:pt x="72" y="-82"/>
                  </a:moveTo>
                  <a:lnTo>
                    <a:pt x="1864290" y="1380383"/>
                  </a:lnTo>
                </a:path>
              </a:pathLst>
            </a:custGeom>
            <a:ln/>
          </p:spPr>
          <p:style>
            <a:lnRef idx="2">
              <a:schemeClr val="dk1"/>
            </a:lnRef>
            <a:fillRef idx="1">
              <a:schemeClr val="lt1"/>
            </a:fillRef>
            <a:effectRef idx="0">
              <a:schemeClr val="dk1"/>
            </a:effectRef>
            <a:fontRef idx="minor"/>
          </p:style>
        </p:sp>
        <p:sp>
          <p:nvSpPr>
            <p:cNvPr id="406" name="CustomShape 74">
              <a:extLst>
                <a:ext uri="{FF2B5EF4-FFF2-40B4-BE49-F238E27FC236}">
                  <a16:creationId xmlns:a16="http://schemas.microsoft.com/office/drawing/2014/main" id="{DC92CB16-6E92-4B4D-BB02-FDD6E860903B}"/>
                </a:ext>
              </a:extLst>
            </p:cNvPr>
            <p:cNvSpPr/>
            <p:nvPr/>
          </p:nvSpPr>
          <p:spPr>
            <a:xfrm>
              <a:off x="8479080" y="2669400"/>
              <a:ext cx="680400" cy="174600"/>
            </a:xfrm>
            <a:custGeom>
              <a:avLst/>
              <a:gdLst/>
              <a:ahLst/>
              <a:cxnLst/>
              <a:rect l="l" t="t" r="r" b="b"/>
              <a:pathLst>
                <a:path w="1864217" h="460155">
                  <a:moveTo>
                    <a:pt x="72" y="460073"/>
                  </a:moveTo>
                  <a:lnTo>
                    <a:pt x="1864290" y="-82"/>
                  </a:lnTo>
                </a:path>
              </a:pathLst>
            </a:custGeom>
            <a:ln/>
          </p:spPr>
          <p:style>
            <a:lnRef idx="2">
              <a:schemeClr val="dk1"/>
            </a:lnRef>
            <a:fillRef idx="1">
              <a:schemeClr val="lt1"/>
            </a:fillRef>
            <a:effectRef idx="0">
              <a:schemeClr val="dk1"/>
            </a:effectRef>
            <a:fontRef idx="minor"/>
          </p:style>
        </p:sp>
        <p:sp>
          <p:nvSpPr>
            <p:cNvPr id="407" name="CustomShape 75">
              <a:extLst>
                <a:ext uri="{FF2B5EF4-FFF2-40B4-BE49-F238E27FC236}">
                  <a16:creationId xmlns:a16="http://schemas.microsoft.com/office/drawing/2014/main" id="{15319E56-D907-4EA3-8DD0-585D032E7D11}"/>
                </a:ext>
              </a:extLst>
            </p:cNvPr>
            <p:cNvSpPr/>
            <p:nvPr/>
          </p:nvSpPr>
          <p:spPr>
            <a:xfrm>
              <a:off x="8479080" y="2844720"/>
              <a:ext cx="680400" cy="174600"/>
            </a:xfrm>
            <a:custGeom>
              <a:avLst/>
              <a:gdLst/>
              <a:ahLst/>
              <a:cxnLst/>
              <a:rect l="l" t="t" r="r" b="b"/>
              <a:pathLst>
                <a:path w="1864217" h="460155">
                  <a:moveTo>
                    <a:pt x="72" y="-42"/>
                  </a:moveTo>
                  <a:lnTo>
                    <a:pt x="1864290" y="460113"/>
                  </a:lnTo>
                </a:path>
              </a:pathLst>
            </a:custGeom>
            <a:ln/>
          </p:spPr>
          <p:style>
            <a:lnRef idx="2">
              <a:schemeClr val="dk1"/>
            </a:lnRef>
            <a:fillRef idx="1">
              <a:schemeClr val="lt1"/>
            </a:fillRef>
            <a:effectRef idx="0">
              <a:schemeClr val="dk1"/>
            </a:effectRef>
            <a:fontRef idx="minor"/>
          </p:style>
        </p:sp>
        <p:sp>
          <p:nvSpPr>
            <p:cNvPr id="408" name="CustomShape 76">
              <a:extLst>
                <a:ext uri="{FF2B5EF4-FFF2-40B4-BE49-F238E27FC236}">
                  <a16:creationId xmlns:a16="http://schemas.microsoft.com/office/drawing/2014/main" id="{71A08AA1-BB76-42AF-B94F-94D60AD01BA3}"/>
                </a:ext>
              </a:extLst>
            </p:cNvPr>
            <p:cNvSpPr/>
            <p:nvPr/>
          </p:nvSpPr>
          <p:spPr>
            <a:xfrm>
              <a:off x="8479080" y="2669400"/>
              <a:ext cx="680400" cy="524880"/>
            </a:xfrm>
            <a:custGeom>
              <a:avLst/>
              <a:gdLst/>
              <a:ahLst/>
              <a:cxnLst/>
              <a:rect l="l" t="t" r="r" b="b"/>
              <a:pathLst>
                <a:path w="1864217" h="1380465">
                  <a:moveTo>
                    <a:pt x="72" y="1380423"/>
                  </a:moveTo>
                  <a:lnTo>
                    <a:pt x="1864290" y="-42"/>
                  </a:lnTo>
                </a:path>
              </a:pathLst>
            </a:custGeom>
            <a:ln/>
          </p:spPr>
          <p:style>
            <a:lnRef idx="2">
              <a:schemeClr val="dk1"/>
            </a:lnRef>
            <a:fillRef idx="1">
              <a:schemeClr val="lt1"/>
            </a:fillRef>
            <a:effectRef idx="0">
              <a:schemeClr val="dk1"/>
            </a:effectRef>
            <a:fontRef idx="minor"/>
          </p:style>
        </p:sp>
        <p:sp>
          <p:nvSpPr>
            <p:cNvPr id="409" name="CustomShape 77">
              <a:extLst>
                <a:ext uri="{FF2B5EF4-FFF2-40B4-BE49-F238E27FC236}">
                  <a16:creationId xmlns:a16="http://schemas.microsoft.com/office/drawing/2014/main" id="{8512D094-1BBF-4CCB-BB0E-C7F55CBC2320}"/>
                </a:ext>
              </a:extLst>
            </p:cNvPr>
            <p:cNvSpPr/>
            <p:nvPr/>
          </p:nvSpPr>
          <p:spPr>
            <a:xfrm>
              <a:off x="8479080" y="3019680"/>
              <a:ext cx="680400" cy="174600"/>
            </a:xfrm>
            <a:custGeom>
              <a:avLst/>
              <a:gdLst/>
              <a:ahLst/>
              <a:cxnLst/>
              <a:rect l="l" t="t" r="r" b="b"/>
              <a:pathLst>
                <a:path w="1864217" h="460155">
                  <a:moveTo>
                    <a:pt x="72" y="460152"/>
                  </a:moveTo>
                  <a:lnTo>
                    <a:pt x="1864290" y="-3"/>
                  </a:lnTo>
                </a:path>
              </a:pathLst>
            </a:custGeom>
            <a:ln/>
          </p:spPr>
          <p:style>
            <a:lnRef idx="2">
              <a:schemeClr val="dk1"/>
            </a:lnRef>
            <a:fillRef idx="1">
              <a:schemeClr val="lt1"/>
            </a:fillRef>
            <a:effectRef idx="0">
              <a:schemeClr val="dk1"/>
            </a:effectRef>
            <a:fontRef idx="minor"/>
          </p:style>
        </p:sp>
        <p:sp>
          <p:nvSpPr>
            <p:cNvPr id="410" name="CustomShape 78">
              <a:extLst>
                <a:ext uri="{FF2B5EF4-FFF2-40B4-BE49-F238E27FC236}">
                  <a16:creationId xmlns:a16="http://schemas.microsoft.com/office/drawing/2014/main" id="{DBCECF7A-5C80-4649-8E91-64378D866EBE}"/>
                </a:ext>
              </a:extLst>
            </p:cNvPr>
            <p:cNvSpPr/>
            <p:nvPr/>
          </p:nvSpPr>
          <p:spPr>
            <a:xfrm>
              <a:off x="8479080" y="2669400"/>
              <a:ext cx="680400" cy="874800"/>
            </a:xfrm>
            <a:custGeom>
              <a:avLst/>
              <a:gdLst/>
              <a:ahLst/>
              <a:cxnLst/>
              <a:rect l="l" t="t" r="r" b="b"/>
              <a:pathLst>
                <a:path w="1864217" h="2300775">
                  <a:moveTo>
                    <a:pt x="72" y="2300773"/>
                  </a:moveTo>
                  <a:lnTo>
                    <a:pt x="1864290" y="-3"/>
                  </a:lnTo>
                </a:path>
              </a:pathLst>
            </a:custGeom>
            <a:ln/>
          </p:spPr>
          <p:style>
            <a:lnRef idx="2">
              <a:schemeClr val="dk1"/>
            </a:lnRef>
            <a:fillRef idx="1">
              <a:schemeClr val="lt1"/>
            </a:fillRef>
            <a:effectRef idx="0">
              <a:schemeClr val="dk1"/>
            </a:effectRef>
            <a:fontRef idx="minor"/>
          </p:style>
        </p:sp>
        <p:sp>
          <p:nvSpPr>
            <p:cNvPr id="411" name="CustomShape 79">
              <a:extLst>
                <a:ext uri="{FF2B5EF4-FFF2-40B4-BE49-F238E27FC236}">
                  <a16:creationId xmlns:a16="http://schemas.microsoft.com/office/drawing/2014/main" id="{8F8868D3-FF85-474C-8A05-EA369223A1B4}"/>
                </a:ext>
              </a:extLst>
            </p:cNvPr>
            <p:cNvSpPr/>
            <p:nvPr/>
          </p:nvSpPr>
          <p:spPr>
            <a:xfrm>
              <a:off x="8479080" y="3019680"/>
              <a:ext cx="680400" cy="524880"/>
            </a:xfrm>
            <a:custGeom>
              <a:avLst/>
              <a:gdLst/>
              <a:ahLst/>
              <a:cxnLst/>
              <a:rect l="l" t="t" r="r" b="b"/>
              <a:pathLst>
                <a:path w="1864217" h="1380465">
                  <a:moveTo>
                    <a:pt x="72" y="1380502"/>
                  </a:moveTo>
                  <a:lnTo>
                    <a:pt x="1864290" y="37"/>
                  </a:lnTo>
                </a:path>
              </a:pathLst>
            </a:custGeom>
            <a:ln/>
          </p:spPr>
          <p:style>
            <a:lnRef idx="2">
              <a:schemeClr val="dk1"/>
            </a:lnRef>
            <a:fillRef idx="1">
              <a:schemeClr val="lt1"/>
            </a:fillRef>
            <a:effectRef idx="0">
              <a:schemeClr val="dk1"/>
            </a:effectRef>
            <a:fontRef idx="minor"/>
          </p:style>
        </p:sp>
        <p:sp>
          <p:nvSpPr>
            <p:cNvPr id="412" name="CustomShape 80">
              <a:extLst>
                <a:ext uri="{FF2B5EF4-FFF2-40B4-BE49-F238E27FC236}">
                  <a16:creationId xmlns:a16="http://schemas.microsoft.com/office/drawing/2014/main" id="{FDAB48E0-EB57-4D15-9C04-AD02D262701E}"/>
                </a:ext>
              </a:extLst>
            </p:cNvPr>
            <p:cNvSpPr/>
            <p:nvPr/>
          </p:nvSpPr>
          <p:spPr>
            <a:xfrm>
              <a:off x="7798320" y="2144520"/>
              <a:ext cx="680400" cy="2520"/>
            </a:xfrm>
            <a:custGeom>
              <a:avLst/>
              <a:gdLst/>
              <a:ahLst/>
              <a:cxnLst/>
              <a:rect l="l" t="t" r="r" b="b"/>
              <a:pathLst>
                <a:path w="1864217" h="7784">
                  <a:moveTo>
                    <a:pt x="-88" y="-221"/>
                  </a:moveTo>
                  <a:lnTo>
                    <a:pt x="1864130" y="-221"/>
                  </a:lnTo>
                </a:path>
              </a:pathLst>
            </a:custGeom>
            <a:ln/>
          </p:spPr>
          <p:style>
            <a:lnRef idx="2">
              <a:schemeClr val="dk1"/>
            </a:lnRef>
            <a:fillRef idx="1">
              <a:schemeClr val="lt1"/>
            </a:fillRef>
            <a:effectRef idx="0">
              <a:schemeClr val="dk1"/>
            </a:effectRef>
            <a:fontRef idx="minor"/>
          </p:style>
        </p:sp>
        <p:sp>
          <p:nvSpPr>
            <p:cNvPr id="413" name="CustomShape 81">
              <a:extLst>
                <a:ext uri="{FF2B5EF4-FFF2-40B4-BE49-F238E27FC236}">
                  <a16:creationId xmlns:a16="http://schemas.microsoft.com/office/drawing/2014/main" id="{4529D487-11E4-43E6-887D-9EE6A5177090}"/>
                </a:ext>
              </a:extLst>
            </p:cNvPr>
            <p:cNvSpPr/>
            <p:nvPr/>
          </p:nvSpPr>
          <p:spPr>
            <a:xfrm>
              <a:off x="7798320" y="2144520"/>
              <a:ext cx="680400" cy="349920"/>
            </a:xfrm>
            <a:custGeom>
              <a:avLst/>
              <a:gdLst/>
              <a:ahLst/>
              <a:cxnLst/>
              <a:rect l="l" t="t" r="r" b="b"/>
              <a:pathLst>
                <a:path w="1864217" h="920310">
                  <a:moveTo>
                    <a:pt x="-88" y="920129"/>
                  </a:moveTo>
                  <a:lnTo>
                    <a:pt x="1864130" y="-181"/>
                  </a:lnTo>
                </a:path>
              </a:pathLst>
            </a:custGeom>
            <a:ln/>
          </p:spPr>
          <p:style>
            <a:lnRef idx="2">
              <a:schemeClr val="dk1"/>
            </a:lnRef>
            <a:fillRef idx="1">
              <a:schemeClr val="lt1"/>
            </a:fillRef>
            <a:effectRef idx="0">
              <a:schemeClr val="dk1"/>
            </a:effectRef>
            <a:fontRef idx="minor"/>
          </p:style>
        </p:sp>
        <p:sp>
          <p:nvSpPr>
            <p:cNvPr id="414" name="CustomShape 82">
              <a:extLst>
                <a:ext uri="{FF2B5EF4-FFF2-40B4-BE49-F238E27FC236}">
                  <a16:creationId xmlns:a16="http://schemas.microsoft.com/office/drawing/2014/main" id="{AA354A73-12B1-4019-8716-BAC8686D0757}"/>
                </a:ext>
              </a:extLst>
            </p:cNvPr>
            <p:cNvSpPr/>
            <p:nvPr/>
          </p:nvSpPr>
          <p:spPr>
            <a:xfrm>
              <a:off x="7798320" y="2144520"/>
              <a:ext cx="680400" cy="699840"/>
            </a:xfrm>
            <a:custGeom>
              <a:avLst/>
              <a:gdLst/>
              <a:ahLst/>
              <a:cxnLst/>
              <a:rect l="l" t="t" r="r" b="b"/>
              <a:pathLst>
                <a:path w="1864217" h="1840620">
                  <a:moveTo>
                    <a:pt x="-88" y="1840479"/>
                  </a:moveTo>
                  <a:lnTo>
                    <a:pt x="1864130" y="-141"/>
                  </a:lnTo>
                </a:path>
              </a:pathLst>
            </a:custGeom>
            <a:ln/>
          </p:spPr>
          <p:style>
            <a:lnRef idx="2">
              <a:schemeClr val="dk1"/>
            </a:lnRef>
            <a:fillRef idx="1">
              <a:schemeClr val="lt1"/>
            </a:fillRef>
            <a:effectRef idx="0">
              <a:schemeClr val="dk1"/>
            </a:effectRef>
            <a:fontRef idx="minor"/>
          </p:style>
        </p:sp>
        <p:sp>
          <p:nvSpPr>
            <p:cNvPr id="415" name="CustomShape 83">
              <a:extLst>
                <a:ext uri="{FF2B5EF4-FFF2-40B4-BE49-F238E27FC236}">
                  <a16:creationId xmlns:a16="http://schemas.microsoft.com/office/drawing/2014/main" id="{3FA6359A-0AE2-4D20-98BC-57E78DAD5D50}"/>
                </a:ext>
              </a:extLst>
            </p:cNvPr>
            <p:cNvSpPr/>
            <p:nvPr/>
          </p:nvSpPr>
          <p:spPr>
            <a:xfrm>
              <a:off x="7798320" y="2144520"/>
              <a:ext cx="680400" cy="1050120"/>
            </a:xfrm>
            <a:custGeom>
              <a:avLst/>
              <a:gdLst/>
              <a:ahLst/>
              <a:cxnLst/>
              <a:rect l="l" t="t" r="r" b="b"/>
              <a:pathLst>
                <a:path w="1864217" h="2760930">
                  <a:moveTo>
                    <a:pt x="-88" y="2760829"/>
                  </a:moveTo>
                  <a:lnTo>
                    <a:pt x="1864130" y="-102"/>
                  </a:lnTo>
                </a:path>
              </a:pathLst>
            </a:custGeom>
            <a:ln/>
          </p:spPr>
          <p:style>
            <a:lnRef idx="2">
              <a:schemeClr val="dk1"/>
            </a:lnRef>
            <a:fillRef idx="1">
              <a:schemeClr val="lt1"/>
            </a:fillRef>
            <a:effectRef idx="0">
              <a:schemeClr val="dk1"/>
            </a:effectRef>
            <a:fontRef idx="minor"/>
          </p:style>
        </p:sp>
        <p:sp>
          <p:nvSpPr>
            <p:cNvPr id="416" name="CustomShape 84">
              <a:extLst>
                <a:ext uri="{FF2B5EF4-FFF2-40B4-BE49-F238E27FC236}">
                  <a16:creationId xmlns:a16="http://schemas.microsoft.com/office/drawing/2014/main" id="{41B5BD0A-C075-4E00-A9DC-2BAFD773FC1E}"/>
                </a:ext>
              </a:extLst>
            </p:cNvPr>
            <p:cNvSpPr/>
            <p:nvPr/>
          </p:nvSpPr>
          <p:spPr>
            <a:xfrm>
              <a:off x="7798320" y="2144520"/>
              <a:ext cx="680400" cy="1400040"/>
            </a:xfrm>
            <a:custGeom>
              <a:avLst/>
              <a:gdLst/>
              <a:ahLst/>
              <a:cxnLst/>
              <a:rect l="l" t="t" r="r" b="b"/>
              <a:pathLst>
                <a:path w="1864217" h="3681240">
                  <a:moveTo>
                    <a:pt x="-88" y="3681178"/>
                  </a:moveTo>
                  <a:lnTo>
                    <a:pt x="1864130" y="-62"/>
                  </a:lnTo>
                </a:path>
              </a:pathLst>
            </a:custGeom>
            <a:ln/>
          </p:spPr>
          <p:style>
            <a:lnRef idx="2">
              <a:schemeClr val="dk1"/>
            </a:lnRef>
            <a:fillRef idx="1">
              <a:schemeClr val="lt1"/>
            </a:fillRef>
            <a:effectRef idx="0">
              <a:schemeClr val="dk1"/>
            </a:effectRef>
            <a:fontRef idx="minor"/>
          </p:style>
        </p:sp>
        <p:sp>
          <p:nvSpPr>
            <p:cNvPr id="417" name="CustomShape 85">
              <a:extLst>
                <a:ext uri="{FF2B5EF4-FFF2-40B4-BE49-F238E27FC236}">
                  <a16:creationId xmlns:a16="http://schemas.microsoft.com/office/drawing/2014/main" id="{DCAEA024-BC28-4F55-B5EC-3F9D541A44DB}"/>
                </a:ext>
              </a:extLst>
            </p:cNvPr>
            <p:cNvSpPr/>
            <p:nvPr/>
          </p:nvSpPr>
          <p:spPr>
            <a:xfrm>
              <a:off x="7716600" y="2059200"/>
              <a:ext cx="163440" cy="170280"/>
            </a:xfrm>
            <a:custGeom>
              <a:avLst/>
              <a:gdLst/>
              <a:ahLst/>
              <a:cxnLst/>
              <a:rect l="l" t="t" r="r" b="b"/>
              <a:pathLst>
                <a:path w="448356" h="448356">
                  <a:moveTo>
                    <a:pt x="448188" y="223957"/>
                  </a:moveTo>
                  <a:cubicBezTo>
                    <a:pt x="448188" y="347768"/>
                    <a:pt x="347820" y="448136"/>
                    <a:pt x="224010" y="448136"/>
                  </a:cubicBezTo>
                  <a:cubicBezTo>
                    <a:pt x="100200" y="448136"/>
                    <a:pt x="-168" y="347768"/>
                    <a:pt x="-168" y="223957"/>
                  </a:cubicBezTo>
                  <a:cubicBezTo>
                    <a:pt x="-168" y="100147"/>
                    <a:pt x="100200" y="-221"/>
                    <a:pt x="224010" y="-221"/>
                  </a:cubicBezTo>
                  <a:cubicBezTo>
                    <a:pt x="347820" y="-221"/>
                    <a:pt x="448188" y="100147"/>
                    <a:pt x="448188" y="223957"/>
                  </a:cubicBezTo>
                  <a:close/>
                </a:path>
              </a:pathLst>
            </a:custGeom>
            <a:ln/>
          </p:spPr>
          <p:style>
            <a:lnRef idx="2">
              <a:schemeClr val="dk1"/>
            </a:lnRef>
            <a:fillRef idx="1">
              <a:schemeClr val="lt1"/>
            </a:fillRef>
            <a:effectRef idx="0">
              <a:schemeClr val="dk1"/>
            </a:effectRef>
            <a:fontRef idx="minor"/>
          </p:style>
        </p:sp>
        <p:sp>
          <p:nvSpPr>
            <p:cNvPr id="418" name="CustomShape 86">
              <a:extLst>
                <a:ext uri="{FF2B5EF4-FFF2-40B4-BE49-F238E27FC236}">
                  <a16:creationId xmlns:a16="http://schemas.microsoft.com/office/drawing/2014/main" id="{EB5C47BE-6D66-4E28-8168-C698B7D5C925}"/>
                </a:ext>
              </a:extLst>
            </p:cNvPr>
            <p:cNvSpPr/>
            <p:nvPr/>
          </p:nvSpPr>
          <p:spPr>
            <a:xfrm>
              <a:off x="7716600" y="2409120"/>
              <a:ext cx="163440" cy="170280"/>
            </a:xfrm>
            <a:custGeom>
              <a:avLst/>
              <a:gdLst/>
              <a:ahLst/>
              <a:cxnLst/>
              <a:rect l="l" t="t" r="r" b="b"/>
              <a:pathLst>
                <a:path w="448356" h="448356">
                  <a:moveTo>
                    <a:pt x="448188" y="224037"/>
                  </a:moveTo>
                  <a:cubicBezTo>
                    <a:pt x="448188" y="347847"/>
                    <a:pt x="347820" y="448215"/>
                    <a:pt x="224010" y="448215"/>
                  </a:cubicBezTo>
                  <a:cubicBezTo>
                    <a:pt x="100200" y="448215"/>
                    <a:pt x="-168" y="347847"/>
                    <a:pt x="-168" y="224037"/>
                  </a:cubicBezTo>
                  <a:cubicBezTo>
                    <a:pt x="-168" y="100227"/>
                    <a:pt x="100200" y="-141"/>
                    <a:pt x="224010" y="-141"/>
                  </a:cubicBezTo>
                  <a:cubicBezTo>
                    <a:pt x="347820" y="-141"/>
                    <a:pt x="448188" y="100227"/>
                    <a:pt x="448188" y="224037"/>
                  </a:cubicBezTo>
                  <a:close/>
                </a:path>
              </a:pathLst>
            </a:custGeom>
            <a:ln/>
          </p:spPr>
          <p:style>
            <a:lnRef idx="2">
              <a:schemeClr val="dk1"/>
            </a:lnRef>
            <a:fillRef idx="1">
              <a:schemeClr val="lt1"/>
            </a:fillRef>
            <a:effectRef idx="0">
              <a:schemeClr val="dk1"/>
            </a:effectRef>
            <a:fontRef idx="minor"/>
          </p:style>
        </p:sp>
        <p:sp>
          <p:nvSpPr>
            <p:cNvPr id="419" name="CustomShape 87">
              <a:extLst>
                <a:ext uri="{FF2B5EF4-FFF2-40B4-BE49-F238E27FC236}">
                  <a16:creationId xmlns:a16="http://schemas.microsoft.com/office/drawing/2014/main" id="{A6DEF4B2-4F3B-42FF-904F-A05F9B459CC5}"/>
                </a:ext>
              </a:extLst>
            </p:cNvPr>
            <p:cNvSpPr/>
            <p:nvPr/>
          </p:nvSpPr>
          <p:spPr>
            <a:xfrm>
              <a:off x="7716600" y="2759400"/>
              <a:ext cx="163440" cy="170280"/>
            </a:xfrm>
            <a:custGeom>
              <a:avLst/>
              <a:gdLst/>
              <a:ahLst/>
              <a:cxnLst/>
              <a:rect l="l" t="t" r="r" b="b"/>
              <a:pathLst>
                <a:path w="448356" h="448356">
                  <a:moveTo>
                    <a:pt x="448188" y="224116"/>
                  </a:moveTo>
                  <a:cubicBezTo>
                    <a:pt x="448188" y="347926"/>
                    <a:pt x="347820" y="448294"/>
                    <a:pt x="224010" y="448294"/>
                  </a:cubicBezTo>
                  <a:cubicBezTo>
                    <a:pt x="100200" y="448294"/>
                    <a:pt x="-168" y="347926"/>
                    <a:pt x="-168" y="224116"/>
                  </a:cubicBezTo>
                  <a:cubicBezTo>
                    <a:pt x="-168" y="100306"/>
                    <a:pt x="100200" y="-62"/>
                    <a:pt x="224010" y="-62"/>
                  </a:cubicBezTo>
                  <a:cubicBezTo>
                    <a:pt x="347820" y="-62"/>
                    <a:pt x="448188" y="100306"/>
                    <a:pt x="448188" y="224116"/>
                  </a:cubicBezTo>
                  <a:close/>
                </a:path>
              </a:pathLst>
            </a:custGeom>
            <a:ln/>
          </p:spPr>
          <p:style>
            <a:lnRef idx="2">
              <a:schemeClr val="dk1"/>
            </a:lnRef>
            <a:fillRef idx="1">
              <a:schemeClr val="lt1"/>
            </a:fillRef>
            <a:effectRef idx="0">
              <a:schemeClr val="dk1"/>
            </a:effectRef>
            <a:fontRef idx="minor"/>
          </p:style>
        </p:sp>
        <p:sp>
          <p:nvSpPr>
            <p:cNvPr id="420" name="CustomShape 88">
              <a:extLst>
                <a:ext uri="{FF2B5EF4-FFF2-40B4-BE49-F238E27FC236}">
                  <a16:creationId xmlns:a16="http://schemas.microsoft.com/office/drawing/2014/main" id="{2562961D-EB16-4095-BD24-1599D8229A4F}"/>
                </a:ext>
              </a:extLst>
            </p:cNvPr>
            <p:cNvSpPr/>
            <p:nvPr/>
          </p:nvSpPr>
          <p:spPr>
            <a:xfrm>
              <a:off x="7716600" y="3109320"/>
              <a:ext cx="163440" cy="170280"/>
            </a:xfrm>
            <a:custGeom>
              <a:avLst/>
              <a:gdLst/>
              <a:ahLst/>
              <a:cxnLst/>
              <a:rect l="l" t="t" r="r" b="b"/>
              <a:pathLst>
                <a:path w="448356" h="448356">
                  <a:moveTo>
                    <a:pt x="448188" y="224195"/>
                  </a:moveTo>
                  <a:cubicBezTo>
                    <a:pt x="448188" y="348005"/>
                    <a:pt x="347820" y="448373"/>
                    <a:pt x="224010" y="448373"/>
                  </a:cubicBezTo>
                  <a:cubicBezTo>
                    <a:pt x="100200" y="448373"/>
                    <a:pt x="-168" y="348005"/>
                    <a:pt x="-168" y="224195"/>
                  </a:cubicBezTo>
                  <a:cubicBezTo>
                    <a:pt x="-168" y="100385"/>
                    <a:pt x="100200" y="17"/>
                    <a:pt x="224010" y="17"/>
                  </a:cubicBezTo>
                  <a:cubicBezTo>
                    <a:pt x="347820" y="17"/>
                    <a:pt x="448188" y="100385"/>
                    <a:pt x="448188" y="224195"/>
                  </a:cubicBezTo>
                  <a:close/>
                </a:path>
              </a:pathLst>
            </a:custGeom>
            <a:ln/>
          </p:spPr>
          <p:style>
            <a:lnRef idx="2">
              <a:schemeClr val="dk1"/>
            </a:lnRef>
            <a:fillRef idx="1">
              <a:schemeClr val="lt1"/>
            </a:fillRef>
            <a:effectRef idx="0">
              <a:schemeClr val="dk1"/>
            </a:effectRef>
            <a:fontRef idx="minor"/>
          </p:style>
        </p:sp>
        <p:sp>
          <p:nvSpPr>
            <p:cNvPr id="421" name="CustomShape 89">
              <a:extLst>
                <a:ext uri="{FF2B5EF4-FFF2-40B4-BE49-F238E27FC236}">
                  <a16:creationId xmlns:a16="http://schemas.microsoft.com/office/drawing/2014/main" id="{BD648425-0240-4801-A85E-22CFAC1CDC22}"/>
                </a:ext>
              </a:extLst>
            </p:cNvPr>
            <p:cNvSpPr/>
            <p:nvPr/>
          </p:nvSpPr>
          <p:spPr>
            <a:xfrm>
              <a:off x="7716600" y="3459600"/>
              <a:ext cx="163440" cy="170280"/>
            </a:xfrm>
            <a:custGeom>
              <a:avLst/>
              <a:gdLst/>
              <a:ahLst/>
              <a:cxnLst/>
              <a:rect l="l" t="t" r="r" b="b"/>
              <a:pathLst>
                <a:path w="448356" h="448356">
                  <a:moveTo>
                    <a:pt x="448188" y="224274"/>
                  </a:moveTo>
                  <a:cubicBezTo>
                    <a:pt x="448188" y="348084"/>
                    <a:pt x="347820" y="448452"/>
                    <a:pt x="224010" y="448452"/>
                  </a:cubicBezTo>
                  <a:cubicBezTo>
                    <a:pt x="100200" y="448452"/>
                    <a:pt x="-168" y="348084"/>
                    <a:pt x="-168" y="224274"/>
                  </a:cubicBezTo>
                  <a:cubicBezTo>
                    <a:pt x="-168" y="100464"/>
                    <a:pt x="100200" y="96"/>
                    <a:pt x="224010" y="96"/>
                  </a:cubicBezTo>
                  <a:cubicBezTo>
                    <a:pt x="347820" y="96"/>
                    <a:pt x="448188" y="100464"/>
                    <a:pt x="448188" y="224274"/>
                  </a:cubicBezTo>
                  <a:close/>
                </a:path>
              </a:pathLst>
            </a:custGeom>
            <a:ln/>
          </p:spPr>
          <p:style>
            <a:lnRef idx="2">
              <a:schemeClr val="dk1"/>
            </a:lnRef>
            <a:fillRef idx="1">
              <a:schemeClr val="lt1"/>
            </a:fillRef>
            <a:effectRef idx="0">
              <a:schemeClr val="dk1"/>
            </a:effectRef>
            <a:fontRef idx="minor"/>
          </p:style>
        </p:sp>
        <p:sp>
          <p:nvSpPr>
            <p:cNvPr id="422" name="CustomShape 90">
              <a:extLst>
                <a:ext uri="{FF2B5EF4-FFF2-40B4-BE49-F238E27FC236}">
                  <a16:creationId xmlns:a16="http://schemas.microsoft.com/office/drawing/2014/main" id="{B7858D42-38AA-48A1-866D-2366D062B532}"/>
                </a:ext>
              </a:extLst>
            </p:cNvPr>
            <p:cNvSpPr/>
            <p:nvPr/>
          </p:nvSpPr>
          <p:spPr>
            <a:xfrm>
              <a:off x="8397000" y="2059200"/>
              <a:ext cx="163440" cy="170280"/>
            </a:xfrm>
            <a:custGeom>
              <a:avLst/>
              <a:gdLst/>
              <a:ahLst/>
              <a:cxnLst/>
              <a:rect l="l" t="t" r="r" b="b"/>
              <a:pathLst>
                <a:path w="448356" h="448356">
                  <a:moveTo>
                    <a:pt x="448348" y="223957"/>
                  </a:moveTo>
                  <a:cubicBezTo>
                    <a:pt x="448348" y="347768"/>
                    <a:pt x="347980" y="448136"/>
                    <a:pt x="224170" y="448136"/>
                  </a:cubicBezTo>
                  <a:cubicBezTo>
                    <a:pt x="100360" y="448136"/>
                    <a:pt x="-8" y="347768"/>
                    <a:pt x="-8" y="223957"/>
                  </a:cubicBezTo>
                  <a:cubicBezTo>
                    <a:pt x="-8" y="100147"/>
                    <a:pt x="100360" y="-221"/>
                    <a:pt x="224170" y="-221"/>
                  </a:cubicBezTo>
                  <a:cubicBezTo>
                    <a:pt x="347980" y="-221"/>
                    <a:pt x="448348" y="100147"/>
                    <a:pt x="448348" y="223957"/>
                  </a:cubicBezTo>
                  <a:close/>
                </a:path>
              </a:pathLst>
            </a:custGeom>
            <a:ln/>
          </p:spPr>
          <p:style>
            <a:lnRef idx="2">
              <a:schemeClr val="dk1"/>
            </a:lnRef>
            <a:fillRef idx="1">
              <a:schemeClr val="lt1"/>
            </a:fillRef>
            <a:effectRef idx="0">
              <a:schemeClr val="dk1"/>
            </a:effectRef>
            <a:fontRef idx="minor"/>
          </p:style>
        </p:sp>
        <p:sp>
          <p:nvSpPr>
            <p:cNvPr id="423" name="CustomShape 91">
              <a:extLst>
                <a:ext uri="{FF2B5EF4-FFF2-40B4-BE49-F238E27FC236}">
                  <a16:creationId xmlns:a16="http://schemas.microsoft.com/office/drawing/2014/main" id="{F4B8DEA2-26CC-4339-87E5-273A55B5D720}"/>
                </a:ext>
              </a:extLst>
            </p:cNvPr>
            <p:cNvSpPr/>
            <p:nvPr/>
          </p:nvSpPr>
          <p:spPr>
            <a:xfrm>
              <a:off x="8397000" y="2409120"/>
              <a:ext cx="163440" cy="170280"/>
            </a:xfrm>
            <a:custGeom>
              <a:avLst/>
              <a:gdLst/>
              <a:ahLst/>
              <a:cxnLst/>
              <a:rect l="l" t="t" r="r" b="b"/>
              <a:pathLst>
                <a:path w="448356" h="448356">
                  <a:moveTo>
                    <a:pt x="448348" y="224037"/>
                  </a:moveTo>
                  <a:cubicBezTo>
                    <a:pt x="448348" y="347847"/>
                    <a:pt x="347980" y="448215"/>
                    <a:pt x="224170" y="448215"/>
                  </a:cubicBezTo>
                  <a:cubicBezTo>
                    <a:pt x="100360" y="448215"/>
                    <a:pt x="-8" y="347847"/>
                    <a:pt x="-8" y="224037"/>
                  </a:cubicBezTo>
                  <a:cubicBezTo>
                    <a:pt x="-8" y="100227"/>
                    <a:pt x="100360" y="-141"/>
                    <a:pt x="224170" y="-141"/>
                  </a:cubicBezTo>
                  <a:cubicBezTo>
                    <a:pt x="347980" y="-141"/>
                    <a:pt x="448348" y="100227"/>
                    <a:pt x="448348" y="224037"/>
                  </a:cubicBezTo>
                  <a:close/>
                </a:path>
              </a:pathLst>
            </a:custGeom>
            <a:ln/>
          </p:spPr>
          <p:style>
            <a:lnRef idx="2">
              <a:schemeClr val="dk1"/>
            </a:lnRef>
            <a:fillRef idx="1">
              <a:schemeClr val="lt1"/>
            </a:fillRef>
            <a:effectRef idx="0">
              <a:schemeClr val="dk1"/>
            </a:effectRef>
            <a:fontRef idx="minor"/>
          </p:style>
        </p:sp>
        <p:sp>
          <p:nvSpPr>
            <p:cNvPr id="424" name="CustomShape 92">
              <a:extLst>
                <a:ext uri="{FF2B5EF4-FFF2-40B4-BE49-F238E27FC236}">
                  <a16:creationId xmlns:a16="http://schemas.microsoft.com/office/drawing/2014/main" id="{9103293D-8FF6-4E08-B41A-93592C98BEBA}"/>
                </a:ext>
              </a:extLst>
            </p:cNvPr>
            <p:cNvSpPr/>
            <p:nvPr/>
          </p:nvSpPr>
          <p:spPr>
            <a:xfrm>
              <a:off x="8397000" y="2759400"/>
              <a:ext cx="163440" cy="170280"/>
            </a:xfrm>
            <a:custGeom>
              <a:avLst/>
              <a:gdLst/>
              <a:ahLst/>
              <a:cxnLst/>
              <a:rect l="l" t="t" r="r" b="b"/>
              <a:pathLst>
                <a:path w="448356" h="448356">
                  <a:moveTo>
                    <a:pt x="448348" y="224116"/>
                  </a:moveTo>
                  <a:cubicBezTo>
                    <a:pt x="448348" y="347926"/>
                    <a:pt x="347980" y="448294"/>
                    <a:pt x="224170" y="448294"/>
                  </a:cubicBezTo>
                  <a:cubicBezTo>
                    <a:pt x="100360" y="448294"/>
                    <a:pt x="-8" y="347926"/>
                    <a:pt x="-8" y="224116"/>
                  </a:cubicBezTo>
                  <a:cubicBezTo>
                    <a:pt x="-8" y="100306"/>
                    <a:pt x="100360" y="-62"/>
                    <a:pt x="224170" y="-62"/>
                  </a:cubicBezTo>
                  <a:cubicBezTo>
                    <a:pt x="347980" y="-62"/>
                    <a:pt x="448348" y="100306"/>
                    <a:pt x="448348" y="224116"/>
                  </a:cubicBezTo>
                  <a:close/>
                </a:path>
              </a:pathLst>
            </a:custGeom>
            <a:ln/>
          </p:spPr>
          <p:style>
            <a:lnRef idx="2">
              <a:schemeClr val="dk1"/>
            </a:lnRef>
            <a:fillRef idx="1">
              <a:schemeClr val="lt1"/>
            </a:fillRef>
            <a:effectRef idx="0">
              <a:schemeClr val="dk1"/>
            </a:effectRef>
            <a:fontRef idx="minor"/>
          </p:style>
        </p:sp>
        <p:sp>
          <p:nvSpPr>
            <p:cNvPr id="425" name="CustomShape 93">
              <a:extLst>
                <a:ext uri="{FF2B5EF4-FFF2-40B4-BE49-F238E27FC236}">
                  <a16:creationId xmlns:a16="http://schemas.microsoft.com/office/drawing/2014/main" id="{92AA9098-9CBE-42D0-ABC8-723693251C6A}"/>
                </a:ext>
              </a:extLst>
            </p:cNvPr>
            <p:cNvSpPr/>
            <p:nvPr/>
          </p:nvSpPr>
          <p:spPr>
            <a:xfrm>
              <a:off x="8397000" y="3109320"/>
              <a:ext cx="163440" cy="170280"/>
            </a:xfrm>
            <a:custGeom>
              <a:avLst/>
              <a:gdLst/>
              <a:ahLst/>
              <a:cxnLst/>
              <a:rect l="l" t="t" r="r" b="b"/>
              <a:pathLst>
                <a:path w="448356" h="448356">
                  <a:moveTo>
                    <a:pt x="448348" y="224195"/>
                  </a:moveTo>
                  <a:cubicBezTo>
                    <a:pt x="448348" y="348005"/>
                    <a:pt x="347980" y="448373"/>
                    <a:pt x="224170" y="448373"/>
                  </a:cubicBezTo>
                  <a:cubicBezTo>
                    <a:pt x="100360" y="448373"/>
                    <a:pt x="-8" y="348005"/>
                    <a:pt x="-8" y="224195"/>
                  </a:cubicBezTo>
                  <a:cubicBezTo>
                    <a:pt x="-8" y="100385"/>
                    <a:pt x="100360" y="17"/>
                    <a:pt x="224170" y="17"/>
                  </a:cubicBezTo>
                  <a:cubicBezTo>
                    <a:pt x="347980" y="17"/>
                    <a:pt x="448348" y="100385"/>
                    <a:pt x="448348" y="224195"/>
                  </a:cubicBezTo>
                  <a:close/>
                </a:path>
              </a:pathLst>
            </a:custGeom>
            <a:ln/>
          </p:spPr>
          <p:style>
            <a:lnRef idx="2">
              <a:schemeClr val="dk1"/>
            </a:lnRef>
            <a:fillRef idx="1">
              <a:schemeClr val="lt1"/>
            </a:fillRef>
            <a:effectRef idx="0">
              <a:schemeClr val="dk1"/>
            </a:effectRef>
            <a:fontRef idx="minor"/>
          </p:style>
        </p:sp>
        <p:sp>
          <p:nvSpPr>
            <p:cNvPr id="426" name="CustomShape 94">
              <a:extLst>
                <a:ext uri="{FF2B5EF4-FFF2-40B4-BE49-F238E27FC236}">
                  <a16:creationId xmlns:a16="http://schemas.microsoft.com/office/drawing/2014/main" id="{AAC8CB1C-91A3-414A-9200-0DFD24ABE1EE}"/>
                </a:ext>
              </a:extLst>
            </p:cNvPr>
            <p:cNvSpPr/>
            <p:nvPr/>
          </p:nvSpPr>
          <p:spPr>
            <a:xfrm>
              <a:off x="8397000" y="3459600"/>
              <a:ext cx="163440" cy="170280"/>
            </a:xfrm>
            <a:custGeom>
              <a:avLst/>
              <a:gdLst/>
              <a:ahLst/>
              <a:cxnLst/>
              <a:rect l="l" t="t" r="r" b="b"/>
              <a:pathLst>
                <a:path w="448356" h="448356">
                  <a:moveTo>
                    <a:pt x="448348" y="224274"/>
                  </a:moveTo>
                  <a:cubicBezTo>
                    <a:pt x="448348" y="348084"/>
                    <a:pt x="347980" y="448452"/>
                    <a:pt x="224170" y="448452"/>
                  </a:cubicBezTo>
                  <a:cubicBezTo>
                    <a:pt x="100360" y="448452"/>
                    <a:pt x="-8" y="348084"/>
                    <a:pt x="-8" y="224274"/>
                  </a:cubicBezTo>
                  <a:cubicBezTo>
                    <a:pt x="-8" y="100464"/>
                    <a:pt x="100360" y="96"/>
                    <a:pt x="224170" y="96"/>
                  </a:cubicBezTo>
                  <a:cubicBezTo>
                    <a:pt x="347980" y="96"/>
                    <a:pt x="448348" y="100464"/>
                    <a:pt x="448348" y="224274"/>
                  </a:cubicBezTo>
                  <a:close/>
                </a:path>
              </a:pathLst>
            </a:custGeom>
            <a:ln/>
          </p:spPr>
          <p:style>
            <a:lnRef idx="2">
              <a:schemeClr val="dk1"/>
            </a:lnRef>
            <a:fillRef idx="1">
              <a:schemeClr val="lt1"/>
            </a:fillRef>
            <a:effectRef idx="0">
              <a:schemeClr val="dk1"/>
            </a:effectRef>
            <a:fontRef idx="minor"/>
          </p:style>
        </p:sp>
        <p:sp>
          <p:nvSpPr>
            <p:cNvPr id="427" name="CustomShape 95">
              <a:extLst>
                <a:ext uri="{FF2B5EF4-FFF2-40B4-BE49-F238E27FC236}">
                  <a16:creationId xmlns:a16="http://schemas.microsoft.com/office/drawing/2014/main" id="{EB41E50B-E6D0-49CA-AFB3-1D47BF735510}"/>
                </a:ext>
              </a:extLst>
            </p:cNvPr>
            <p:cNvSpPr/>
            <p:nvPr/>
          </p:nvSpPr>
          <p:spPr>
            <a:xfrm>
              <a:off x="9077760" y="2584440"/>
              <a:ext cx="163440" cy="170280"/>
            </a:xfrm>
            <a:custGeom>
              <a:avLst/>
              <a:gdLst/>
              <a:ahLst/>
              <a:cxnLst/>
              <a:rect l="l" t="t" r="r" b="b"/>
              <a:pathLst>
                <a:path w="448356" h="448356">
                  <a:moveTo>
                    <a:pt x="448509" y="224076"/>
                  </a:moveTo>
                  <a:cubicBezTo>
                    <a:pt x="448509" y="347886"/>
                    <a:pt x="348141" y="448254"/>
                    <a:pt x="224331" y="448254"/>
                  </a:cubicBezTo>
                  <a:cubicBezTo>
                    <a:pt x="100521" y="448254"/>
                    <a:pt x="153" y="347886"/>
                    <a:pt x="153" y="224076"/>
                  </a:cubicBezTo>
                  <a:cubicBezTo>
                    <a:pt x="153" y="100266"/>
                    <a:pt x="100521" y="-102"/>
                    <a:pt x="224331" y="-102"/>
                  </a:cubicBezTo>
                  <a:cubicBezTo>
                    <a:pt x="348141" y="-102"/>
                    <a:pt x="448509" y="100266"/>
                    <a:pt x="448509" y="224076"/>
                  </a:cubicBezTo>
                  <a:close/>
                </a:path>
              </a:pathLst>
            </a:custGeom>
            <a:ln/>
          </p:spPr>
          <p:style>
            <a:lnRef idx="2">
              <a:schemeClr val="dk1"/>
            </a:lnRef>
            <a:fillRef idx="1">
              <a:schemeClr val="lt1"/>
            </a:fillRef>
            <a:effectRef idx="0">
              <a:schemeClr val="dk1"/>
            </a:effectRef>
            <a:fontRef idx="minor"/>
          </p:style>
        </p:sp>
        <p:sp>
          <p:nvSpPr>
            <p:cNvPr id="428" name="CustomShape 96">
              <a:extLst>
                <a:ext uri="{FF2B5EF4-FFF2-40B4-BE49-F238E27FC236}">
                  <a16:creationId xmlns:a16="http://schemas.microsoft.com/office/drawing/2014/main" id="{667B1337-A447-4714-8B6C-3401A8385F32}"/>
                </a:ext>
              </a:extLst>
            </p:cNvPr>
            <p:cNvSpPr/>
            <p:nvPr/>
          </p:nvSpPr>
          <p:spPr>
            <a:xfrm>
              <a:off x="9077760" y="2934360"/>
              <a:ext cx="163440" cy="170280"/>
            </a:xfrm>
            <a:custGeom>
              <a:avLst/>
              <a:gdLst/>
              <a:ahLst/>
              <a:cxnLst/>
              <a:rect l="l" t="t" r="r" b="b"/>
              <a:pathLst>
                <a:path w="448356" h="448356">
                  <a:moveTo>
                    <a:pt x="448509" y="224156"/>
                  </a:moveTo>
                  <a:cubicBezTo>
                    <a:pt x="448509" y="347966"/>
                    <a:pt x="348141" y="448334"/>
                    <a:pt x="224331" y="448334"/>
                  </a:cubicBezTo>
                  <a:cubicBezTo>
                    <a:pt x="100521" y="448334"/>
                    <a:pt x="153" y="347966"/>
                    <a:pt x="153" y="224156"/>
                  </a:cubicBezTo>
                  <a:cubicBezTo>
                    <a:pt x="153" y="100345"/>
                    <a:pt x="100521" y="-23"/>
                    <a:pt x="224331" y="-23"/>
                  </a:cubicBezTo>
                  <a:cubicBezTo>
                    <a:pt x="348141" y="-23"/>
                    <a:pt x="448509" y="100345"/>
                    <a:pt x="448509" y="224156"/>
                  </a:cubicBezTo>
                  <a:close/>
                </a:path>
              </a:pathLst>
            </a:custGeom>
            <a:ln/>
          </p:spPr>
          <p:style>
            <a:lnRef idx="2">
              <a:schemeClr val="dk1"/>
            </a:lnRef>
            <a:fillRef idx="1">
              <a:schemeClr val="lt1"/>
            </a:fillRef>
            <a:effectRef idx="0">
              <a:schemeClr val="dk1"/>
            </a:effectRef>
            <a:fontRef idx="minor"/>
          </p:style>
        </p:sp>
      </p:grpSp>
      <p:sp>
        <p:nvSpPr>
          <p:cNvPr id="504" name="CustomShape 173">
            <a:extLst>
              <a:ext uri="{FF2B5EF4-FFF2-40B4-BE49-F238E27FC236}">
                <a16:creationId xmlns:a16="http://schemas.microsoft.com/office/drawing/2014/main" id="{2F839FAF-DEE4-440D-BD73-6989771E9667}"/>
              </a:ext>
            </a:extLst>
          </p:cNvPr>
          <p:cNvSpPr/>
          <p:nvPr/>
        </p:nvSpPr>
        <p:spPr>
          <a:xfrm>
            <a:off x="4647899" y="4385942"/>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07" name="CustomShape 15">
            <a:extLst>
              <a:ext uri="{FF2B5EF4-FFF2-40B4-BE49-F238E27FC236}">
                <a16:creationId xmlns:a16="http://schemas.microsoft.com/office/drawing/2014/main" id="{DE4169DA-180B-45D3-9487-52FC2F6FBB5F}"/>
              </a:ext>
            </a:extLst>
          </p:cNvPr>
          <p:cNvSpPr/>
          <p:nvPr/>
        </p:nvSpPr>
        <p:spPr>
          <a:xfrm>
            <a:off x="1921981" y="3025454"/>
            <a:ext cx="1250675"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Encoder</a:t>
            </a:r>
            <a:endParaRPr lang="en-US" sz="2400" spc="-1" dirty="0">
              <a:latin typeface="Arial"/>
            </a:endParaRPr>
          </a:p>
        </p:txBody>
      </p:sp>
      <p:sp>
        <p:nvSpPr>
          <p:cNvPr id="509" name="CustomShape 34">
            <a:extLst>
              <a:ext uri="{FF2B5EF4-FFF2-40B4-BE49-F238E27FC236}">
                <a16:creationId xmlns:a16="http://schemas.microsoft.com/office/drawing/2014/main" id="{F645B431-BED8-44A2-9620-80FFBB0B3B1D}"/>
              </a:ext>
            </a:extLst>
          </p:cNvPr>
          <p:cNvSpPr/>
          <p:nvPr/>
        </p:nvSpPr>
        <p:spPr>
          <a:xfrm>
            <a:off x="5167452" y="3065468"/>
            <a:ext cx="1697646" cy="567593"/>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000" b="1" i="1" spc="-1">
                <a:solidFill>
                  <a:srgbClr val="000000"/>
                </a:solidFill>
                <a:latin typeface="Arial"/>
              </a:rPr>
              <a:t>Latent Space</a:t>
            </a:r>
            <a:endParaRPr lang="en-US" sz="2000" spc="-1">
              <a:latin typeface="Arial"/>
            </a:endParaRPr>
          </a:p>
          <a:p>
            <a:pPr>
              <a:lnSpc>
                <a:spcPct val="100000"/>
              </a:lnSpc>
            </a:pPr>
            <a:endParaRPr lang="en-US" sz="1355" spc="-1">
              <a:latin typeface="Arial"/>
            </a:endParaRPr>
          </a:p>
        </p:txBody>
      </p:sp>
      <p:sp>
        <p:nvSpPr>
          <p:cNvPr id="2" name="灯片编号占位符 1">
            <a:extLst>
              <a:ext uri="{FF2B5EF4-FFF2-40B4-BE49-F238E27FC236}">
                <a16:creationId xmlns:a16="http://schemas.microsoft.com/office/drawing/2014/main" id="{E13CAFB7-4B08-40BE-8820-C8C7EF747BC0}"/>
              </a:ext>
            </a:extLst>
          </p:cNvPr>
          <p:cNvSpPr>
            <a:spLocks noGrp="1"/>
          </p:cNvSpPr>
          <p:nvPr>
            <p:ph type="sldNum" sz="quarter" idx="12"/>
          </p:nvPr>
        </p:nvSpPr>
        <p:spPr/>
        <p:txBody>
          <a:bodyPr/>
          <a:lstStyle/>
          <a:p>
            <a:fld id="{0FF6C132-0A87-4A25-A3C6-BECAB87B3610}" type="slidenum">
              <a:rPr lang="zh-CN" altLang="en-US" smtClean="0"/>
              <a:t>26</a:t>
            </a:fld>
            <a:endParaRPr lang="zh-CN" altLang="en-US"/>
          </a:p>
        </p:txBody>
      </p:sp>
      <p:sp>
        <p:nvSpPr>
          <p:cNvPr id="3" name="文本框 2">
            <a:extLst>
              <a:ext uri="{FF2B5EF4-FFF2-40B4-BE49-F238E27FC236}">
                <a16:creationId xmlns:a16="http://schemas.microsoft.com/office/drawing/2014/main" id="{CEEA47BF-BAE5-404D-A7D1-CC0D197EFFA5}"/>
              </a:ext>
            </a:extLst>
          </p:cNvPr>
          <p:cNvSpPr txBox="1"/>
          <p:nvPr/>
        </p:nvSpPr>
        <p:spPr>
          <a:xfrm>
            <a:off x="1057492" y="4094269"/>
            <a:ext cx="1401482" cy="954107"/>
          </a:xfrm>
          <a:prstGeom prst="rect">
            <a:avLst/>
          </a:prstGeom>
          <a:noFill/>
        </p:spPr>
        <p:txBody>
          <a:bodyPr wrap="square" rtlCol="0">
            <a:spAutoFit/>
          </a:bodyPr>
          <a:lstStyle/>
          <a:p>
            <a:pPr algn="ctr"/>
            <a:r>
              <a:rPr lang="en-US" altLang="zh-CN" sz="2800" dirty="0"/>
              <a:t>Uplink Channel</a:t>
            </a:r>
            <a:endParaRPr lang="zh-CN" altLang="en-US" sz="2800" dirty="0"/>
          </a:p>
        </p:txBody>
      </p:sp>
      <p:sp>
        <p:nvSpPr>
          <p:cNvPr id="165" name="CustomShape 23">
            <a:extLst>
              <a:ext uri="{FF2B5EF4-FFF2-40B4-BE49-F238E27FC236}">
                <a16:creationId xmlns:a16="http://schemas.microsoft.com/office/drawing/2014/main" id="{AD079AE7-742B-4A69-96BA-EB3F454ACB82}"/>
              </a:ext>
            </a:extLst>
          </p:cNvPr>
          <p:cNvSpPr/>
          <p:nvPr/>
        </p:nvSpPr>
        <p:spPr>
          <a:xfrm>
            <a:off x="7879369"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Tree>
    <p:extLst>
      <p:ext uri="{BB962C8B-B14F-4D97-AF65-F5344CB8AC3E}">
        <p14:creationId xmlns:p14="http://schemas.microsoft.com/office/powerpoint/2010/main" val="254789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4225324" cy="646331"/>
          </a:xfrm>
          <a:prstGeom prst="rect">
            <a:avLst/>
          </a:prstGeom>
          <a:noFill/>
        </p:spPr>
        <p:txBody>
          <a:bodyPr wrap="none" rtlCol="0">
            <a:spAutoFit/>
          </a:bodyPr>
          <a:lstStyle/>
          <a:p>
            <a:r>
              <a:rPr lang="en-US" altLang="zh-CN" sz="3600"/>
              <a:t>Network Architecture</a:t>
            </a:r>
            <a:endParaRPr lang="zh-CN" altLang="en-US" sz="3600"/>
          </a:p>
        </p:txBody>
      </p:sp>
      <p:sp>
        <p:nvSpPr>
          <p:cNvPr id="345" name="CustomShape 23">
            <a:extLst>
              <a:ext uri="{FF2B5EF4-FFF2-40B4-BE49-F238E27FC236}">
                <a16:creationId xmlns:a16="http://schemas.microsoft.com/office/drawing/2014/main" id="{F14B2D77-3C3E-4C4E-ABC9-FC59E775C4BC}"/>
              </a:ext>
            </a:extLst>
          </p:cNvPr>
          <p:cNvSpPr/>
          <p:nvPr/>
        </p:nvSpPr>
        <p:spPr>
          <a:xfrm>
            <a:off x="4060855"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grpSp>
        <p:nvGrpSpPr>
          <p:cNvPr id="346" name="Group 29">
            <a:extLst>
              <a:ext uri="{FF2B5EF4-FFF2-40B4-BE49-F238E27FC236}">
                <a16:creationId xmlns:a16="http://schemas.microsoft.com/office/drawing/2014/main" id="{0C566802-3671-46FD-91B2-B9ADBF9564EF}"/>
              </a:ext>
            </a:extLst>
          </p:cNvPr>
          <p:cNvGrpSpPr/>
          <p:nvPr/>
        </p:nvGrpSpPr>
        <p:grpSpPr>
          <a:xfrm>
            <a:off x="1290271" y="1363591"/>
            <a:ext cx="2882685" cy="952652"/>
            <a:chOff x="2335984" y="1142913"/>
            <a:chExt cx="3056198" cy="1031538"/>
          </a:xfrm>
        </p:grpSpPr>
        <p:sp>
          <p:nvSpPr>
            <p:cNvPr id="363" name="CustomShape 30">
              <a:extLst>
                <a:ext uri="{FF2B5EF4-FFF2-40B4-BE49-F238E27FC236}">
                  <a16:creationId xmlns:a16="http://schemas.microsoft.com/office/drawing/2014/main" id="{A996B736-FC94-4D5C-BC51-4F7B3E57F21E}"/>
                </a:ext>
              </a:extLst>
            </p:cNvPr>
            <p:cNvSpPr/>
            <p:nvPr/>
          </p:nvSpPr>
          <p:spPr>
            <a:xfrm>
              <a:off x="2335984" y="1142913"/>
              <a:ext cx="3056198" cy="1031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i="1" strike="noStrike" spc="-1" dirty="0">
                  <a:solidFill>
                    <a:srgbClr val="000000"/>
                  </a:solidFill>
                  <a:latin typeface="Calibri"/>
                </a:rPr>
                <a:t>Uplink </a:t>
              </a:r>
            </a:p>
            <a:p>
              <a:pPr algn="ctr">
                <a:lnSpc>
                  <a:spcPct val="100000"/>
                </a:lnSpc>
              </a:pPr>
              <a:r>
                <a:rPr lang="en-US" sz="2800" b="1" i="1" strike="noStrike" spc="-1" dirty="0">
                  <a:solidFill>
                    <a:srgbClr val="000000"/>
                  </a:solidFill>
                  <a:latin typeface="Calibri"/>
                </a:rPr>
                <a:t>Channel</a:t>
              </a:r>
              <a:endParaRPr lang="en-US" sz="2800" b="0" strike="noStrike" spc="-1" dirty="0">
                <a:latin typeface="Arial"/>
              </a:endParaRPr>
            </a:p>
          </p:txBody>
        </p:sp>
        <p:sp>
          <p:nvSpPr>
            <p:cNvPr id="364" name="CustomShape 31">
              <a:extLst>
                <a:ext uri="{FF2B5EF4-FFF2-40B4-BE49-F238E27FC236}">
                  <a16:creationId xmlns:a16="http://schemas.microsoft.com/office/drawing/2014/main" id="{60D48D87-553D-4078-B953-110EA622C9BD}"/>
                </a:ext>
              </a:extLst>
            </p:cNvPr>
            <p:cNvSpPr/>
            <p:nvPr/>
          </p:nvSpPr>
          <p:spPr>
            <a:xfrm>
              <a:off x="2581920" y="1164902"/>
              <a:ext cx="2486551" cy="958739"/>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54" name="Group 32">
            <a:extLst>
              <a:ext uri="{FF2B5EF4-FFF2-40B4-BE49-F238E27FC236}">
                <a16:creationId xmlns:a16="http://schemas.microsoft.com/office/drawing/2014/main" id="{98DE1BB1-8313-44C0-ADFD-E1D5B01C1546}"/>
              </a:ext>
            </a:extLst>
          </p:cNvPr>
          <p:cNvGrpSpPr/>
          <p:nvPr/>
        </p:nvGrpSpPr>
        <p:grpSpPr>
          <a:xfrm>
            <a:off x="8458937" y="1345853"/>
            <a:ext cx="2338220" cy="952652"/>
            <a:chOff x="2581920" y="4418570"/>
            <a:chExt cx="2478960" cy="1031538"/>
          </a:xfrm>
        </p:grpSpPr>
        <p:sp>
          <p:nvSpPr>
            <p:cNvPr id="361" name="CustomShape 33">
              <a:extLst>
                <a:ext uri="{FF2B5EF4-FFF2-40B4-BE49-F238E27FC236}">
                  <a16:creationId xmlns:a16="http://schemas.microsoft.com/office/drawing/2014/main" id="{FADAB371-AA4A-4356-A8CA-F1E568D718EA}"/>
                </a:ext>
              </a:extLst>
            </p:cNvPr>
            <p:cNvSpPr/>
            <p:nvPr/>
          </p:nvSpPr>
          <p:spPr>
            <a:xfrm>
              <a:off x="2695140" y="4418570"/>
              <a:ext cx="2252520" cy="10315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i="1" strike="noStrike" spc="-1">
                  <a:solidFill>
                    <a:srgbClr val="000000"/>
                  </a:solidFill>
                  <a:latin typeface="Calibri"/>
                </a:rPr>
                <a:t>Downlink Channel</a:t>
              </a:r>
              <a:endParaRPr lang="en-US" sz="2800" b="0" strike="noStrike" spc="-1">
                <a:latin typeface="Arial"/>
              </a:endParaRPr>
            </a:p>
          </p:txBody>
        </p:sp>
        <p:sp>
          <p:nvSpPr>
            <p:cNvPr id="362" name="CustomShape 34">
              <a:extLst>
                <a:ext uri="{FF2B5EF4-FFF2-40B4-BE49-F238E27FC236}">
                  <a16:creationId xmlns:a16="http://schemas.microsoft.com/office/drawing/2014/main" id="{56A6F5F5-303B-46B7-909E-A3C04F93A8F4}"/>
                </a:ext>
              </a:extLst>
            </p:cNvPr>
            <p:cNvSpPr/>
            <p:nvPr/>
          </p:nvSpPr>
          <p:spPr>
            <a:xfrm>
              <a:off x="2581920" y="4440600"/>
              <a:ext cx="2478960" cy="987480"/>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grpSp>
      <p:grpSp>
        <p:nvGrpSpPr>
          <p:cNvPr id="357" name="组合 356">
            <a:extLst>
              <a:ext uri="{FF2B5EF4-FFF2-40B4-BE49-F238E27FC236}">
                <a16:creationId xmlns:a16="http://schemas.microsoft.com/office/drawing/2014/main" id="{246ECD7C-BA9F-4C1E-83C4-42C06983658C}"/>
              </a:ext>
            </a:extLst>
          </p:cNvPr>
          <p:cNvGrpSpPr/>
          <p:nvPr/>
        </p:nvGrpSpPr>
        <p:grpSpPr>
          <a:xfrm>
            <a:off x="4588689" y="1345853"/>
            <a:ext cx="3025363" cy="949533"/>
            <a:chOff x="4461004" y="1354876"/>
            <a:chExt cx="3025363" cy="949533"/>
          </a:xfrm>
        </p:grpSpPr>
        <p:sp>
          <p:nvSpPr>
            <p:cNvPr id="359" name="CustomShape 25">
              <a:extLst>
                <a:ext uri="{FF2B5EF4-FFF2-40B4-BE49-F238E27FC236}">
                  <a16:creationId xmlns:a16="http://schemas.microsoft.com/office/drawing/2014/main" id="{8F7DAE05-BA1B-43B9-9D6B-97C6B0CAC676}"/>
                </a:ext>
              </a:extLst>
            </p:cNvPr>
            <p:cNvSpPr/>
            <p:nvPr/>
          </p:nvSpPr>
          <p:spPr>
            <a:xfrm>
              <a:off x="4461004" y="1354876"/>
              <a:ext cx="3025363" cy="949533"/>
            </a:xfrm>
            <a:prstGeom prst="roundRect">
              <a:avLst>
                <a:gd name="adj" fmla="val 16667"/>
              </a:avLst>
            </a:prstGeom>
            <a:noFill/>
            <a:ln w="28440">
              <a:solidFill>
                <a:schemeClr val="tx1"/>
              </a:solidFill>
            </a:ln>
          </p:spPr>
          <p:style>
            <a:lnRef idx="2">
              <a:schemeClr val="accent1">
                <a:shade val="50000"/>
              </a:schemeClr>
            </a:lnRef>
            <a:fillRef idx="1">
              <a:schemeClr val="accent1"/>
            </a:fillRef>
            <a:effectRef idx="0">
              <a:schemeClr val="accent1"/>
            </a:effectRef>
            <a:fontRef idx="minor"/>
          </p:style>
        </p:sp>
        <p:sp>
          <p:nvSpPr>
            <p:cNvPr id="360" name="CustomShape 26">
              <a:extLst>
                <a:ext uri="{FF2B5EF4-FFF2-40B4-BE49-F238E27FC236}">
                  <a16:creationId xmlns:a16="http://schemas.microsoft.com/office/drawing/2014/main" id="{5B7085D4-0C7E-41C7-8909-1BE0A8E92EA0}"/>
                </a:ext>
              </a:extLst>
            </p:cNvPr>
            <p:cNvSpPr/>
            <p:nvPr/>
          </p:nvSpPr>
          <p:spPr>
            <a:xfrm>
              <a:off x="4638554" y="1570825"/>
              <a:ext cx="267026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1" i="1" strike="noStrike" spc="-1" dirty="0">
                  <a:solidFill>
                    <a:srgbClr val="000000"/>
                  </a:solidFill>
                  <a:latin typeface="Calibri"/>
                </a:rPr>
                <a:t>Path Parameters</a:t>
              </a:r>
              <a:endParaRPr lang="en-US" sz="2800" b="0" i="1" strike="noStrike" spc="-1" dirty="0">
                <a:latin typeface="Arial"/>
              </a:endParaRPr>
            </a:p>
          </p:txBody>
        </p:sp>
      </p:grpSp>
      <p:sp>
        <p:nvSpPr>
          <p:cNvPr id="2" name="灯片编号占位符 1">
            <a:extLst>
              <a:ext uri="{FF2B5EF4-FFF2-40B4-BE49-F238E27FC236}">
                <a16:creationId xmlns:a16="http://schemas.microsoft.com/office/drawing/2014/main" id="{E13CAFB7-4B08-40BE-8820-C8C7EF747BC0}"/>
              </a:ext>
            </a:extLst>
          </p:cNvPr>
          <p:cNvSpPr>
            <a:spLocks noGrp="1"/>
          </p:cNvSpPr>
          <p:nvPr>
            <p:ph type="sldNum" sz="quarter" idx="12"/>
          </p:nvPr>
        </p:nvSpPr>
        <p:spPr/>
        <p:txBody>
          <a:bodyPr/>
          <a:lstStyle/>
          <a:p>
            <a:fld id="{0FF6C132-0A87-4A25-A3C6-BECAB87B3610}" type="slidenum">
              <a:rPr lang="zh-CN" altLang="en-US" smtClean="0"/>
              <a:t>27</a:t>
            </a:fld>
            <a:endParaRPr lang="zh-CN" altLang="en-US"/>
          </a:p>
        </p:txBody>
      </p:sp>
      <p:grpSp>
        <p:nvGrpSpPr>
          <p:cNvPr id="4" name="组合 3">
            <a:extLst>
              <a:ext uri="{FF2B5EF4-FFF2-40B4-BE49-F238E27FC236}">
                <a16:creationId xmlns:a16="http://schemas.microsoft.com/office/drawing/2014/main" id="{0664D510-FCB0-4F20-B80B-EDF7590F724C}"/>
              </a:ext>
            </a:extLst>
          </p:cNvPr>
          <p:cNvGrpSpPr/>
          <p:nvPr/>
        </p:nvGrpSpPr>
        <p:grpSpPr>
          <a:xfrm>
            <a:off x="650161" y="2956247"/>
            <a:ext cx="11057930" cy="3384263"/>
            <a:chOff x="650161" y="2956247"/>
            <a:chExt cx="11057930" cy="3384263"/>
          </a:xfrm>
        </p:grpSpPr>
        <p:sp>
          <p:nvSpPr>
            <p:cNvPr id="352" name="CustomShape 9">
              <a:extLst>
                <a:ext uri="{FF2B5EF4-FFF2-40B4-BE49-F238E27FC236}">
                  <a16:creationId xmlns:a16="http://schemas.microsoft.com/office/drawing/2014/main" id="{F99C50B2-627C-488F-8732-265715194721}"/>
                </a:ext>
              </a:extLst>
            </p:cNvPr>
            <p:cNvSpPr/>
            <p:nvPr/>
          </p:nvSpPr>
          <p:spPr>
            <a:xfrm>
              <a:off x="650161" y="3540944"/>
              <a:ext cx="4298976"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349" name="CustomShape 173">
              <a:extLst>
                <a:ext uri="{FF2B5EF4-FFF2-40B4-BE49-F238E27FC236}">
                  <a16:creationId xmlns:a16="http://schemas.microsoft.com/office/drawing/2014/main" id="{C5AA57A1-0D65-4C58-A89A-61AE78BE0EDC}"/>
                </a:ext>
              </a:extLst>
            </p:cNvPr>
            <p:cNvSpPr/>
            <p:nvPr/>
          </p:nvSpPr>
          <p:spPr>
            <a:xfrm>
              <a:off x="2551570" y="4392948"/>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50" name="CustomShape 173">
              <a:extLst>
                <a:ext uri="{FF2B5EF4-FFF2-40B4-BE49-F238E27FC236}">
                  <a16:creationId xmlns:a16="http://schemas.microsoft.com/office/drawing/2014/main" id="{0897300E-F393-45CF-BFB8-8412693AD934}"/>
                </a:ext>
              </a:extLst>
            </p:cNvPr>
            <p:cNvSpPr/>
            <p:nvPr/>
          </p:nvSpPr>
          <p:spPr>
            <a:xfrm>
              <a:off x="7495672" y="4301507"/>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51" name="CustomShape 4">
              <a:extLst>
                <a:ext uri="{FF2B5EF4-FFF2-40B4-BE49-F238E27FC236}">
                  <a16:creationId xmlns:a16="http://schemas.microsoft.com/office/drawing/2014/main" id="{48096EC9-112C-47D5-BD7A-2122B746C882}"/>
                </a:ext>
              </a:extLst>
            </p:cNvPr>
            <p:cNvSpPr/>
            <p:nvPr/>
          </p:nvSpPr>
          <p:spPr>
            <a:xfrm>
              <a:off x="7160688" y="3529473"/>
              <a:ext cx="4547403"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353" name="CustomShape 16">
              <a:extLst>
                <a:ext uri="{FF2B5EF4-FFF2-40B4-BE49-F238E27FC236}">
                  <a16:creationId xmlns:a16="http://schemas.microsoft.com/office/drawing/2014/main" id="{9E231809-C4FD-40CF-820E-B716799ACD3E}"/>
                </a:ext>
              </a:extLst>
            </p:cNvPr>
            <p:cNvSpPr/>
            <p:nvPr/>
          </p:nvSpPr>
          <p:spPr>
            <a:xfrm flipV="1">
              <a:off x="6083993" y="4669623"/>
              <a:ext cx="247785" cy="4755"/>
            </a:xfrm>
            <a:custGeom>
              <a:avLst/>
              <a:gdLst/>
              <a:ahLst/>
              <a:cxnLst/>
              <a:rect l="l" t="t" r="r" b="b"/>
              <a:pathLst>
                <a:path w="21600" h="21600">
                  <a:moveTo>
                    <a:pt x="0" y="0"/>
                  </a:moveTo>
                  <a:lnTo>
                    <a:pt x="21600" y="21600"/>
                  </a:lnTo>
                </a:path>
              </a:pathLst>
            </a:custGeom>
            <a:noFill/>
            <a:ln w="19080">
              <a:tailEnd type="triangle" w="med" len="med"/>
            </a:ln>
          </p:spPr>
          <p:style>
            <a:lnRef idx="1">
              <a:schemeClr val="dk1"/>
            </a:lnRef>
            <a:fillRef idx="0">
              <a:schemeClr val="dk1"/>
            </a:fillRef>
            <a:effectRef idx="0">
              <a:schemeClr val="dk1"/>
            </a:effectRef>
            <a:fontRef idx="minor"/>
          </p:style>
        </p:sp>
        <p:grpSp>
          <p:nvGrpSpPr>
            <p:cNvPr id="355" name="Group 17">
              <a:extLst>
                <a:ext uri="{FF2B5EF4-FFF2-40B4-BE49-F238E27FC236}">
                  <a16:creationId xmlns:a16="http://schemas.microsoft.com/office/drawing/2014/main" id="{3DD4FFBC-582F-4A38-8B3B-F68993A93B1A}"/>
                </a:ext>
              </a:extLst>
            </p:cNvPr>
            <p:cNvGrpSpPr/>
            <p:nvPr/>
          </p:nvGrpSpPr>
          <p:grpSpPr>
            <a:xfrm>
              <a:off x="5323293" y="3554019"/>
              <a:ext cx="1152197" cy="2786491"/>
              <a:chOff x="10687680" y="1597679"/>
              <a:chExt cx="1674000" cy="3375552"/>
            </a:xfrm>
          </p:grpSpPr>
          <p:sp>
            <p:nvSpPr>
              <p:cNvPr id="358" name="CustomShape 19">
                <a:extLst>
                  <a:ext uri="{FF2B5EF4-FFF2-40B4-BE49-F238E27FC236}">
                    <a16:creationId xmlns:a16="http://schemas.microsoft.com/office/drawing/2014/main" id="{902C9A43-D29E-4B9A-B469-6498C6DA4B78}"/>
                  </a:ext>
                </a:extLst>
              </p:cNvPr>
              <p:cNvSpPr/>
              <p:nvPr/>
            </p:nvSpPr>
            <p:spPr>
              <a:xfrm>
                <a:off x="12152880" y="2604239"/>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n-US" b="1" spc="-1">
                    <a:solidFill>
                      <a:srgbClr val="000000"/>
                    </a:solidFill>
                    <a:latin typeface="Arial"/>
                  </a:rPr>
                  <a:t>z</a:t>
                </a:r>
                <a:endParaRPr lang="en-US" sz="1016" spc="-1">
                  <a:latin typeface="Arial"/>
                </a:endParaRPr>
              </a:p>
            </p:txBody>
          </p:sp>
          <p:grpSp>
            <p:nvGrpSpPr>
              <p:cNvPr id="365" name="Group 21">
                <a:extLst>
                  <a:ext uri="{FF2B5EF4-FFF2-40B4-BE49-F238E27FC236}">
                    <a16:creationId xmlns:a16="http://schemas.microsoft.com/office/drawing/2014/main" id="{9A7E9F68-3F3F-4B36-9859-2FB22CFF58A1}"/>
                  </a:ext>
                </a:extLst>
              </p:cNvPr>
              <p:cNvGrpSpPr/>
              <p:nvPr/>
            </p:nvGrpSpPr>
            <p:grpSpPr>
              <a:xfrm>
                <a:off x="10687680" y="1597679"/>
                <a:ext cx="1234080" cy="3375552"/>
                <a:chOff x="10687680" y="1597679"/>
                <a:chExt cx="1234080" cy="3375552"/>
              </a:xfrm>
            </p:grpSpPr>
            <p:grpSp>
              <p:nvGrpSpPr>
                <p:cNvPr id="366" name="Group 22">
                  <a:extLst>
                    <a:ext uri="{FF2B5EF4-FFF2-40B4-BE49-F238E27FC236}">
                      <a16:creationId xmlns:a16="http://schemas.microsoft.com/office/drawing/2014/main" id="{B1FCD990-A9BF-4301-833C-9C9667808E2E}"/>
                    </a:ext>
                  </a:extLst>
                </p:cNvPr>
                <p:cNvGrpSpPr/>
                <p:nvPr/>
              </p:nvGrpSpPr>
              <p:grpSpPr>
                <a:xfrm>
                  <a:off x="10907640" y="1954800"/>
                  <a:ext cx="884880" cy="2589480"/>
                  <a:chOff x="10907640" y="1954800"/>
                  <a:chExt cx="884880" cy="2589480"/>
                </a:xfrm>
              </p:grpSpPr>
              <p:sp>
                <p:nvSpPr>
                  <p:cNvPr id="368" name="CustomShape 23">
                    <a:extLst>
                      <a:ext uri="{FF2B5EF4-FFF2-40B4-BE49-F238E27FC236}">
                        <a16:creationId xmlns:a16="http://schemas.microsoft.com/office/drawing/2014/main" id="{EED4A7B5-49F3-4F48-A2B0-1550B068EB95}"/>
                      </a:ext>
                    </a:extLst>
                  </p:cNvPr>
                  <p:cNvSpPr/>
                  <p:nvPr/>
                </p:nvSpPr>
                <p:spPr>
                  <a:xfrm>
                    <a:off x="10928520" y="195480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μ</a:t>
                    </a:r>
                    <a:endParaRPr lang="en-US" sz="1016" spc="-1">
                      <a:latin typeface="Arial"/>
                    </a:endParaRPr>
                  </a:p>
                </p:txBody>
              </p:sp>
              <p:sp>
                <p:nvSpPr>
                  <p:cNvPr id="369" name="CustomShape 24">
                    <a:extLst>
                      <a:ext uri="{FF2B5EF4-FFF2-40B4-BE49-F238E27FC236}">
                        <a16:creationId xmlns:a16="http://schemas.microsoft.com/office/drawing/2014/main" id="{F96A4F82-E152-496F-8C1C-395E1824EFCE}"/>
                      </a:ext>
                    </a:extLst>
                  </p:cNvPr>
                  <p:cNvSpPr/>
                  <p:nvPr/>
                </p:nvSpPr>
                <p:spPr>
                  <a:xfrm>
                    <a:off x="10907640" y="288396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σ</a:t>
                    </a:r>
                    <a:endParaRPr lang="en-US" sz="1016" spc="-1">
                      <a:latin typeface="Arial"/>
                    </a:endParaRPr>
                  </a:p>
                </p:txBody>
              </p:sp>
              <p:sp>
                <p:nvSpPr>
                  <p:cNvPr id="370" name="CustomShape 25">
                    <a:extLst>
                      <a:ext uri="{FF2B5EF4-FFF2-40B4-BE49-F238E27FC236}">
                        <a16:creationId xmlns:a16="http://schemas.microsoft.com/office/drawing/2014/main" id="{B93ACAEF-93C9-4CF1-9361-6B69681F3F72}"/>
                      </a:ext>
                    </a:extLst>
                  </p:cNvPr>
                  <p:cNvSpPr/>
                  <p:nvPr/>
                </p:nvSpPr>
                <p:spPr>
                  <a:xfrm>
                    <a:off x="10928520" y="4245480"/>
                    <a:ext cx="208800" cy="298800"/>
                  </a:xfrm>
                  <a:prstGeom prst="rect">
                    <a:avLst/>
                  </a:prstGeom>
                  <a:solidFill>
                    <a:schemeClr val="bg2"/>
                  </a:solidFill>
                  <a:ln/>
                </p:spPr>
                <p:style>
                  <a:lnRef idx="2">
                    <a:schemeClr val="accent6">
                      <a:shade val="50000"/>
                    </a:schemeClr>
                  </a:lnRef>
                  <a:fillRef idx="1">
                    <a:schemeClr val="accent6"/>
                  </a:fillRef>
                  <a:effectRef idx="0">
                    <a:schemeClr val="accent6"/>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ε</a:t>
                    </a:r>
                    <a:endParaRPr lang="en-US" sz="1016" spc="-1">
                      <a:latin typeface="Arial"/>
                    </a:endParaRPr>
                  </a:p>
                </p:txBody>
              </p:sp>
              <p:sp>
                <p:nvSpPr>
                  <p:cNvPr id="371" name="CustomShape 26">
                    <a:extLst>
                      <a:ext uri="{FF2B5EF4-FFF2-40B4-BE49-F238E27FC236}">
                        <a16:creationId xmlns:a16="http://schemas.microsoft.com/office/drawing/2014/main" id="{8067FDEA-D804-4376-A0E1-FF9F8C94EA74}"/>
                      </a:ext>
                    </a:extLst>
                  </p:cNvPr>
                  <p:cNvSpPr/>
                  <p:nvPr/>
                </p:nvSpPr>
                <p:spPr>
                  <a:xfrm>
                    <a:off x="11116440" y="3228840"/>
                    <a:ext cx="212400" cy="4532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72" name="CustomShape 27">
                    <a:extLst>
                      <a:ext uri="{FF2B5EF4-FFF2-40B4-BE49-F238E27FC236}">
                        <a16:creationId xmlns:a16="http://schemas.microsoft.com/office/drawing/2014/main" id="{99557BA1-E443-4F52-81C5-6A3360779170}"/>
                      </a:ext>
                    </a:extLst>
                  </p:cNvPr>
                  <p:cNvSpPr/>
                  <p:nvPr/>
                </p:nvSpPr>
                <p:spPr>
                  <a:xfrm flipV="1">
                    <a:off x="11137680" y="3977640"/>
                    <a:ext cx="191520" cy="41688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73" name="CustomShape 28">
                    <a:extLst>
                      <a:ext uri="{FF2B5EF4-FFF2-40B4-BE49-F238E27FC236}">
                        <a16:creationId xmlns:a16="http://schemas.microsoft.com/office/drawing/2014/main" id="{570B4042-8CC1-42D4-94C0-8085E2B53EB9}"/>
                      </a:ext>
                    </a:extLst>
                  </p:cNvPr>
                  <p:cNvSpPr/>
                  <p:nvPr/>
                </p:nvSpPr>
                <p:spPr>
                  <a:xfrm>
                    <a:off x="11181960" y="3682800"/>
                    <a:ext cx="294840" cy="294480"/>
                  </a:xfrm>
                  <a:prstGeom prst="flowChartSummingJunction">
                    <a:avLst/>
                  </a:prstGeom>
                  <a:ln/>
                </p:spPr>
                <p:style>
                  <a:lnRef idx="2">
                    <a:schemeClr val="dk1"/>
                  </a:lnRef>
                  <a:fillRef idx="1">
                    <a:schemeClr val="lt1"/>
                  </a:fillRef>
                  <a:effectRef idx="0">
                    <a:schemeClr val="dk1"/>
                  </a:effectRef>
                  <a:fontRef idx="minor"/>
                </p:style>
              </p:sp>
              <p:sp>
                <p:nvSpPr>
                  <p:cNvPr id="374" name="CustomShape 29">
                    <a:extLst>
                      <a:ext uri="{FF2B5EF4-FFF2-40B4-BE49-F238E27FC236}">
                        <a16:creationId xmlns:a16="http://schemas.microsoft.com/office/drawing/2014/main" id="{E8AE1D23-C349-4061-8A91-7D1A8F989FF2}"/>
                      </a:ext>
                    </a:extLst>
                  </p:cNvPr>
                  <p:cNvSpPr/>
                  <p:nvPr/>
                </p:nvSpPr>
                <p:spPr>
                  <a:xfrm flipV="1">
                    <a:off x="11477160" y="3102480"/>
                    <a:ext cx="167760" cy="7268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75" name="CustomShape 30">
                    <a:extLst>
                      <a:ext uri="{FF2B5EF4-FFF2-40B4-BE49-F238E27FC236}">
                        <a16:creationId xmlns:a16="http://schemas.microsoft.com/office/drawing/2014/main" id="{1A0B83F8-75AE-4A83-A55C-F5C84ED40C79}"/>
                      </a:ext>
                    </a:extLst>
                  </p:cNvPr>
                  <p:cNvSpPr/>
                  <p:nvPr/>
                </p:nvSpPr>
                <p:spPr>
                  <a:xfrm>
                    <a:off x="11137680" y="2300040"/>
                    <a:ext cx="507240" cy="507600"/>
                  </a:xfrm>
                  <a:prstGeom prst="curvedConnector2">
                    <a:avLst/>
                  </a:prstGeom>
                  <a:noFill/>
                  <a:ln w="19080">
                    <a:tailEnd type="triangle" w="med" len="med"/>
                  </a:ln>
                </p:spPr>
                <p:style>
                  <a:lnRef idx="1">
                    <a:schemeClr val="dk1"/>
                  </a:lnRef>
                  <a:fillRef idx="0">
                    <a:schemeClr val="dk1"/>
                  </a:fillRef>
                  <a:effectRef idx="0">
                    <a:schemeClr val="dk1"/>
                  </a:effectRef>
                  <a:fontRef idx="minor"/>
                </p:style>
              </p:sp>
              <p:sp>
                <p:nvSpPr>
                  <p:cNvPr id="376" name="CustomShape 31">
                    <a:extLst>
                      <a:ext uri="{FF2B5EF4-FFF2-40B4-BE49-F238E27FC236}">
                        <a16:creationId xmlns:a16="http://schemas.microsoft.com/office/drawing/2014/main" id="{165A7FCF-745A-48AB-AED9-E8EC8C246BD5}"/>
                      </a:ext>
                    </a:extLst>
                  </p:cNvPr>
                  <p:cNvSpPr/>
                  <p:nvPr/>
                </p:nvSpPr>
                <p:spPr>
                  <a:xfrm>
                    <a:off x="11497680" y="2808000"/>
                    <a:ext cx="294840" cy="294480"/>
                  </a:xfrm>
                  <a:prstGeom prst="flowChartOr">
                    <a:avLst/>
                  </a:prstGeom>
                  <a:ln/>
                </p:spPr>
                <p:style>
                  <a:lnRef idx="2">
                    <a:schemeClr val="dk1"/>
                  </a:lnRef>
                  <a:fillRef idx="1">
                    <a:schemeClr val="lt1"/>
                  </a:fillRef>
                  <a:effectRef idx="0">
                    <a:schemeClr val="dk1"/>
                  </a:effectRef>
                  <a:fontRef idx="minor"/>
                </p:style>
              </p:sp>
            </p:grpSp>
            <p:sp>
              <p:nvSpPr>
                <p:cNvPr id="367" name="CustomShape 32">
                  <a:extLst>
                    <a:ext uri="{FF2B5EF4-FFF2-40B4-BE49-F238E27FC236}">
                      <a16:creationId xmlns:a16="http://schemas.microsoft.com/office/drawing/2014/main" id="{B6CD7366-ACC2-4529-BD6F-FEB8875EC8EC}"/>
                    </a:ext>
                  </a:extLst>
                </p:cNvPr>
                <p:cNvSpPr/>
                <p:nvPr/>
              </p:nvSpPr>
              <p:spPr>
                <a:xfrm>
                  <a:off x="10687680" y="1597679"/>
                  <a:ext cx="1234080" cy="3375552"/>
                </a:xfrm>
                <a:prstGeom prst="roundRect">
                  <a:avLst>
                    <a:gd name="adj"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p:style>
            </p:sp>
          </p:grpSp>
        </p:grpSp>
        <mc:AlternateContent xmlns:mc="http://schemas.openxmlformats.org/markup-compatibility/2006" xmlns:a14="http://schemas.microsoft.com/office/drawing/2010/main">
          <mc:Choice Requires="a14">
            <p:sp>
              <p:nvSpPr>
                <p:cNvPr id="377" name="Formula 39">
                  <a:extLst>
                    <a:ext uri="{FF2B5EF4-FFF2-40B4-BE49-F238E27FC236}">
                      <a16:creationId xmlns:a16="http://schemas.microsoft.com/office/drawing/2014/main" id="{7704C526-7370-42CC-AFA1-24728F0AE8B0}"/>
                    </a:ext>
                  </a:extLst>
                </p:cNvPr>
                <p:cNvSpPr txBox="1"/>
                <p:nvPr/>
              </p:nvSpPr>
              <p:spPr>
                <a:xfrm>
                  <a:off x="5190235" y="5955263"/>
                  <a:ext cx="1141543" cy="279049"/>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ε</m:t>
                        </m:r>
                        <m:r>
                          <m:rPr>
                            <m:lit/>
                            <m:nor/>
                          </m:rPr>
                          <a:rPr/>
                          <m:t> ~ </m:t>
                        </m:r>
                        <m:r>
                          <m:rPr>
                            <m:lit/>
                            <m:nor/>
                          </m:rPr>
                          <a:rPr/>
                          <m:t>N</m:t>
                        </m:r>
                        <m:r>
                          <m:rPr>
                            <m:lit/>
                            <m:nor/>
                          </m:rPr>
                          <a:rPr/>
                          <m:t>(0,</m:t>
                        </m:r>
                        <m:r>
                          <a:rPr>
                            <a:latin typeface="Cambria Math" panose="02040503050406030204" pitchFamily="18" charset="0"/>
                          </a:rPr>
                          <m:t>𝐼</m:t>
                        </m:r>
                        <m:r>
                          <m:rPr>
                            <m:lit/>
                            <m:nor/>
                          </m:rPr>
                          <a:rPr/>
                          <m:t>)</m:t>
                        </m:r>
                      </m:oMath>
                    </m:oMathPara>
                  </a14:m>
                  <a:endParaRPr/>
                </a:p>
              </p:txBody>
            </p:sp>
          </mc:Choice>
          <mc:Fallback xmlns="">
            <p:sp>
              <p:nvSpPr>
                <p:cNvPr id="377" name="Formula 39">
                  <a:extLst>
                    <a:ext uri="{FF2B5EF4-FFF2-40B4-BE49-F238E27FC236}">
                      <a16:creationId xmlns:a16="http://schemas.microsoft.com/office/drawing/2014/main" id="{7704C526-7370-42CC-AFA1-24728F0AE8B0}"/>
                    </a:ext>
                  </a:extLst>
                </p:cNvPr>
                <p:cNvSpPr txBox="1">
                  <a:spLocks noRot="1" noChangeAspect="1" noMove="1" noResize="1" noEditPoints="1" noAdjustHandles="1" noChangeArrowheads="1" noChangeShapeType="1" noTextEdit="1"/>
                </p:cNvSpPr>
                <p:nvPr/>
              </p:nvSpPr>
              <p:spPr>
                <a:xfrm>
                  <a:off x="5190235" y="5955263"/>
                  <a:ext cx="1141543" cy="279049"/>
                </a:xfrm>
                <a:prstGeom prst="rect">
                  <a:avLst/>
                </a:prstGeom>
                <a:blipFill>
                  <a:blip r:embed="rId3"/>
                  <a:stretch>
                    <a:fillRect b="-45652"/>
                  </a:stretch>
                </a:blipFill>
              </p:spPr>
              <p:txBody>
                <a:bodyPr/>
                <a:lstStyle/>
                <a:p>
                  <a:r>
                    <a:rPr lang="zh-CN" altLang="en-US">
                      <a:noFill/>
                    </a:rPr>
                    <a:t> </a:t>
                  </a:r>
                </a:p>
              </p:txBody>
            </p:sp>
          </mc:Fallback>
        </mc:AlternateContent>
        <p:sp>
          <p:nvSpPr>
            <p:cNvPr id="378" name="CustomShape 40">
              <a:extLst>
                <a:ext uri="{FF2B5EF4-FFF2-40B4-BE49-F238E27FC236}">
                  <a16:creationId xmlns:a16="http://schemas.microsoft.com/office/drawing/2014/main" id="{FB02E8B8-54AB-4EFF-A1AD-24D27D28C2DC}"/>
                </a:ext>
              </a:extLst>
            </p:cNvPr>
            <p:cNvSpPr/>
            <p:nvPr/>
          </p:nvSpPr>
          <p:spPr>
            <a:xfrm>
              <a:off x="6149655" y="4969772"/>
              <a:ext cx="248" cy="312036"/>
            </a:xfrm>
            <a:prstGeom prst="rect">
              <a:avLst/>
            </a:prstGeom>
            <a:noFill/>
            <a:ln>
              <a:noFill/>
            </a:ln>
          </p:spPr>
          <p:style>
            <a:lnRef idx="0">
              <a:scrgbClr r="0" g="0" b="0"/>
            </a:lnRef>
            <a:fillRef idx="0">
              <a:scrgbClr r="0" g="0" b="0"/>
            </a:fillRef>
            <a:effectRef idx="0">
              <a:scrgbClr r="0" g="0" b="0"/>
            </a:effectRef>
            <a:fontRef idx="minor"/>
          </p:style>
        </p:sp>
        <p:sp>
          <p:nvSpPr>
            <p:cNvPr id="379" name="CustomShape 42">
              <a:extLst>
                <a:ext uri="{FF2B5EF4-FFF2-40B4-BE49-F238E27FC236}">
                  <a16:creationId xmlns:a16="http://schemas.microsoft.com/office/drawing/2014/main" id="{7CCAD0AE-BE4A-4D9D-A52D-5FEEABB30CF9}"/>
                </a:ext>
              </a:extLst>
            </p:cNvPr>
            <p:cNvSpPr/>
            <p:nvPr/>
          </p:nvSpPr>
          <p:spPr>
            <a:xfrm flipV="1">
              <a:off x="5128783" y="4133813"/>
              <a:ext cx="360278" cy="446955"/>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sp>
          <p:nvSpPr>
            <p:cNvPr id="380" name="CustomShape 43">
              <a:extLst>
                <a:ext uri="{FF2B5EF4-FFF2-40B4-BE49-F238E27FC236}">
                  <a16:creationId xmlns:a16="http://schemas.microsoft.com/office/drawing/2014/main" id="{B85D6595-DEAA-4D45-92A4-D8C448B1D5A5}"/>
                </a:ext>
              </a:extLst>
            </p:cNvPr>
            <p:cNvSpPr/>
            <p:nvPr/>
          </p:nvSpPr>
          <p:spPr>
            <a:xfrm>
              <a:off x="5128783" y="4581065"/>
              <a:ext cx="345659" cy="319169"/>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grpSp>
          <p:nvGrpSpPr>
            <p:cNvPr id="381" name="Group 49">
              <a:extLst>
                <a:ext uri="{FF2B5EF4-FFF2-40B4-BE49-F238E27FC236}">
                  <a16:creationId xmlns:a16="http://schemas.microsoft.com/office/drawing/2014/main" id="{FB3149FA-38CF-4FC4-AB7D-185AA4F70531}"/>
                </a:ext>
              </a:extLst>
            </p:cNvPr>
            <p:cNvGrpSpPr/>
            <p:nvPr/>
          </p:nvGrpSpPr>
          <p:grpSpPr>
            <a:xfrm>
              <a:off x="3278329" y="3935002"/>
              <a:ext cx="1049367" cy="1296583"/>
              <a:chOff x="7716600" y="2059200"/>
              <a:chExt cx="1524600" cy="1570680"/>
            </a:xfrm>
          </p:grpSpPr>
          <p:sp>
            <p:nvSpPr>
              <p:cNvPr id="382" name="CustomShape 50">
                <a:extLst>
                  <a:ext uri="{FF2B5EF4-FFF2-40B4-BE49-F238E27FC236}">
                    <a16:creationId xmlns:a16="http://schemas.microsoft.com/office/drawing/2014/main" id="{A3DBE9A7-3B5C-4FB9-B96E-EAF679A8B300}"/>
                  </a:ext>
                </a:extLst>
              </p:cNvPr>
              <p:cNvSpPr/>
              <p:nvPr/>
            </p:nvSpPr>
            <p:spPr>
              <a:xfrm>
                <a:off x="7798320" y="2144520"/>
                <a:ext cx="680400" cy="349920"/>
              </a:xfrm>
              <a:custGeom>
                <a:avLst/>
                <a:gdLst/>
                <a:ahLst/>
                <a:cxnLst/>
                <a:rect l="l" t="t" r="r" b="b"/>
                <a:pathLst>
                  <a:path w="1864217" h="920310">
                    <a:moveTo>
                      <a:pt x="-88" y="-181"/>
                    </a:moveTo>
                    <a:lnTo>
                      <a:pt x="1864130" y="920129"/>
                    </a:lnTo>
                  </a:path>
                </a:pathLst>
              </a:custGeom>
              <a:ln/>
            </p:spPr>
            <p:style>
              <a:lnRef idx="2">
                <a:schemeClr val="dk1"/>
              </a:lnRef>
              <a:fillRef idx="1">
                <a:schemeClr val="lt1"/>
              </a:fillRef>
              <a:effectRef idx="0">
                <a:schemeClr val="dk1"/>
              </a:effectRef>
              <a:fontRef idx="minor"/>
            </p:style>
          </p:sp>
          <p:sp>
            <p:nvSpPr>
              <p:cNvPr id="383" name="CustomShape 51">
                <a:extLst>
                  <a:ext uri="{FF2B5EF4-FFF2-40B4-BE49-F238E27FC236}">
                    <a16:creationId xmlns:a16="http://schemas.microsoft.com/office/drawing/2014/main" id="{91E0A147-80A1-4159-A56D-51536D9820EB}"/>
                  </a:ext>
                </a:extLst>
              </p:cNvPr>
              <p:cNvSpPr/>
              <p:nvPr/>
            </p:nvSpPr>
            <p:spPr>
              <a:xfrm>
                <a:off x="7798320" y="2144520"/>
                <a:ext cx="680400" cy="699840"/>
              </a:xfrm>
              <a:custGeom>
                <a:avLst/>
                <a:gdLst/>
                <a:ahLst/>
                <a:cxnLst/>
                <a:rect l="l" t="t" r="r" b="b"/>
                <a:pathLst>
                  <a:path w="1864217" h="1840620">
                    <a:moveTo>
                      <a:pt x="-88" y="-141"/>
                    </a:moveTo>
                    <a:lnTo>
                      <a:pt x="1864130" y="1840479"/>
                    </a:lnTo>
                  </a:path>
                </a:pathLst>
              </a:custGeom>
              <a:ln/>
            </p:spPr>
            <p:style>
              <a:lnRef idx="2">
                <a:schemeClr val="dk1"/>
              </a:lnRef>
              <a:fillRef idx="1">
                <a:schemeClr val="lt1"/>
              </a:fillRef>
              <a:effectRef idx="0">
                <a:schemeClr val="dk1"/>
              </a:effectRef>
              <a:fontRef idx="minor"/>
            </p:style>
          </p:sp>
          <p:sp>
            <p:nvSpPr>
              <p:cNvPr id="384" name="CustomShape 52">
                <a:extLst>
                  <a:ext uri="{FF2B5EF4-FFF2-40B4-BE49-F238E27FC236}">
                    <a16:creationId xmlns:a16="http://schemas.microsoft.com/office/drawing/2014/main" id="{4DA6132A-733E-4A31-9DF7-41D48EC1EB45}"/>
                  </a:ext>
                </a:extLst>
              </p:cNvPr>
              <p:cNvSpPr/>
              <p:nvPr/>
            </p:nvSpPr>
            <p:spPr>
              <a:xfrm>
                <a:off x="7798320" y="2144520"/>
                <a:ext cx="680400" cy="1050120"/>
              </a:xfrm>
              <a:custGeom>
                <a:avLst/>
                <a:gdLst/>
                <a:ahLst/>
                <a:cxnLst/>
                <a:rect l="l" t="t" r="r" b="b"/>
                <a:pathLst>
                  <a:path w="1864217" h="2760930">
                    <a:moveTo>
                      <a:pt x="-88" y="-102"/>
                    </a:moveTo>
                    <a:lnTo>
                      <a:pt x="1864130" y="2760829"/>
                    </a:lnTo>
                  </a:path>
                </a:pathLst>
              </a:custGeom>
              <a:ln/>
            </p:spPr>
            <p:style>
              <a:lnRef idx="2">
                <a:schemeClr val="dk1"/>
              </a:lnRef>
              <a:fillRef idx="1">
                <a:schemeClr val="lt1"/>
              </a:fillRef>
              <a:effectRef idx="0">
                <a:schemeClr val="dk1"/>
              </a:effectRef>
              <a:fontRef idx="minor"/>
            </p:style>
          </p:sp>
          <p:sp>
            <p:nvSpPr>
              <p:cNvPr id="385" name="CustomShape 53">
                <a:extLst>
                  <a:ext uri="{FF2B5EF4-FFF2-40B4-BE49-F238E27FC236}">
                    <a16:creationId xmlns:a16="http://schemas.microsoft.com/office/drawing/2014/main" id="{233C94C3-6C8A-4E89-8CBE-F3C3401476C6}"/>
                  </a:ext>
                </a:extLst>
              </p:cNvPr>
              <p:cNvSpPr/>
              <p:nvPr/>
            </p:nvSpPr>
            <p:spPr>
              <a:xfrm>
                <a:off x="7798320" y="2144520"/>
                <a:ext cx="680400" cy="1400040"/>
              </a:xfrm>
              <a:custGeom>
                <a:avLst/>
                <a:gdLst/>
                <a:ahLst/>
                <a:cxnLst/>
                <a:rect l="l" t="t" r="r" b="b"/>
                <a:pathLst>
                  <a:path w="1864217" h="3681240">
                    <a:moveTo>
                      <a:pt x="-88" y="-62"/>
                    </a:moveTo>
                    <a:lnTo>
                      <a:pt x="1864130" y="3681178"/>
                    </a:lnTo>
                  </a:path>
                </a:pathLst>
              </a:custGeom>
              <a:ln/>
            </p:spPr>
            <p:style>
              <a:lnRef idx="2">
                <a:schemeClr val="dk1"/>
              </a:lnRef>
              <a:fillRef idx="1">
                <a:schemeClr val="lt1"/>
              </a:fillRef>
              <a:effectRef idx="0">
                <a:schemeClr val="dk1"/>
              </a:effectRef>
              <a:fontRef idx="minor"/>
            </p:style>
          </p:sp>
          <p:sp>
            <p:nvSpPr>
              <p:cNvPr id="386" name="CustomShape 54">
                <a:extLst>
                  <a:ext uri="{FF2B5EF4-FFF2-40B4-BE49-F238E27FC236}">
                    <a16:creationId xmlns:a16="http://schemas.microsoft.com/office/drawing/2014/main" id="{D2DD92B8-DC59-487E-8391-73FB9EAB7A3F}"/>
                  </a:ext>
                </a:extLst>
              </p:cNvPr>
              <p:cNvSpPr/>
              <p:nvPr/>
            </p:nvSpPr>
            <p:spPr>
              <a:xfrm>
                <a:off x="7798320" y="2494440"/>
                <a:ext cx="680400" cy="2520"/>
              </a:xfrm>
              <a:custGeom>
                <a:avLst/>
                <a:gdLst/>
                <a:ahLst/>
                <a:cxnLst/>
                <a:rect l="l" t="t" r="r" b="b"/>
                <a:pathLst>
                  <a:path w="1864217" h="7784">
                    <a:moveTo>
                      <a:pt x="-88" y="-141"/>
                    </a:moveTo>
                    <a:lnTo>
                      <a:pt x="1864130" y="-141"/>
                    </a:lnTo>
                  </a:path>
                </a:pathLst>
              </a:custGeom>
              <a:ln/>
            </p:spPr>
            <p:style>
              <a:lnRef idx="2">
                <a:schemeClr val="dk1"/>
              </a:lnRef>
              <a:fillRef idx="1">
                <a:schemeClr val="lt1"/>
              </a:fillRef>
              <a:effectRef idx="0">
                <a:schemeClr val="dk1"/>
              </a:effectRef>
              <a:fontRef idx="minor"/>
            </p:style>
          </p:sp>
          <p:sp>
            <p:nvSpPr>
              <p:cNvPr id="387" name="CustomShape 55">
                <a:extLst>
                  <a:ext uri="{FF2B5EF4-FFF2-40B4-BE49-F238E27FC236}">
                    <a16:creationId xmlns:a16="http://schemas.microsoft.com/office/drawing/2014/main" id="{ABF8DDA9-D387-44D6-BB3F-4BC205C2817F}"/>
                  </a:ext>
                </a:extLst>
              </p:cNvPr>
              <p:cNvSpPr/>
              <p:nvPr/>
            </p:nvSpPr>
            <p:spPr>
              <a:xfrm>
                <a:off x="7798320" y="2494440"/>
                <a:ext cx="680400" cy="349920"/>
              </a:xfrm>
              <a:custGeom>
                <a:avLst/>
                <a:gdLst/>
                <a:ahLst/>
                <a:cxnLst/>
                <a:rect l="l" t="t" r="r" b="b"/>
                <a:pathLst>
                  <a:path w="1864217" h="920310">
                    <a:moveTo>
                      <a:pt x="-88" y="-102"/>
                    </a:moveTo>
                    <a:lnTo>
                      <a:pt x="1864130" y="920208"/>
                    </a:lnTo>
                  </a:path>
                </a:pathLst>
              </a:custGeom>
              <a:ln/>
            </p:spPr>
            <p:style>
              <a:lnRef idx="2">
                <a:schemeClr val="dk1"/>
              </a:lnRef>
              <a:fillRef idx="1">
                <a:schemeClr val="lt1"/>
              </a:fillRef>
              <a:effectRef idx="0">
                <a:schemeClr val="dk1"/>
              </a:effectRef>
              <a:fontRef idx="minor"/>
            </p:style>
          </p:sp>
          <p:sp>
            <p:nvSpPr>
              <p:cNvPr id="388" name="CustomShape 56">
                <a:extLst>
                  <a:ext uri="{FF2B5EF4-FFF2-40B4-BE49-F238E27FC236}">
                    <a16:creationId xmlns:a16="http://schemas.microsoft.com/office/drawing/2014/main" id="{F2BA775A-43BF-4C64-86F0-455072550548}"/>
                  </a:ext>
                </a:extLst>
              </p:cNvPr>
              <p:cNvSpPr/>
              <p:nvPr/>
            </p:nvSpPr>
            <p:spPr>
              <a:xfrm>
                <a:off x="7798320" y="2494440"/>
                <a:ext cx="680400" cy="699840"/>
              </a:xfrm>
              <a:custGeom>
                <a:avLst/>
                <a:gdLst/>
                <a:ahLst/>
                <a:cxnLst/>
                <a:rect l="l" t="t" r="r" b="b"/>
                <a:pathLst>
                  <a:path w="1864217" h="1840620">
                    <a:moveTo>
                      <a:pt x="-88" y="-62"/>
                    </a:moveTo>
                    <a:lnTo>
                      <a:pt x="1864130" y="1840558"/>
                    </a:lnTo>
                  </a:path>
                </a:pathLst>
              </a:custGeom>
              <a:ln/>
            </p:spPr>
            <p:style>
              <a:lnRef idx="2">
                <a:schemeClr val="dk1"/>
              </a:lnRef>
              <a:fillRef idx="1">
                <a:schemeClr val="lt1"/>
              </a:fillRef>
              <a:effectRef idx="0">
                <a:schemeClr val="dk1"/>
              </a:effectRef>
              <a:fontRef idx="minor"/>
            </p:style>
          </p:sp>
          <p:sp>
            <p:nvSpPr>
              <p:cNvPr id="389" name="CustomShape 57">
                <a:extLst>
                  <a:ext uri="{FF2B5EF4-FFF2-40B4-BE49-F238E27FC236}">
                    <a16:creationId xmlns:a16="http://schemas.microsoft.com/office/drawing/2014/main" id="{02378BA2-F701-42B6-B0E2-2B98762C6D82}"/>
                  </a:ext>
                </a:extLst>
              </p:cNvPr>
              <p:cNvSpPr/>
              <p:nvPr/>
            </p:nvSpPr>
            <p:spPr>
              <a:xfrm>
                <a:off x="7798320" y="2494440"/>
                <a:ext cx="680400" cy="1050120"/>
              </a:xfrm>
              <a:custGeom>
                <a:avLst/>
                <a:gdLst/>
                <a:ahLst/>
                <a:cxnLst/>
                <a:rect l="l" t="t" r="r" b="b"/>
                <a:pathLst>
                  <a:path w="1864217" h="2760930">
                    <a:moveTo>
                      <a:pt x="-88" y="-23"/>
                    </a:moveTo>
                    <a:lnTo>
                      <a:pt x="1864130" y="2760908"/>
                    </a:lnTo>
                  </a:path>
                </a:pathLst>
              </a:custGeom>
              <a:ln/>
            </p:spPr>
            <p:style>
              <a:lnRef idx="2">
                <a:schemeClr val="dk1"/>
              </a:lnRef>
              <a:fillRef idx="1">
                <a:schemeClr val="lt1"/>
              </a:fillRef>
              <a:effectRef idx="0">
                <a:schemeClr val="dk1"/>
              </a:effectRef>
              <a:fontRef idx="minor"/>
            </p:style>
          </p:sp>
          <p:sp>
            <p:nvSpPr>
              <p:cNvPr id="390" name="CustomShape 58">
                <a:extLst>
                  <a:ext uri="{FF2B5EF4-FFF2-40B4-BE49-F238E27FC236}">
                    <a16:creationId xmlns:a16="http://schemas.microsoft.com/office/drawing/2014/main" id="{E06D9E48-8C7E-462C-8054-DEE8101ABED7}"/>
                  </a:ext>
                </a:extLst>
              </p:cNvPr>
              <p:cNvSpPr/>
              <p:nvPr/>
            </p:nvSpPr>
            <p:spPr>
              <a:xfrm>
                <a:off x="7798320" y="2494440"/>
                <a:ext cx="680400" cy="349920"/>
              </a:xfrm>
              <a:custGeom>
                <a:avLst/>
                <a:gdLst/>
                <a:ahLst/>
                <a:cxnLst/>
                <a:rect l="l" t="t" r="r" b="b"/>
                <a:pathLst>
                  <a:path w="1864217" h="920310">
                    <a:moveTo>
                      <a:pt x="-88" y="920208"/>
                    </a:moveTo>
                    <a:lnTo>
                      <a:pt x="1864130" y="-102"/>
                    </a:lnTo>
                  </a:path>
                </a:pathLst>
              </a:custGeom>
              <a:ln/>
            </p:spPr>
            <p:style>
              <a:lnRef idx="2">
                <a:schemeClr val="dk1"/>
              </a:lnRef>
              <a:fillRef idx="1">
                <a:schemeClr val="lt1"/>
              </a:fillRef>
              <a:effectRef idx="0">
                <a:schemeClr val="dk1"/>
              </a:effectRef>
              <a:fontRef idx="minor"/>
            </p:style>
          </p:sp>
          <p:sp>
            <p:nvSpPr>
              <p:cNvPr id="391" name="CustomShape 59">
                <a:extLst>
                  <a:ext uri="{FF2B5EF4-FFF2-40B4-BE49-F238E27FC236}">
                    <a16:creationId xmlns:a16="http://schemas.microsoft.com/office/drawing/2014/main" id="{6E331805-222E-4583-8441-745ED918BFCA}"/>
                  </a:ext>
                </a:extLst>
              </p:cNvPr>
              <p:cNvSpPr/>
              <p:nvPr/>
            </p:nvSpPr>
            <p:spPr>
              <a:xfrm>
                <a:off x="7798320" y="2844720"/>
                <a:ext cx="680400" cy="2520"/>
              </a:xfrm>
              <a:custGeom>
                <a:avLst/>
                <a:gdLst/>
                <a:ahLst/>
                <a:cxnLst/>
                <a:rect l="l" t="t" r="r" b="b"/>
                <a:pathLst>
                  <a:path w="1864217" h="7784">
                    <a:moveTo>
                      <a:pt x="-88" y="-62"/>
                    </a:moveTo>
                    <a:lnTo>
                      <a:pt x="1864130" y="-62"/>
                    </a:lnTo>
                  </a:path>
                </a:pathLst>
              </a:custGeom>
              <a:ln/>
            </p:spPr>
            <p:style>
              <a:lnRef idx="2">
                <a:schemeClr val="dk1"/>
              </a:lnRef>
              <a:fillRef idx="1">
                <a:schemeClr val="lt1"/>
              </a:fillRef>
              <a:effectRef idx="0">
                <a:schemeClr val="dk1"/>
              </a:effectRef>
              <a:fontRef idx="minor"/>
            </p:style>
          </p:sp>
          <p:sp>
            <p:nvSpPr>
              <p:cNvPr id="392" name="CustomShape 60">
                <a:extLst>
                  <a:ext uri="{FF2B5EF4-FFF2-40B4-BE49-F238E27FC236}">
                    <a16:creationId xmlns:a16="http://schemas.microsoft.com/office/drawing/2014/main" id="{A316ECB5-4E6F-4EDD-80C2-9DACB97A489B}"/>
                  </a:ext>
                </a:extLst>
              </p:cNvPr>
              <p:cNvSpPr/>
              <p:nvPr/>
            </p:nvSpPr>
            <p:spPr>
              <a:xfrm>
                <a:off x="7798320" y="2844720"/>
                <a:ext cx="680400" cy="349920"/>
              </a:xfrm>
              <a:custGeom>
                <a:avLst/>
                <a:gdLst/>
                <a:ahLst/>
                <a:cxnLst/>
                <a:rect l="l" t="t" r="r" b="b"/>
                <a:pathLst>
                  <a:path w="1864217" h="920310">
                    <a:moveTo>
                      <a:pt x="-88" y="-23"/>
                    </a:moveTo>
                    <a:lnTo>
                      <a:pt x="1864130" y="920288"/>
                    </a:lnTo>
                  </a:path>
                </a:pathLst>
              </a:custGeom>
              <a:ln/>
            </p:spPr>
            <p:style>
              <a:lnRef idx="2">
                <a:schemeClr val="dk1"/>
              </a:lnRef>
              <a:fillRef idx="1">
                <a:schemeClr val="lt1"/>
              </a:fillRef>
              <a:effectRef idx="0">
                <a:schemeClr val="dk1"/>
              </a:effectRef>
              <a:fontRef idx="minor"/>
            </p:style>
          </p:sp>
          <p:sp>
            <p:nvSpPr>
              <p:cNvPr id="393" name="CustomShape 61">
                <a:extLst>
                  <a:ext uri="{FF2B5EF4-FFF2-40B4-BE49-F238E27FC236}">
                    <a16:creationId xmlns:a16="http://schemas.microsoft.com/office/drawing/2014/main" id="{18F64603-3891-4660-A063-21AF45D77C86}"/>
                  </a:ext>
                </a:extLst>
              </p:cNvPr>
              <p:cNvSpPr/>
              <p:nvPr/>
            </p:nvSpPr>
            <p:spPr>
              <a:xfrm>
                <a:off x="7798320" y="2844720"/>
                <a:ext cx="680400" cy="699840"/>
              </a:xfrm>
              <a:custGeom>
                <a:avLst/>
                <a:gdLst/>
                <a:ahLst/>
                <a:cxnLst/>
                <a:rect l="l" t="t" r="r" b="b"/>
                <a:pathLst>
                  <a:path w="1864217" h="1840620">
                    <a:moveTo>
                      <a:pt x="-88" y="17"/>
                    </a:moveTo>
                    <a:lnTo>
                      <a:pt x="1864130" y="1840637"/>
                    </a:lnTo>
                  </a:path>
                </a:pathLst>
              </a:custGeom>
              <a:ln/>
            </p:spPr>
            <p:style>
              <a:lnRef idx="2">
                <a:schemeClr val="dk1"/>
              </a:lnRef>
              <a:fillRef idx="1">
                <a:schemeClr val="lt1"/>
              </a:fillRef>
              <a:effectRef idx="0">
                <a:schemeClr val="dk1"/>
              </a:effectRef>
              <a:fontRef idx="minor"/>
            </p:style>
          </p:sp>
          <p:sp>
            <p:nvSpPr>
              <p:cNvPr id="394" name="CustomShape 62">
                <a:extLst>
                  <a:ext uri="{FF2B5EF4-FFF2-40B4-BE49-F238E27FC236}">
                    <a16:creationId xmlns:a16="http://schemas.microsoft.com/office/drawing/2014/main" id="{0C246C19-3C20-4961-A2BB-10670ABFEE15}"/>
                  </a:ext>
                </a:extLst>
              </p:cNvPr>
              <p:cNvSpPr/>
              <p:nvPr/>
            </p:nvSpPr>
            <p:spPr>
              <a:xfrm>
                <a:off x="7798320" y="2494440"/>
                <a:ext cx="680400" cy="699840"/>
              </a:xfrm>
              <a:custGeom>
                <a:avLst/>
                <a:gdLst/>
                <a:ahLst/>
                <a:cxnLst/>
                <a:rect l="l" t="t" r="r" b="b"/>
                <a:pathLst>
                  <a:path w="1864217" h="1840620">
                    <a:moveTo>
                      <a:pt x="-88" y="1840558"/>
                    </a:moveTo>
                    <a:lnTo>
                      <a:pt x="1864130" y="-62"/>
                    </a:lnTo>
                  </a:path>
                </a:pathLst>
              </a:custGeom>
              <a:ln/>
            </p:spPr>
            <p:style>
              <a:lnRef idx="2">
                <a:schemeClr val="dk1"/>
              </a:lnRef>
              <a:fillRef idx="1">
                <a:schemeClr val="lt1"/>
              </a:fillRef>
              <a:effectRef idx="0">
                <a:schemeClr val="dk1"/>
              </a:effectRef>
              <a:fontRef idx="minor"/>
            </p:style>
          </p:sp>
          <p:sp>
            <p:nvSpPr>
              <p:cNvPr id="395" name="CustomShape 63">
                <a:extLst>
                  <a:ext uri="{FF2B5EF4-FFF2-40B4-BE49-F238E27FC236}">
                    <a16:creationId xmlns:a16="http://schemas.microsoft.com/office/drawing/2014/main" id="{551ABF8C-B913-401B-B94A-B77084C80661}"/>
                  </a:ext>
                </a:extLst>
              </p:cNvPr>
              <p:cNvSpPr/>
              <p:nvPr/>
            </p:nvSpPr>
            <p:spPr>
              <a:xfrm>
                <a:off x="7798320" y="2844720"/>
                <a:ext cx="680400" cy="349920"/>
              </a:xfrm>
              <a:custGeom>
                <a:avLst/>
                <a:gdLst/>
                <a:ahLst/>
                <a:cxnLst/>
                <a:rect l="l" t="t" r="r" b="b"/>
                <a:pathLst>
                  <a:path w="1864217" h="920310">
                    <a:moveTo>
                      <a:pt x="-88" y="920288"/>
                    </a:moveTo>
                    <a:lnTo>
                      <a:pt x="1864130" y="-23"/>
                    </a:lnTo>
                  </a:path>
                </a:pathLst>
              </a:custGeom>
              <a:ln/>
            </p:spPr>
            <p:style>
              <a:lnRef idx="2">
                <a:schemeClr val="dk1"/>
              </a:lnRef>
              <a:fillRef idx="1">
                <a:schemeClr val="lt1"/>
              </a:fillRef>
              <a:effectRef idx="0">
                <a:schemeClr val="dk1"/>
              </a:effectRef>
              <a:fontRef idx="minor"/>
            </p:style>
          </p:sp>
          <p:sp>
            <p:nvSpPr>
              <p:cNvPr id="396" name="CustomShape 64">
                <a:extLst>
                  <a:ext uri="{FF2B5EF4-FFF2-40B4-BE49-F238E27FC236}">
                    <a16:creationId xmlns:a16="http://schemas.microsoft.com/office/drawing/2014/main" id="{C4D1B6BA-246C-42C4-85CB-D1FB658810CC}"/>
                  </a:ext>
                </a:extLst>
              </p:cNvPr>
              <p:cNvSpPr/>
              <p:nvPr/>
            </p:nvSpPr>
            <p:spPr>
              <a:xfrm>
                <a:off x="7798320" y="3194640"/>
                <a:ext cx="680400" cy="2520"/>
              </a:xfrm>
              <a:custGeom>
                <a:avLst/>
                <a:gdLst/>
                <a:ahLst/>
                <a:cxnLst/>
                <a:rect l="l" t="t" r="r" b="b"/>
                <a:pathLst>
                  <a:path w="1864217" h="7784">
                    <a:moveTo>
                      <a:pt x="-88" y="17"/>
                    </a:moveTo>
                    <a:lnTo>
                      <a:pt x="1864130" y="17"/>
                    </a:lnTo>
                  </a:path>
                </a:pathLst>
              </a:custGeom>
              <a:ln/>
            </p:spPr>
            <p:style>
              <a:lnRef idx="2">
                <a:schemeClr val="dk1"/>
              </a:lnRef>
              <a:fillRef idx="1">
                <a:schemeClr val="lt1"/>
              </a:fillRef>
              <a:effectRef idx="0">
                <a:schemeClr val="dk1"/>
              </a:effectRef>
              <a:fontRef idx="minor"/>
            </p:style>
          </p:sp>
          <p:sp>
            <p:nvSpPr>
              <p:cNvPr id="397" name="CustomShape 65">
                <a:extLst>
                  <a:ext uri="{FF2B5EF4-FFF2-40B4-BE49-F238E27FC236}">
                    <a16:creationId xmlns:a16="http://schemas.microsoft.com/office/drawing/2014/main" id="{4AC43F02-1656-44F1-A57E-67B4CA621E5A}"/>
                  </a:ext>
                </a:extLst>
              </p:cNvPr>
              <p:cNvSpPr/>
              <p:nvPr/>
            </p:nvSpPr>
            <p:spPr>
              <a:xfrm>
                <a:off x="7798320" y="3194640"/>
                <a:ext cx="680400" cy="349920"/>
              </a:xfrm>
              <a:custGeom>
                <a:avLst/>
                <a:gdLst/>
                <a:ahLst/>
                <a:cxnLst/>
                <a:rect l="l" t="t" r="r" b="b"/>
                <a:pathLst>
                  <a:path w="1864217" h="920310">
                    <a:moveTo>
                      <a:pt x="-88" y="57"/>
                    </a:moveTo>
                    <a:lnTo>
                      <a:pt x="1864130" y="920367"/>
                    </a:lnTo>
                  </a:path>
                </a:pathLst>
              </a:custGeom>
              <a:ln/>
            </p:spPr>
            <p:style>
              <a:lnRef idx="2">
                <a:schemeClr val="dk1"/>
              </a:lnRef>
              <a:fillRef idx="1">
                <a:schemeClr val="lt1"/>
              </a:fillRef>
              <a:effectRef idx="0">
                <a:schemeClr val="dk1"/>
              </a:effectRef>
              <a:fontRef idx="minor"/>
            </p:style>
          </p:sp>
          <p:sp>
            <p:nvSpPr>
              <p:cNvPr id="398" name="CustomShape 66">
                <a:extLst>
                  <a:ext uri="{FF2B5EF4-FFF2-40B4-BE49-F238E27FC236}">
                    <a16:creationId xmlns:a16="http://schemas.microsoft.com/office/drawing/2014/main" id="{F13D84EA-BC9C-4E76-882D-7F9F9587AD8B}"/>
                  </a:ext>
                </a:extLst>
              </p:cNvPr>
              <p:cNvSpPr/>
              <p:nvPr/>
            </p:nvSpPr>
            <p:spPr>
              <a:xfrm>
                <a:off x="7798320" y="2494440"/>
                <a:ext cx="680400" cy="1050120"/>
              </a:xfrm>
              <a:custGeom>
                <a:avLst/>
                <a:gdLst/>
                <a:ahLst/>
                <a:cxnLst/>
                <a:rect l="l" t="t" r="r" b="b"/>
                <a:pathLst>
                  <a:path w="1864217" h="2760930">
                    <a:moveTo>
                      <a:pt x="-88" y="2760908"/>
                    </a:moveTo>
                    <a:lnTo>
                      <a:pt x="1864130" y="-23"/>
                    </a:lnTo>
                  </a:path>
                </a:pathLst>
              </a:custGeom>
              <a:ln/>
            </p:spPr>
            <p:style>
              <a:lnRef idx="2">
                <a:schemeClr val="dk1"/>
              </a:lnRef>
              <a:fillRef idx="1">
                <a:schemeClr val="lt1"/>
              </a:fillRef>
              <a:effectRef idx="0">
                <a:schemeClr val="dk1"/>
              </a:effectRef>
              <a:fontRef idx="minor"/>
            </p:style>
          </p:sp>
          <p:sp>
            <p:nvSpPr>
              <p:cNvPr id="399" name="CustomShape 67">
                <a:extLst>
                  <a:ext uri="{FF2B5EF4-FFF2-40B4-BE49-F238E27FC236}">
                    <a16:creationId xmlns:a16="http://schemas.microsoft.com/office/drawing/2014/main" id="{816FD2CE-AC52-4EB1-A93C-65B20508078A}"/>
                  </a:ext>
                </a:extLst>
              </p:cNvPr>
              <p:cNvSpPr/>
              <p:nvPr/>
            </p:nvSpPr>
            <p:spPr>
              <a:xfrm>
                <a:off x="7798320" y="2844720"/>
                <a:ext cx="680400" cy="699840"/>
              </a:xfrm>
              <a:custGeom>
                <a:avLst/>
                <a:gdLst/>
                <a:ahLst/>
                <a:cxnLst/>
                <a:rect l="l" t="t" r="r" b="b"/>
                <a:pathLst>
                  <a:path w="1864217" h="1840620">
                    <a:moveTo>
                      <a:pt x="-88" y="1840637"/>
                    </a:moveTo>
                    <a:lnTo>
                      <a:pt x="1864130" y="17"/>
                    </a:lnTo>
                  </a:path>
                </a:pathLst>
              </a:custGeom>
              <a:ln/>
            </p:spPr>
            <p:style>
              <a:lnRef idx="2">
                <a:schemeClr val="dk1"/>
              </a:lnRef>
              <a:fillRef idx="1">
                <a:schemeClr val="lt1"/>
              </a:fillRef>
              <a:effectRef idx="0">
                <a:schemeClr val="dk1"/>
              </a:effectRef>
              <a:fontRef idx="minor"/>
            </p:style>
          </p:sp>
          <p:sp>
            <p:nvSpPr>
              <p:cNvPr id="400" name="CustomShape 68">
                <a:extLst>
                  <a:ext uri="{FF2B5EF4-FFF2-40B4-BE49-F238E27FC236}">
                    <a16:creationId xmlns:a16="http://schemas.microsoft.com/office/drawing/2014/main" id="{15B9391F-4F20-43F7-BDF1-C32DAD19EF6E}"/>
                  </a:ext>
                </a:extLst>
              </p:cNvPr>
              <p:cNvSpPr/>
              <p:nvPr/>
            </p:nvSpPr>
            <p:spPr>
              <a:xfrm>
                <a:off x="7798320" y="3194640"/>
                <a:ext cx="680400" cy="349920"/>
              </a:xfrm>
              <a:custGeom>
                <a:avLst/>
                <a:gdLst/>
                <a:ahLst/>
                <a:cxnLst/>
                <a:rect l="l" t="t" r="r" b="b"/>
                <a:pathLst>
                  <a:path w="1864217" h="920310">
                    <a:moveTo>
                      <a:pt x="-88" y="920367"/>
                    </a:moveTo>
                    <a:lnTo>
                      <a:pt x="1864130" y="57"/>
                    </a:lnTo>
                  </a:path>
                </a:pathLst>
              </a:custGeom>
              <a:ln/>
            </p:spPr>
            <p:style>
              <a:lnRef idx="2">
                <a:schemeClr val="dk1"/>
              </a:lnRef>
              <a:fillRef idx="1">
                <a:schemeClr val="lt1"/>
              </a:fillRef>
              <a:effectRef idx="0">
                <a:schemeClr val="dk1"/>
              </a:effectRef>
              <a:fontRef idx="minor"/>
            </p:style>
          </p:sp>
          <p:sp>
            <p:nvSpPr>
              <p:cNvPr id="401" name="CustomShape 69">
                <a:extLst>
                  <a:ext uri="{FF2B5EF4-FFF2-40B4-BE49-F238E27FC236}">
                    <a16:creationId xmlns:a16="http://schemas.microsoft.com/office/drawing/2014/main" id="{44846FDD-7575-4C78-85FF-53F3D6ABDACA}"/>
                  </a:ext>
                </a:extLst>
              </p:cNvPr>
              <p:cNvSpPr/>
              <p:nvPr/>
            </p:nvSpPr>
            <p:spPr>
              <a:xfrm>
                <a:off x="7798320" y="3544920"/>
                <a:ext cx="680400" cy="2520"/>
              </a:xfrm>
              <a:custGeom>
                <a:avLst/>
                <a:gdLst/>
                <a:ahLst/>
                <a:cxnLst/>
                <a:rect l="l" t="t" r="r" b="b"/>
                <a:pathLst>
                  <a:path w="1864217" h="7784">
                    <a:moveTo>
                      <a:pt x="-88" y="96"/>
                    </a:moveTo>
                    <a:lnTo>
                      <a:pt x="1864130" y="96"/>
                    </a:lnTo>
                  </a:path>
                </a:pathLst>
              </a:custGeom>
              <a:ln/>
            </p:spPr>
            <p:style>
              <a:lnRef idx="2">
                <a:schemeClr val="dk1"/>
              </a:lnRef>
              <a:fillRef idx="1">
                <a:schemeClr val="lt1"/>
              </a:fillRef>
              <a:effectRef idx="0">
                <a:schemeClr val="dk1"/>
              </a:effectRef>
              <a:fontRef idx="minor"/>
            </p:style>
          </p:sp>
          <p:sp>
            <p:nvSpPr>
              <p:cNvPr id="402" name="CustomShape 70">
                <a:extLst>
                  <a:ext uri="{FF2B5EF4-FFF2-40B4-BE49-F238E27FC236}">
                    <a16:creationId xmlns:a16="http://schemas.microsoft.com/office/drawing/2014/main" id="{5F07715C-8B99-4436-8135-3211D3C3EC68}"/>
                  </a:ext>
                </a:extLst>
              </p:cNvPr>
              <p:cNvSpPr/>
              <p:nvPr/>
            </p:nvSpPr>
            <p:spPr>
              <a:xfrm>
                <a:off x="8479080" y="2144520"/>
                <a:ext cx="680400" cy="524880"/>
              </a:xfrm>
              <a:custGeom>
                <a:avLst/>
                <a:gdLst/>
                <a:ahLst/>
                <a:cxnLst/>
                <a:rect l="l" t="t" r="r" b="b"/>
                <a:pathLst>
                  <a:path w="1864217" h="1380465">
                    <a:moveTo>
                      <a:pt x="72" y="-161"/>
                    </a:moveTo>
                    <a:lnTo>
                      <a:pt x="1864290" y="1380304"/>
                    </a:lnTo>
                  </a:path>
                </a:pathLst>
              </a:custGeom>
              <a:ln/>
            </p:spPr>
            <p:style>
              <a:lnRef idx="2">
                <a:schemeClr val="dk1"/>
              </a:lnRef>
              <a:fillRef idx="1">
                <a:schemeClr val="lt1"/>
              </a:fillRef>
              <a:effectRef idx="0">
                <a:schemeClr val="dk1"/>
              </a:effectRef>
              <a:fontRef idx="minor"/>
            </p:style>
          </p:sp>
          <p:sp>
            <p:nvSpPr>
              <p:cNvPr id="403" name="CustomShape 71">
                <a:extLst>
                  <a:ext uri="{FF2B5EF4-FFF2-40B4-BE49-F238E27FC236}">
                    <a16:creationId xmlns:a16="http://schemas.microsoft.com/office/drawing/2014/main" id="{C09EF08D-8854-4A24-8A40-F77AD8163167}"/>
                  </a:ext>
                </a:extLst>
              </p:cNvPr>
              <p:cNvSpPr/>
              <p:nvPr/>
            </p:nvSpPr>
            <p:spPr>
              <a:xfrm>
                <a:off x="8479080" y="2144520"/>
                <a:ext cx="680400" cy="874800"/>
              </a:xfrm>
              <a:custGeom>
                <a:avLst/>
                <a:gdLst/>
                <a:ahLst/>
                <a:cxnLst/>
                <a:rect l="l" t="t" r="r" b="b"/>
                <a:pathLst>
                  <a:path w="1864217" h="2300775">
                    <a:moveTo>
                      <a:pt x="72" y="-122"/>
                    </a:moveTo>
                    <a:lnTo>
                      <a:pt x="1864290" y="2300654"/>
                    </a:lnTo>
                  </a:path>
                </a:pathLst>
              </a:custGeom>
              <a:ln/>
            </p:spPr>
            <p:style>
              <a:lnRef idx="2">
                <a:schemeClr val="dk1"/>
              </a:lnRef>
              <a:fillRef idx="1">
                <a:schemeClr val="lt1"/>
              </a:fillRef>
              <a:effectRef idx="0">
                <a:schemeClr val="dk1"/>
              </a:effectRef>
              <a:fontRef idx="minor"/>
            </p:style>
          </p:sp>
          <p:sp>
            <p:nvSpPr>
              <p:cNvPr id="404" name="CustomShape 72">
                <a:extLst>
                  <a:ext uri="{FF2B5EF4-FFF2-40B4-BE49-F238E27FC236}">
                    <a16:creationId xmlns:a16="http://schemas.microsoft.com/office/drawing/2014/main" id="{5950CDDC-C740-431B-A16E-15733214FFC5}"/>
                  </a:ext>
                </a:extLst>
              </p:cNvPr>
              <p:cNvSpPr/>
              <p:nvPr/>
            </p:nvSpPr>
            <p:spPr>
              <a:xfrm>
                <a:off x="8479080" y="2494440"/>
                <a:ext cx="680400" cy="174600"/>
              </a:xfrm>
              <a:custGeom>
                <a:avLst/>
                <a:gdLst/>
                <a:ahLst/>
                <a:cxnLst/>
                <a:rect l="l" t="t" r="r" b="b"/>
                <a:pathLst>
                  <a:path w="1864217" h="460155">
                    <a:moveTo>
                      <a:pt x="72" y="-122"/>
                    </a:moveTo>
                    <a:lnTo>
                      <a:pt x="1864290" y="460033"/>
                    </a:lnTo>
                  </a:path>
                </a:pathLst>
              </a:custGeom>
              <a:ln/>
            </p:spPr>
            <p:style>
              <a:lnRef idx="2">
                <a:schemeClr val="dk1"/>
              </a:lnRef>
              <a:fillRef idx="1">
                <a:schemeClr val="lt1"/>
              </a:fillRef>
              <a:effectRef idx="0">
                <a:schemeClr val="dk1"/>
              </a:effectRef>
              <a:fontRef idx="minor"/>
            </p:style>
          </p:sp>
          <p:sp>
            <p:nvSpPr>
              <p:cNvPr id="405" name="CustomShape 73">
                <a:extLst>
                  <a:ext uri="{FF2B5EF4-FFF2-40B4-BE49-F238E27FC236}">
                    <a16:creationId xmlns:a16="http://schemas.microsoft.com/office/drawing/2014/main" id="{4365925F-F7B2-440C-BA9F-5D89C3C19279}"/>
                  </a:ext>
                </a:extLst>
              </p:cNvPr>
              <p:cNvSpPr/>
              <p:nvPr/>
            </p:nvSpPr>
            <p:spPr>
              <a:xfrm>
                <a:off x="8479080" y="2494440"/>
                <a:ext cx="680400" cy="524880"/>
              </a:xfrm>
              <a:custGeom>
                <a:avLst/>
                <a:gdLst/>
                <a:ahLst/>
                <a:cxnLst/>
                <a:rect l="l" t="t" r="r" b="b"/>
                <a:pathLst>
                  <a:path w="1864217" h="1380465">
                    <a:moveTo>
                      <a:pt x="72" y="-82"/>
                    </a:moveTo>
                    <a:lnTo>
                      <a:pt x="1864290" y="1380383"/>
                    </a:lnTo>
                  </a:path>
                </a:pathLst>
              </a:custGeom>
              <a:ln/>
            </p:spPr>
            <p:style>
              <a:lnRef idx="2">
                <a:schemeClr val="dk1"/>
              </a:lnRef>
              <a:fillRef idx="1">
                <a:schemeClr val="lt1"/>
              </a:fillRef>
              <a:effectRef idx="0">
                <a:schemeClr val="dk1"/>
              </a:effectRef>
              <a:fontRef idx="minor"/>
            </p:style>
          </p:sp>
          <p:sp>
            <p:nvSpPr>
              <p:cNvPr id="406" name="CustomShape 74">
                <a:extLst>
                  <a:ext uri="{FF2B5EF4-FFF2-40B4-BE49-F238E27FC236}">
                    <a16:creationId xmlns:a16="http://schemas.microsoft.com/office/drawing/2014/main" id="{DC92CB16-6E92-4B4D-BB02-FDD6E860903B}"/>
                  </a:ext>
                </a:extLst>
              </p:cNvPr>
              <p:cNvSpPr/>
              <p:nvPr/>
            </p:nvSpPr>
            <p:spPr>
              <a:xfrm>
                <a:off x="8479080" y="2669400"/>
                <a:ext cx="680400" cy="174600"/>
              </a:xfrm>
              <a:custGeom>
                <a:avLst/>
                <a:gdLst/>
                <a:ahLst/>
                <a:cxnLst/>
                <a:rect l="l" t="t" r="r" b="b"/>
                <a:pathLst>
                  <a:path w="1864217" h="460155">
                    <a:moveTo>
                      <a:pt x="72" y="460073"/>
                    </a:moveTo>
                    <a:lnTo>
                      <a:pt x="1864290" y="-82"/>
                    </a:lnTo>
                  </a:path>
                </a:pathLst>
              </a:custGeom>
              <a:ln/>
            </p:spPr>
            <p:style>
              <a:lnRef idx="2">
                <a:schemeClr val="dk1"/>
              </a:lnRef>
              <a:fillRef idx="1">
                <a:schemeClr val="lt1"/>
              </a:fillRef>
              <a:effectRef idx="0">
                <a:schemeClr val="dk1"/>
              </a:effectRef>
              <a:fontRef idx="minor"/>
            </p:style>
          </p:sp>
          <p:sp>
            <p:nvSpPr>
              <p:cNvPr id="407" name="CustomShape 75">
                <a:extLst>
                  <a:ext uri="{FF2B5EF4-FFF2-40B4-BE49-F238E27FC236}">
                    <a16:creationId xmlns:a16="http://schemas.microsoft.com/office/drawing/2014/main" id="{15319E56-D907-4EA3-8DD0-585D032E7D11}"/>
                  </a:ext>
                </a:extLst>
              </p:cNvPr>
              <p:cNvSpPr/>
              <p:nvPr/>
            </p:nvSpPr>
            <p:spPr>
              <a:xfrm>
                <a:off x="8479080" y="2844720"/>
                <a:ext cx="680400" cy="174600"/>
              </a:xfrm>
              <a:custGeom>
                <a:avLst/>
                <a:gdLst/>
                <a:ahLst/>
                <a:cxnLst/>
                <a:rect l="l" t="t" r="r" b="b"/>
                <a:pathLst>
                  <a:path w="1864217" h="460155">
                    <a:moveTo>
                      <a:pt x="72" y="-42"/>
                    </a:moveTo>
                    <a:lnTo>
                      <a:pt x="1864290" y="460113"/>
                    </a:lnTo>
                  </a:path>
                </a:pathLst>
              </a:custGeom>
              <a:ln/>
            </p:spPr>
            <p:style>
              <a:lnRef idx="2">
                <a:schemeClr val="dk1"/>
              </a:lnRef>
              <a:fillRef idx="1">
                <a:schemeClr val="lt1"/>
              </a:fillRef>
              <a:effectRef idx="0">
                <a:schemeClr val="dk1"/>
              </a:effectRef>
              <a:fontRef idx="minor"/>
            </p:style>
          </p:sp>
          <p:sp>
            <p:nvSpPr>
              <p:cNvPr id="408" name="CustomShape 76">
                <a:extLst>
                  <a:ext uri="{FF2B5EF4-FFF2-40B4-BE49-F238E27FC236}">
                    <a16:creationId xmlns:a16="http://schemas.microsoft.com/office/drawing/2014/main" id="{71A08AA1-BB76-42AF-B94F-94D60AD01BA3}"/>
                  </a:ext>
                </a:extLst>
              </p:cNvPr>
              <p:cNvSpPr/>
              <p:nvPr/>
            </p:nvSpPr>
            <p:spPr>
              <a:xfrm>
                <a:off x="8479080" y="2669400"/>
                <a:ext cx="680400" cy="524880"/>
              </a:xfrm>
              <a:custGeom>
                <a:avLst/>
                <a:gdLst/>
                <a:ahLst/>
                <a:cxnLst/>
                <a:rect l="l" t="t" r="r" b="b"/>
                <a:pathLst>
                  <a:path w="1864217" h="1380465">
                    <a:moveTo>
                      <a:pt x="72" y="1380423"/>
                    </a:moveTo>
                    <a:lnTo>
                      <a:pt x="1864290" y="-42"/>
                    </a:lnTo>
                  </a:path>
                </a:pathLst>
              </a:custGeom>
              <a:ln/>
            </p:spPr>
            <p:style>
              <a:lnRef idx="2">
                <a:schemeClr val="dk1"/>
              </a:lnRef>
              <a:fillRef idx="1">
                <a:schemeClr val="lt1"/>
              </a:fillRef>
              <a:effectRef idx="0">
                <a:schemeClr val="dk1"/>
              </a:effectRef>
              <a:fontRef idx="minor"/>
            </p:style>
          </p:sp>
          <p:sp>
            <p:nvSpPr>
              <p:cNvPr id="409" name="CustomShape 77">
                <a:extLst>
                  <a:ext uri="{FF2B5EF4-FFF2-40B4-BE49-F238E27FC236}">
                    <a16:creationId xmlns:a16="http://schemas.microsoft.com/office/drawing/2014/main" id="{8512D094-1BBF-4CCB-BB0E-C7F55CBC2320}"/>
                  </a:ext>
                </a:extLst>
              </p:cNvPr>
              <p:cNvSpPr/>
              <p:nvPr/>
            </p:nvSpPr>
            <p:spPr>
              <a:xfrm>
                <a:off x="8479080" y="3019680"/>
                <a:ext cx="680400" cy="174600"/>
              </a:xfrm>
              <a:custGeom>
                <a:avLst/>
                <a:gdLst/>
                <a:ahLst/>
                <a:cxnLst/>
                <a:rect l="l" t="t" r="r" b="b"/>
                <a:pathLst>
                  <a:path w="1864217" h="460155">
                    <a:moveTo>
                      <a:pt x="72" y="460152"/>
                    </a:moveTo>
                    <a:lnTo>
                      <a:pt x="1864290" y="-3"/>
                    </a:lnTo>
                  </a:path>
                </a:pathLst>
              </a:custGeom>
              <a:ln/>
            </p:spPr>
            <p:style>
              <a:lnRef idx="2">
                <a:schemeClr val="dk1"/>
              </a:lnRef>
              <a:fillRef idx="1">
                <a:schemeClr val="lt1"/>
              </a:fillRef>
              <a:effectRef idx="0">
                <a:schemeClr val="dk1"/>
              </a:effectRef>
              <a:fontRef idx="minor"/>
            </p:style>
          </p:sp>
          <p:sp>
            <p:nvSpPr>
              <p:cNvPr id="410" name="CustomShape 78">
                <a:extLst>
                  <a:ext uri="{FF2B5EF4-FFF2-40B4-BE49-F238E27FC236}">
                    <a16:creationId xmlns:a16="http://schemas.microsoft.com/office/drawing/2014/main" id="{DBCECF7A-5C80-4649-8E91-64378D866EBE}"/>
                  </a:ext>
                </a:extLst>
              </p:cNvPr>
              <p:cNvSpPr/>
              <p:nvPr/>
            </p:nvSpPr>
            <p:spPr>
              <a:xfrm>
                <a:off x="8479080" y="2669400"/>
                <a:ext cx="680400" cy="874800"/>
              </a:xfrm>
              <a:custGeom>
                <a:avLst/>
                <a:gdLst/>
                <a:ahLst/>
                <a:cxnLst/>
                <a:rect l="l" t="t" r="r" b="b"/>
                <a:pathLst>
                  <a:path w="1864217" h="2300775">
                    <a:moveTo>
                      <a:pt x="72" y="2300773"/>
                    </a:moveTo>
                    <a:lnTo>
                      <a:pt x="1864290" y="-3"/>
                    </a:lnTo>
                  </a:path>
                </a:pathLst>
              </a:custGeom>
              <a:ln/>
            </p:spPr>
            <p:style>
              <a:lnRef idx="2">
                <a:schemeClr val="dk1"/>
              </a:lnRef>
              <a:fillRef idx="1">
                <a:schemeClr val="lt1"/>
              </a:fillRef>
              <a:effectRef idx="0">
                <a:schemeClr val="dk1"/>
              </a:effectRef>
              <a:fontRef idx="minor"/>
            </p:style>
          </p:sp>
          <p:sp>
            <p:nvSpPr>
              <p:cNvPr id="411" name="CustomShape 79">
                <a:extLst>
                  <a:ext uri="{FF2B5EF4-FFF2-40B4-BE49-F238E27FC236}">
                    <a16:creationId xmlns:a16="http://schemas.microsoft.com/office/drawing/2014/main" id="{8F8868D3-FF85-474C-8A05-EA369223A1B4}"/>
                  </a:ext>
                </a:extLst>
              </p:cNvPr>
              <p:cNvSpPr/>
              <p:nvPr/>
            </p:nvSpPr>
            <p:spPr>
              <a:xfrm>
                <a:off x="8479080" y="3019680"/>
                <a:ext cx="680400" cy="524880"/>
              </a:xfrm>
              <a:custGeom>
                <a:avLst/>
                <a:gdLst/>
                <a:ahLst/>
                <a:cxnLst/>
                <a:rect l="l" t="t" r="r" b="b"/>
                <a:pathLst>
                  <a:path w="1864217" h="1380465">
                    <a:moveTo>
                      <a:pt x="72" y="1380502"/>
                    </a:moveTo>
                    <a:lnTo>
                      <a:pt x="1864290" y="37"/>
                    </a:lnTo>
                  </a:path>
                </a:pathLst>
              </a:custGeom>
              <a:ln/>
            </p:spPr>
            <p:style>
              <a:lnRef idx="2">
                <a:schemeClr val="dk1"/>
              </a:lnRef>
              <a:fillRef idx="1">
                <a:schemeClr val="lt1"/>
              </a:fillRef>
              <a:effectRef idx="0">
                <a:schemeClr val="dk1"/>
              </a:effectRef>
              <a:fontRef idx="minor"/>
            </p:style>
          </p:sp>
          <p:sp>
            <p:nvSpPr>
              <p:cNvPr id="412" name="CustomShape 80">
                <a:extLst>
                  <a:ext uri="{FF2B5EF4-FFF2-40B4-BE49-F238E27FC236}">
                    <a16:creationId xmlns:a16="http://schemas.microsoft.com/office/drawing/2014/main" id="{FDAB48E0-EB57-4D15-9C04-AD02D262701E}"/>
                  </a:ext>
                </a:extLst>
              </p:cNvPr>
              <p:cNvSpPr/>
              <p:nvPr/>
            </p:nvSpPr>
            <p:spPr>
              <a:xfrm>
                <a:off x="7798320" y="2144520"/>
                <a:ext cx="680400" cy="2520"/>
              </a:xfrm>
              <a:custGeom>
                <a:avLst/>
                <a:gdLst/>
                <a:ahLst/>
                <a:cxnLst/>
                <a:rect l="l" t="t" r="r" b="b"/>
                <a:pathLst>
                  <a:path w="1864217" h="7784">
                    <a:moveTo>
                      <a:pt x="-88" y="-221"/>
                    </a:moveTo>
                    <a:lnTo>
                      <a:pt x="1864130" y="-221"/>
                    </a:lnTo>
                  </a:path>
                </a:pathLst>
              </a:custGeom>
              <a:ln/>
            </p:spPr>
            <p:style>
              <a:lnRef idx="2">
                <a:schemeClr val="dk1"/>
              </a:lnRef>
              <a:fillRef idx="1">
                <a:schemeClr val="lt1"/>
              </a:fillRef>
              <a:effectRef idx="0">
                <a:schemeClr val="dk1"/>
              </a:effectRef>
              <a:fontRef idx="minor"/>
            </p:style>
          </p:sp>
          <p:sp>
            <p:nvSpPr>
              <p:cNvPr id="413" name="CustomShape 81">
                <a:extLst>
                  <a:ext uri="{FF2B5EF4-FFF2-40B4-BE49-F238E27FC236}">
                    <a16:creationId xmlns:a16="http://schemas.microsoft.com/office/drawing/2014/main" id="{4529D487-11E4-43E6-887D-9EE6A5177090}"/>
                  </a:ext>
                </a:extLst>
              </p:cNvPr>
              <p:cNvSpPr/>
              <p:nvPr/>
            </p:nvSpPr>
            <p:spPr>
              <a:xfrm>
                <a:off x="7798320" y="2144520"/>
                <a:ext cx="680400" cy="349920"/>
              </a:xfrm>
              <a:custGeom>
                <a:avLst/>
                <a:gdLst/>
                <a:ahLst/>
                <a:cxnLst/>
                <a:rect l="l" t="t" r="r" b="b"/>
                <a:pathLst>
                  <a:path w="1864217" h="920310">
                    <a:moveTo>
                      <a:pt x="-88" y="920129"/>
                    </a:moveTo>
                    <a:lnTo>
                      <a:pt x="1864130" y="-181"/>
                    </a:lnTo>
                  </a:path>
                </a:pathLst>
              </a:custGeom>
              <a:ln/>
            </p:spPr>
            <p:style>
              <a:lnRef idx="2">
                <a:schemeClr val="dk1"/>
              </a:lnRef>
              <a:fillRef idx="1">
                <a:schemeClr val="lt1"/>
              </a:fillRef>
              <a:effectRef idx="0">
                <a:schemeClr val="dk1"/>
              </a:effectRef>
              <a:fontRef idx="minor"/>
            </p:style>
          </p:sp>
          <p:sp>
            <p:nvSpPr>
              <p:cNvPr id="414" name="CustomShape 82">
                <a:extLst>
                  <a:ext uri="{FF2B5EF4-FFF2-40B4-BE49-F238E27FC236}">
                    <a16:creationId xmlns:a16="http://schemas.microsoft.com/office/drawing/2014/main" id="{AA354A73-12B1-4019-8716-BAC8686D0757}"/>
                  </a:ext>
                </a:extLst>
              </p:cNvPr>
              <p:cNvSpPr/>
              <p:nvPr/>
            </p:nvSpPr>
            <p:spPr>
              <a:xfrm>
                <a:off x="7798320" y="2144520"/>
                <a:ext cx="680400" cy="699840"/>
              </a:xfrm>
              <a:custGeom>
                <a:avLst/>
                <a:gdLst/>
                <a:ahLst/>
                <a:cxnLst/>
                <a:rect l="l" t="t" r="r" b="b"/>
                <a:pathLst>
                  <a:path w="1864217" h="1840620">
                    <a:moveTo>
                      <a:pt x="-88" y="1840479"/>
                    </a:moveTo>
                    <a:lnTo>
                      <a:pt x="1864130" y="-141"/>
                    </a:lnTo>
                  </a:path>
                </a:pathLst>
              </a:custGeom>
              <a:ln/>
            </p:spPr>
            <p:style>
              <a:lnRef idx="2">
                <a:schemeClr val="dk1"/>
              </a:lnRef>
              <a:fillRef idx="1">
                <a:schemeClr val="lt1"/>
              </a:fillRef>
              <a:effectRef idx="0">
                <a:schemeClr val="dk1"/>
              </a:effectRef>
              <a:fontRef idx="minor"/>
            </p:style>
          </p:sp>
          <p:sp>
            <p:nvSpPr>
              <p:cNvPr id="415" name="CustomShape 83">
                <a:extLst>
                  <a:ext uri="{FF2B5EF4-FFF2-40B4-BE49-F238E27FC236}">
                    <a16:creationId xmlns:a16="http://schemas.microsoft.com/office/drawing/2014/main" id="{3FA6359A-0AE2-4D20-98BC-57E78DAD5D50}"/>
                  </a:ext>
                </a:extLst>
              </p:cNvPr>
              <p:cNvSpPr/>
              <p:nvPr/>
            </p:nvSpPr>
            <p:spPr>
              <a:xfrm>
                <a:off x="7798320" y="2144520"/>
                <a:ext cx="680400" cy="1050120"/>
              </a:xfrm>
              <a:custGeom>
                <a:avLst/>
                <a:gdLst/>
                <a:ahLst/>
                <a:cxnLst/>
                <a:rect l="l" t="t" r="r" b="b"/>
                <a:pathLst>
                  <a:path w="1864217" h="2760930">
                    <a:moveTo>
                      <a:pt x="-88" y="2760829"/>
                    </a:moveTo>
                    <a:lnTo>
                      <a:pt x="1864130" y="-102"/>
                    </a:lnTo>
                  </a:path>
                </a:pathLst>
              </a:custGeom>
              <a:ln/>
            </p:spPr>
            <p:style>
              <a:lnRef idx="2">
                <a:schemeClr val="dk1"/>
              </a:lnRef>
              <a:fillRef idx="1">
                <a:schemeClr val="lt1"/>
              </a:fillRef>
              <a:effectRef idx="0">
                <a:schemeClr val="dk1"/>
              </a:effectRef>
              <a:fontRef idx="minor"/>
            </p:style>
          </p:sp>
          <p:sp>
            <p:nvSpPr>
              <p:cNvPr id="416" name="CustomShape 84">
                <a:extLst>
                  <a:ext uri="{FF2B5EF4-FFF2-40B4-BE49-F238E27FC236}">
                    <a16:creationId xmlns:a16="http://schemas.microsoft.com/office/drawing/2014/main" id="{41B5BD0A-C075-4E00-A9DC-2BAFD773FC1E}"/>
                  </a:ext>
                </a:extLst>
              </p:cNvPr>
              <p:cNvSpPr/>
              <p:nvPr/>
            </p:nvSpPr>
            <p:spPr>
              <a:xfrm>
                <a:off x="7798320" y="2144520"/>
                <a:ext cx="680400" cy="1400040"/>
              </a:xfrm>
              <a:custGeom>
                <a:avLst/>
                <a:gdLst/>
                <a:ahLst/>
                <a:cxnLst/>
                <a:rect l="l" t="t" r="r" b="b"/>
                <a:pathLst>
                  <a:path w="1864217" h="3681240">
                    <a:moveTo>
                      <a:pt x="-88" y="3681178"/>
                    </a:moveTo>
                    <a:lnTo>
                      <a:pt x="1864130" y="-62"/>
                    </a:lnTo>
                  </a:path>
                </a:pathLst>
              </a:custGeom>
              <a:ln/>
            </p:spPr>
            <p:style>
              <a:lnRef idx="2">
                <a:schemeClr val="dk1"/>
              </a:lnRef>
              <a:fillRef idx="1">
                <a:schemeClr val="lt1"/>
              </a:fillRef>
              <a:effectRef idx="0">
                <a:schemeClr val="dk1"/>
              </a:effectRef>
              <a:fontRef idx="minor"/>
            </p:style>
          </p:sp>
          <p:sp>
            <p:nvSpPr>
              <p:cNvPr id="417" name="CustomShape 85">
                <a:extLst>
                  <a:ext uri="{FF2B5EF4-FFF2-40B4-BE49-F238E27FC236}">
                    <a16:creationId xmlns:a16="http://schemas.microsoft.com/office/drawing/2014/main" id="{DCAEA024-BC28-4F55-B5EC-3F9D541A44DB}"/>
                  </a:ext>
                </a:extLst>
              </p:cNvPr>
              <p:cNvSpPr/>
              <p:nvPr/>
            </p:nvSpPr>
            <p:spPr>
              <a:xfrm>
                <a:off x="7716600" y="2059200"/>
                <a:ext cx="163440" cy="170280"/>
              </a:xfrm>
              <a:custGeom>
                <a:avLst/>
                <a:gdLst/>
                <a:ahLst/>
                <a:cxnLst/>
                <a:rect l="l" t="t" r="r" b="b"/>
                <a:pathLst>
                  <a:path w="448356" h="448356">
                    <a:moveTo>
                      <a:pt x="448188" y="223957"/>
                    </a:moveTo>
                    <a:cubicBezTo>
                      <a:pt x="448188" y="347768"/>
                      <a:pt x="347820" y="448136"/>
                      <a:pt x="224010" y="448136"/>
                    </a:cubicBezTo>
                    <a:cubicBezTo>
                      <a:pt x="100200" y="448136"/>
                      <a:pt x="-168" y="347768"/>
                      <a:pt x="-168" y="223957"/>
                    </a:cubicBezTo>
                    <a:cubicBezTo>
                      <a:pt x="-168" y="100147"/>
                      <a:pt x="100200" y="-221"/>
                      <a:pt x="224010" y="-221"/>
                    </a:cubicBezTo>
                    <a:cubicBezTo>
                      <a:pt x="347820" y="-221"/>
                      <a:pt x="448188" y="100147"/>
                      <a:pt x="448188" y="223957"/>
                    </a:cubicBezTo>
                    <a:close/>
                  </a:path>
                </a:pathLst>
              </a:custGeom>
              <a:ln/>
            </p:spPr>
            <p:style>
              <a:lnRef idx="2">
                <a:schemeClr val="dk1"/>
              </a:lnRef>
              <a:fillRef idx="1">
                <a:schemeClr val="lt1"/>
              </a:fillRef>
              <a:effectRef idx="0">
                <a:schemeClr val="dk1"/>
              </a:effectRef>
              <a:fontRef idx="minor"/>
            </p:style>
          </p:sp>
          <p:sp>
            <p:nvSpPr>
              <p:cNvPr id="418" name="CustomShape 86">
                <a:extLst>
                  <a:ext uri="{FF2B5EF4-FFF2-40B4-BE49-F238E27FC236}">
                    <a16:creationId xmlns:a16="http://schemas.microsoft.com/office/drawing/2014/main" id="{EB5C47BE-6D66-4E28-8168-C698B7D5C925}"/>
                  </a:ext>
                </a:extLst>
              </p:cNvPr>
              <p:cNvSpPr/>
              <p:nvPr/>
            </p:nvSpPr>
            <p:spPr>
              <a:xfrm>
                <a:off x="7716600" y="2409120"/>
                <a:ext cx="163440" cy="170280"/>
              </a:xfrm>
              <a:custGeom>
                <a:avLst/>
                <a:gdLst/>
                <a:ahLst/>
                <a:cxnLst/>
                <a:rect l="l" t="t" r="r" b="b"/>
                <a:pathLst>
                  <a:path w="448356" h="448356">
                    <a:moveTo>
                      <a:pt x="448188" y="224037"/>
                    </a:moveTo>
                    <a:cubicBezTo>
                      <a:pt x="448188" y="347847"/>
                      <a:pt x="347820" y="448215"/>
                      <a:pt x="224010" y="448215"/>
                    </a:cubicBezTo>
                    <a:cubicBezTo>
                      <a:pt x="100200" y="448215"/>
                      <a:pt x="-168" y="347847"/>
                      <a:pt x="-168" y="224037"/>
                    </a:cubicBezTo>
                    <a:cubicBezTo>
                      <a:pt x="-168" y="100227"/>
                      <a:pt x="100200" y="-141"/>
                      <a:pt x="224010" y="-141"/>
                    </a:cubicBezTo>
                    <a:cubicBezTo>
                      <a:pt x="347820" y="-141"/>
                      <a:pt x="448188" y="100227"/>
                      <a:pt x="448188" y="224037"/>
                    </a:cubicBezTo>
                    <a:close/>
                  </a:path>
                </a:pathLst>
              </a:custGeom>
              <a:ln/>
            </p:spPr>
            <p:style>
              <a:lnRef idx="2">
                <a:schemeClr val="dk1"/>
              </a:lnRef>
              <a:fillRef idx="1">
                <a:schemeClr val="lt1"/>
              </a:fillRef>
              <a:effectRef idx="0">
                <a:schemeClr val="dk1"/>
              </a:effectRef>
              <a:fontRef idx="minor"/>
            </p:style>
          </p:sp>
          <p:sp>
            <p:nvSpPr>
              <p:cNvPr id="419" name="CustomShape 87">
                <a:extLst>
                  <a:ext uri="{FF2B5EF4-FFF2-40B4-BE49-F238E27FC236}">
                    <a16:creationId xmlns:a16="http://schemas.microsoft.com/office/drawing/2014/main" id="{A6DEF4B2-4F3B-42FF-904F-A05F9B459CC5}"/>
                  </a:ext>
                </a:extLst>
              </p:cNvPr>
              <p:cNvSpPr/>
              <p:nvPr/>
            </p:nvSpPr>
            <p:spPr>
              <a:xfrm>
                <a:off x="7716600" y="2759400"/>
                <a:ext cx="163440" cy="170280"/>
              </a:xfrm>
              <a:custGeom>
                <a:avLst/>
                <a:gdLst/>
                <a:ahLst/>
                <a:cxnLst/>
                <a:rect l="l" t="t" r="r" b="b"/>
                <a:pathLst>
                  <a:path w="448356" h="448356">
                    <a:moveTo>
                      <a:pt x="448188" y="224116"/>
                    </a:moveTo>
                    <a:cubicBezTo>
                      <a:pt x="448188" y="347926"/>
                      <a:pt x="347820" y="448294"/>
                      <a:pt x="224010" y="448294"/>
                    </a:cubicBezTo>
                    <a:cubicBezTo>
                      <a:pt x="100200" y="448294"/>
                      <a:pt x="-168" y="347926"/>
                      <a:pt x="-168" y="224116"/>
                    </a:cubicBezTo>
                    <a:cubicBezTo>
                      <a:pt x="-168" y="100306"/>
                      <a:pt x="100200" y="-62"/>
                      <a:pt x="224010" y="-62"/>
                    </a:cubicBezTo>
                    <a:cubicBezTo>
                      <a:pt x="347820" y="-62"/>
                      <a:pt x="448188" y="100306"/>
                      <a:pt x="448188" y="224116"/>
                    </a:cubicBezTo>
                    <a:close/>
                  </a:path>
                </a:pathLst>
              </a:custGeom>
              <a:ln/>
            </p:spPr>
            <p:style>
              <a:lnRef idx="2">
                <a:schemeClr val="dk1"/>
              </a:lnRef>
              <a:fillRef idx="1">
                <a:schemeClr val="lt1"/>
              </a:fillRef>
              <a:effectRef idx="0">
                <a:schemeClr val="dk1"/>
              </a:effectRef>
              <a:fontRef idx="minor"/>
            </p:style>
          </p:sp>
          <p:sp>
            <p:nvSpPr>
              <p:cNvPr id="420" name="CustomShape 88">
                <a:extLst>
                  <a:ext uri="{FF2B5EF4-FFF2-40B4-BE49-F238E27FC236}">
                    <a16:creationId xmlns:a16="http://schemas.microsoft.com/office/drawing/2014/main" id="{2562961D-EB16-4095-BD24-1599D8229A4F}"/>
                  </a:ext>
                </a:extLst>
              </p:cNvPr>
              <p:cNvSpPr/>
              <p:nvPr/>
            </p:nvSpPr>
            <p:spPr>
              <a:xfrm>
                <a:off x="7716600" y="3109320"/>
                <a:ext cx="163440" cy="170280"/>
              </a:xfrm>
              <a:custGeom>
                <a:avLst/>
                <a:gdLst/>
                <a:ahLst/>
                <a:cxnLst/>
                <a:rect l="l" t="t" r="r" b="b"/>
                <a:pathLst>
                  <a:path w="448356" h="448356">
                    <a:moveTo>
                      <a:pt x="448188" y="224195"/>
                    </a:moveTo>
                    <a:cubicBezTo>
                      <a:pt x="448188" y="348005"/>
                      <a:pt x="347820" y="448373"/>
                      <a:pt x="224010" y="448373"/>
                    </a:cubicBezTo>
                    <a:cubicBezTo>
                      <a:pt x="100200" y="448373"/>
                      <a:pt x="-168" y="348005"/>
                      <a:pt x="-168" y="224195"/>
                    </a:cubicBezTo>
                    <a:cubicBezTo>
                      <a:pt x="-168" y="100385"/>
                      <a:pt x="100200" y="17"/>
                      <a:pt x="224010" y="17"/>
                    </a:cubicBezTo>
                    <a:cubicBezTo>
                      <a:pt x="347820" y="17"/>
                      <a:pt x="448188" y="100385"/>
                      <a:pt x="448188" y="224195"/>
                    </a:cubicBezTo>
                    <a:close/>
                  </a:path>
                </a:pathLst>
              </a:custGeom>
              <a:ln/>
            </p:spPr>
            <p:style>
              <a:lnRef idx="2">
                <a:schemeClr val="dk1"/>
              </a:lnRef>
              <a:fillRef idx="1">
                <a:schemeClr val="lt1"/>
              </a:fillRef>
              <a:effectRef idx="0">
                <a:schemeClr val="dk1"/>
              </a:effectRef>
              <a:fontRef idx="minor"/>
            </p:style>
          </p:sp>
          <p:sp>
            <p:nvSpPr>
              <p:cNvPr id="421" name="CustomShape 89">
                <a:extLst>
                  <a:ext uri="{FF2B5EF4-FFF2-40B4-BE49-F238E27FC236}">
                    <a16:creationId xmlns:a16="http://schemas.microsoft.com/office/drawing/2014/main" id="{BD648425-0240-4801-A85E-22CFAC1CDC22}"/>
                  </a:ext>
                </a:extLst>
              </p:cNvPr>
              <p:cNvSpPr/>
              <p:nvPr/>
            </p:nvSpPr>
            <p:spPr>
              <a:xfrm>
                <a:off x="7716600" y="3459600"/>
                <a:ext cx="163440" cy="170280"/>
              </a:xfrm>
              <a:custGeom>
                <a:avLst/>
                <a:gdLst/>
                <a:ahLst/>
                <a:cxnLst/>
                <a:rect l="l" t="t" r="r" b="b"/>
                <a:pathLst>
                  <a:path w="448356" h="448356">
                    <a:moveTo>
                      <a:pt x="448188" y="224274"/>
                    </a:moveTo>
                    <a:cubicBezTo>
                      <a:pt x="448188" y="348084"/>
                      <a:pt x="347820" y="448452"/>
                      <a:pt x="224010" y="448452"/>
                    </a:cubicBezTo>
                    <a:cubicBezTo>
                      <a:pt x="100200" y="448452"/>
                      <a:pt x="-168" y="348084"/>
                      <a:pt x="-168" y="224274"/>
                    </a:cubicBezTo>
                    <a:cubicBezTo>
                      <a:pt x="-168" y="100464"/>
                      <a:pt x="100200" y="96"/>
                      <a:pt x="224010" y="96"/>
                    </a:cubicBezTo>
                    <a:cubicBezTo>
                      <a:pt x="347820" y="96"/>
                      <a:pt x="448188" y="100464"/>
                      <a:pt x="448188" y="224274"/>
                    </a:cubicBezTo>
                    <a:close/>
                  </a:path>
                </a:pathLst>
              </a:custGeom>
              <a:ln/>
            </p:spPr>
            <p:style>
              <a:lnRef idx="2">
                <a:schemeClr val="dk1"/>
              </a:lnRef>
              <a:fillRef idx="1">
                <a:schemeClr val="lt1"/>
              </a:fillRef>
              <a:effectRef idx="0">
                <a:schemeClr val="dk1"/>
              </a:effectRef>
              <a:fontRef idx="minor"/>
            </p:style>
          </p:sp>
          <p:sp>
            <p:nvSpPr>
              <p:cNvPr id="422" name="CustomShape 90">
                <a:extLst>
                  <a:ext uri="{FF2B5EF4-FFF2-40B4-BE49-F238E27FC236}">
                    <a16:creationId xmlns:a16="http://schemas.microsoft.com/office/drawing/2014/main" id="{B7858D42-38AA-48A1-866D-2366D062B532}"/>
                  </a:ext>
                </a:extLst>
              </p:cNvPr>
              <p:cNvSpPr/>
              <p:nvPr/>
            </p:nvSpPr>
            <p:spPr>
              <a:xfrm>
                <a:off x="8397000" y="2059200"/>
                <a:ext cx="163440" cy="170280"/>
              </a:xfrm>
              <a:custGeom>
                <a:avLst/>
                <a:gdLst/>
                <a:ahLst/>
                <a:cxnLst/>
                <a:rect l="l" t="t" r="r" b="b"/>
                <a:pathLst>
                  <a:path w="448356" h="448356">
                    <a:moveTo>
                      <a:pt x="448348" y="223957"/>
                    </a:moveTo>
                    <a:cubicBezTo>
                      <a:pt x="448348" y="347768"/>
                      <a:pt x="347980" y="448136"/>
                      <a:pt x="224170" y="448136"/>
                    </a:cubicBezTo>
                    <a:cubicBezTo>
                      <a:pt x="100360" y="448136"/>
                      <a:pt x="-8" y="347768"/>
                      <a:pt x="-8" y="223957"/>
                    </a:cubicBezTo>
                    <a:cubicBezTo>
                      <a:pt x="-8" y="100147"/>
                      <a:pt x="100360" y="-221"/>
                      <a:pt x="224170" y="-221"/>
                    </a:cubicBezTo>
                    <a:cubicBezTo>
                      <a:pt x="347980" y="-221"/>
                      <a:pt x="448348" y="100147"/>
                      <a:pt x="448348" y="223957"/>
                    </a:cubicBezTo>
                    <a:close/>
                  </a:path>
                </a:pathLst>
              </a:custGeom>
              <a:ln/>
            </p:spPr>
            <p:style>
              <a:lnRef idx="2">
                <a:schemeClr val="dk1"/>
              </a:lnRef>
              <a:fillRef idx="1">
                <a:schemeClr val="lt1"/>
              </a:fillRef>
              <a:effectRef idx="0">
                <a:schemeClr val="dk1"/>
              </a:effectRef>
              <a:fontRef idx="minor"/>
            </p:style>
          </p:sp>
          <p:sp>
            <p:nvSpPr>
              <p:cNvPr id="423" name="CustomShape 91">
                <a:extLst>
                  <a:ext uri="{FF2B5EF4-FFF2-40B4-BE49-F238E27FC236}">
                    <a16:creationId xmlns:a16="http://schemas.microsoft.com/office/drawing/2014/main" id="{F4B8DEA2-26CC-4339-87E5-273A55B5D720}"/>
                  </a:ext>
                </a:extLst>
              </p:cNvPr>
              <p:cNvSpPr/>
              <p:nvPr/>
            </p:nvSpPr>
            <p:spPr>
              <a:xfrm>
                <a:off x="8397000" y="2409120"/>
                <a:ext cx="163440" cy="170280"/>
              </a:xfrm>
              <a:custGeom>
                <a:avLst/>
                <a:gdLst/>
                <a:ahLst/>
                <a:cxnLst/>
                <a:rect l="l" t="t" r="r" b="b"/>
                <a:pathLst>
                  <a:path w="448356" h="448356">
                    <a:moveTo>
                      <a:pt x="448348" y="224037"/>
                    </a:moveTo>
                    <a:cubicBezTo>
                      <a:pt x="448348" y="347847"/>
                      <a:pt x="347980" y="448215"/>
                      <a:pt x="224170" y="448215"/>
                    </a:cubicBezTo>
                    <a:cubicBezTo>
                      <a:pt x="100360" y="448215"/>
                      <a:pt x="-8" y="347847"/>
                      <a:pt x="-8" y="224037"/>
                    </a:cubicBezTo>
                    <a:cubicBezTo>
                      <a:pt x="-8" y="100227"/>
                      <a:pt x="100360" y="-141"/>
                      <a:pt x="224170" y="-141"/>
                    </a:cubicBezTo>
                    <a:cubicBezTo>
                      <a:pt x="347980" y="-141"/>
                      <a:pt x="448348" y="100227"/>
                      <a:pt x="448348" y="224037"/>
                    </a:cubicBezTo>
                    <a:close/>
                  </a:path>
                </a:pathLst>
              </a:custGeom>
              <a:ln/>
            </p:spPr>
            <p:style>
              <a:lnRef idx="2">
                <a:schemeClr val="dk1"/>
              </a:lnRef>
              <a:fillRef idx="1">
                <a:schemeClr val="lt1"/>
              </a:fillRef>
              <a:effectRef idx="0">
                <a:schemeClr val="dk1"/>
              </a:effectRef>
              <a:fontRef idx="minor"/>
            </p:style>
          </p:sp>
          <p:sp>
            <p:nvSpPr>
              <p:cNvPr id="424" name="CustomShape 92">
                <a:extLst>
                  <a:ext uri="{FF2B5EF4-FFF2-40B4-BE49-F238E27FC236}">
                    <a16:creationId xmlns:a16="http://schemas.microsoft.com/office/drawing/2014/main" id="{9103293D-8FF6-4E08-B41A-93592C98BEBA}"/>
                  </a:ext>
                </a:extLst>
              </p:cNvPr>
              <p:cNvSpPr/>
              <p:nvPr/>
            </p:nvSpPr>
            <p:spPr>
              <a:xfrm>
                <a:off x="8397000" y="2759400"/>
                <a:ext cx="163440" cy="170280"/>
              </a:xfrm>
              <a:custGeom>
                <a:avLst/>
                <a:gdLst/>
                <a:ahLst/>
                <a:cxnLst/>
                <a:rect l="l" t="t" r="r" b="b"/>
                <a:pathLst>
                  <a:path w="448356" h="448356">
                    <a:moveTo>
                      <a:pt x="448348" y="224116"/>
                    </a:moveTo>
                    <a:cubicBezTo>
                      <a:pt x="448348" y="347926"/>
                      <a:pt x="347980" y="448294"/>
                      <a:pt x="224170" y="448294"/>
                    </a:cubicBezTo>
                    <a:cubicBezTo>
                      <a:pt x="100360" y="448294"/>
                      <a:pt x="-8" y="347926"/>
                      <a:pt x="-8" y="224116"/>
                    </a:cubicBezTo>
                    <a:cubicBezTo>
                      <a:pt x="-8" y="100306"/>
                      <a:pt x="100360" y="-62"/>
                      <a:pt x="224170" y="-62"/>
                    </a:cubicBezTo>
                    <a:cubicBezTo>
                      <a:pt x="347980" y="-62"/>
                      <a:pt x="448348" y="100306"/>
                      <a:pt x="448348" y="224116"/>
                    </a:cubicBezTo>
                    <a:close/>
                  </a:path>
                </a:pathLst>
              </a:custGeom>
              <a:ln/>
            </p:spPr>
            <p:style>
              <a:lnRef idx="2">
                <a:schemeClr val="dk1"/>
              </a:lnRef>
              <a:fillRef idx="1">
                <a:schemeClr val="lt1"/>
              </a:fillRef>
              <a:effectRef idx="0">
                <a:schemeClr val="dk1"/>
              </a:effectRef>
              <a:fontRef idx="minor"/>
            </p:style>
          </p:sp>
          <p:sp>
            <p:nvSpPr>
              <p:cNvPr id="425" name="CustomShape 93">
                <a:extLst>
                  <a:ext uri="{FF2B5EF4-FFF2-40B4-BE49-F238E27FC236}">
                    <a16:creationId xmlns:a16="http://schemas.microsoft.com/office/drawing/2014/main" id="{92AA9098-9CBE-42D0-ABC8-723693251C6A}"/>
                  </a:ext>
                </a:extLst>
              </p:cNvPr>
              <p:cNvSpPr/>
              <p:nvPr/>
            </p:nvSpPr>
            <p:spPr>
              <a:xfrm>
                <a:off x="8397000" y="3109320"/>
                <a:ext cx="163440" cy="170280"/>
              </a:xfrm>
              <a:custGeom>
                <a:avLst/>
                <a:gdLst/>
                <a:ahLst/>
                <a:cxnLst/>
                <a:rect l="l" t="t" r="r" b="b"/>
                <a:pathLst>
                  <a:path w="448356" h="448356">
                    <a:moveTo>
                      <a:pt x="448348" y="224195"/>
                    </a:moveTo>
                    <a:cubicBezTo>
                      <a:pt x="448348" y="348005"/>
                      <a:pt x="347980" y="448373"/>
                      <a:pt x="224170" y="448373"/>
                    </a:cubicBezTo>
                    <a:cubicBezTo>
                      <a:pt x="100360" y="448373"/>
                      <a:pt x="-8" y="348005"/>
                      <a:pt x="-8" y="224195"/>
                    </a:cubicBezTo>
                    <a:cubicBezTo>
                      <a:pt x="-8" y="100385"/>
                      <a:pt x="100360" y="17"/>
                      <a:pt x="224170" y="17"/>
                    </a:cubicBezTo>
                    <a:cubicBezTo>
                      <a:pt x="347980" y="17"/>
                      <a:pt x="448348" y="100385"/>
                      <a:pt x="448348" y="224195"/>
                    </a:cubicBezTo>
                    <a:close/>
                  </a:path>
                </a:pathLst>
              </a:custGeom>
              <a:ln/>
            </p:spPr>
            <p:style>
              <a:lnRef idx="2">
                <a:schemeClr val="dk1"/>
              </a:lnRef>
              <a:fillRef idx="1">
                <a:schemeClr val="lt1"/>
              </a:fillRef>
              <a:effectRef idx="0">
                <a:schemeClr val="dk1"/>
              </a:effectRef>
              <a:fontRef idx="minor"/>
            </p:style>
          </p:sp>
          <p:sp>
            <p:nvSpPr>
              <p:cNvPr id="426" name="CustomShape 94">
                <a:extLst>
                  <a:ext uri="{FF2B5EF4-FFF2-40B4-BE49-F238E27FC236}">
                    <a16:creationId xmlns:a16="http://schemas.microsoft.com/office/drawing/2014/main" id="{AAC8CB1C-91A3-414A-9200-0DFD24ABE1EE}"/>
                  </a:ext>
                </a:extLst>
              </p:cNvPr>
              <p:cNvSpPr/>
              <p:nvPr/>
            </p:nvSpPr>
            <p:spPr>
              <a:xfrm>
                <a:off x="8397000" y="3459600"/>
                <a:ext cx="163440" cy="170280"/>
              </a:xfrm>
              <a:custGeom>
                <a:avLst/>
                <a:gdLst/>
                <a:ahLst/>
                <a:cxnLst/>
                <a:rect l="l" t="t" r="r" b="b"/>
                <a:pathLst>
                  <a:path w="448356" h="448356">
                    <a:moveTo>
                      <a:pt x="448348" y="224274"/>
                    </a:moveTo>
                    <a:cubicBezTo>
                      <a:pt x="448348" y="348084"/>
                      <a:pt x="347980" y="448452"/>
                      <a:pt x="224170" y="448452"/>
                    </a:cubicBezTo>
                    <a:cubicBezTo>
                      <a:pt x="100360" y="448452"/>
                      <a:pt x="-8" y="348084"/>
                      <a:pt x="-8" y="224274"/>
                    </a:cubicBezTo>
                    <a:cubicBezTo>
                      <a:pt x="-8" y="100464"/>
                      <a:pt x="100360" y="96"/>
                      <a:pt x="224170" y="96"/>
                    </a:cubicBezTo>
                    <a:cubicBezTo>
                      <a:pt x="347980" y="96"/>
                      <a:pt x="448348" y="100464"/>
                      <a:pt x="448348" y="224274"/>
                    </a:cubicBezTo>
                    <a:close/>
                  </a:path>
                </a:pathLst>
              </a:custGeom>
              <a:ln/>
            </p:spPr>
            <p:style>
              <a:lnRef idx="2">
                <a:schemeClr val="dk1"/>
              </a:lnRef>
              <a:fillRef idx="1">
                <a:schemeClr val="lt1"/>
              </a:fillRef>
              <a:effectRef idx="0">
                <a:schemeClr val="dk1"/>
              </a:effectRef>
              <a:fontRef idx="minor"/>
            </p:style>
          </p:sp>
          <p:sp>
            <p:nvSpPr>
              <p:cNvPr id="427" name="CustomShape 95">
                <a:extLst>
                  <a:ext uri="{FF2B5EF4-FFF2-40B4-BE49-F238E27FC236}">
                    <a16:creationId xmlns:a16="http://schemas.microsoft.com/office/drawing/2014/main" id="{EB41E50B-E6D0-49CA-AFB3-1D47BF735510}"/>
                  </a:ext>
                </a:extLst>
              </p:cNvPr>
              <p:cNvSpPr/>
              <p:nvPr/>
            </p:nvSpPr>
            <p:spPr>
              <a:xfrm>
                <a:off x="9077760" y="2584440"/>
                <a:ext cx="163440" cy="170280"/>
              </a:xfrm>
              <a:custGeom>
                <a:avLst/>
                <a:gdLst/>
                <a:ahLst/>
                <a:cxnLst/>
                <a:rect l="l" t="t" r="r" b="b"/>
                <a:pathLst>
                  <a:path w="448356" h="448356">
                    <a:moveTo>
                      <a:pt x="448509" y="224076"/>
                    </a:moveTo>
                    <a:cubicBezTo>
                      <a:pt x="448509" y="347886"/>
                      <a:pt x="348141" y="448254"/>
                      <a:pt x="224331" y="448254"/>
                    </a:cubicBezTo>
                    <a:cubicBezTo>
                      <a:pt x="100521" y="448254"/>
                      <a:pt x="153" y="347886"/>
                      <a:pt x="153" y="224076"/>
                    </a:cubicBezTo>
                    <a:cubicBezTo>
                      <a:pt x="153" y="100266"/>
                      <a:pt x="100521" y="-102"/>
                      <a:pt x="224331" y="-102"/>
                    </a:cubicBezTo>
                    <a:cubicBezTo>
                      <a:pt x="348141" y="-102"/>
                      <a:pt x="448509" y="100266"/>
                      <a:pt x="448509" y="224076"/>
                    </a:cubicBezTo>
                    <a:close/>
                  </a:path>
                </a:pathLst>
              </a:custGeom>
              <a:ln/>
            </p:spPr>
            <p:style>
              <a:lnRef idx="2">
                <a:schemeClr val="dk1"/>
              </a:lnRef>
              <a:fillRef idx="1">
                <a:schemeClr val="lt1"/>
              </a:fillRef>
              <a:effectRef idx="0">
                <a:schemeClr val="dk1"/>
              </a:effectRef>
              <a:fontRef idx="minor"/>
            </p:style>
          </p:sp>
          <p:sp>
            <p:nvSpPr>
              <p:cNvPr id="428" name="CustomShape 96">
                <a:extLst>
                  <a:ext uri="{FF2B5EF4-FFF2-40B4-BE49-F238E27FC236}">
                    <a16:creationId xmlns:a16="http://schemas.microsoft.com/office/drawing/2014/main" id="{667B1337-A447-4714-8B6C-3401A8385F32}"/>
                  </a:ext>
                </a:extLst>
              </p:cNvPr>
              <p:cNvSpPr/>
              <p:nvPr/>
            </p:nvSpPr>
            <p:spPr>
              <a:xfrm>
                <a:off x="9077760" y="2934360"/>
                <a:ext cx="163440" cy="170280"/>
              </a:xfrm>
              <a:custGeom>
                <a:avLst/>
                <a:gdLst/>
                <a:ahLst/>
                <a:cxnLst/>
                <a:rect l="l" t="t" r="r" b="b"/>
                <a:pathLst>
                  <a:path w="448356" h="448356">
                    <a:moveTo>
                      <a:pt x="448509" y="224156"/>
                    </a:moveTo>
                    <a:cubicBezTo>
                      <a:pt x="448509" y="347966"/>
                      <a:pt x="348141" y="448334"/>
                      <a:pt x="224331" y="448334"/>
                    </a:cubicBezTo>
                    <a:cubicBezTo>
                      <a:pt x="100521" y="448334"/>
                      <a:pt x="153" y="347966"/>
                      <a:pt x="153" y="224156"/>
                    </a:cubicBezTo>
                    <a:cubicBezTo>
                      <a:pt x="153" y="100345"/>
                      <a:pt x="100521" y="-23"/>
                      <a:pt x="224331" y="-23"/>
                    </a:cubicBezTo>
                    <a:cubicBezTo>
                      <a:pt x="348141" y="-23"/>
                      <a:pt x="448509" y="100345"/>
                      <a:pt x="448509" y="224156"/>
                    </a:cubicBezTo>
                    <a:close/>
                  </a:path>
                </a:pathLst>
              </a:custGeom>
              <a:ln/>
            </p:spPr>
            <p:style>
              <a:lnRef idx="2">
                <a:schemeClr val="dk1"/>
              </a:lnRef>
              <a:fillRef idx="1">
                <a:schemeClr val="lt1"/>
              </a:fillRef>
              <a:effectRef idx="0">
                <a:schemeClr val="dk1"/>
              </a:effectRef>
              <a:fontRef idx="minor"/>
            </p:style>
          </p:sp>
        </p:grpSp>
        <p:grpSp>
          <p:nvGrpSpPr>
            <p:cNvPr id="429" name="Group 97">
              <a:extLst>
                <a:ext uri="{FF2B5EF4-FFF2-40B4-BE49-F238E27FC236}">
                  <a16:creationId xmlns:a16="http://schemas.microsoft.com/office/drawing/2014/main" id="{5EFEE22F-AFB9-4B3E-89F7-D5507DC192AA}"/>
                </a:ext>
              </a:extLst>
            </p:cNvPr>
            <p:cNvGrpSpPr/>
            <p:nvPr/>
          </p:nvGrpSpPr>
          <p:grpSpPr>
            <a:xfrm>
              <a:off x="7626396" y="3968356"/>
              <a:ext cx="1505786" cy="1294801"/>
              <a:chOff x="13006800" y="2065320"/>
              <a:chExt cx="2187720" cy="1568520"/>
            </a:xfrm>
          </p:grpSpPr>
          <p:sp>
            <p:nvSpPr>
              <p:cNvPr id="430" name="CustomShape 98">
                <a:extLst>
                  <a:ext uri="{FF2B5EF4-FFF2-40B4-BE49-F238E27FC236}">
                    <a16:creationId xmlns:a16="http://schemas.microsoft.com/office/drawing/2014/main" id="{839ADE94-19CA-4F1F-8E09-F0CD779A9C3D}"/>
                  </a:ext>
                </a:extLst>
              </p:cNvPr>
              <p:cNvSpPr/>
              <p:nvPr/>
            </p:nvSpPr>
            <p:spPr>
              <a:xfrm rot="10800000">
                <a:off x="14438520" y="3199320"/>
                <a:ext cx="675000" cy="349200"/>
              </a:xfrm>
              <a:custGeom>
                <a:avLst/>
                <a:gdLst/>
                <a:ahLst/>
                <a:cxnLst/>
                <a:rect l="l" t="t" r="r" b="b"/>
                <a:pathLst>
                  <a:path w="1864215" h="920309">
                    <a:moveTo>
                      <a:pt x="-49" y="-226"/>
                    </a:moveTo>
                    <a:lnTo>
                      <a:pt x="1864167" y="920083"/>
                    </a:lnTo>
                  </a:path>
                </a:pathLst>
              </a:custGeom>
              <a:ln/>
            </p:spPr>
            <p:style>
              <a:lnRef idx="2">
                <a:schemeClr val="dk1"/>
              </a:lnRef>
              <a:fillRef idx="1">
                <a:schemeClr val="lt1"/>
              </a:fillRef>
              <a:effectRef idx="0">
                <a:schemeClr val="dk1"/>
              </a:effectRef>
              <a:fontRef idx="minor"/>
            </p:style>
          </p:sp>
          <p:sp>
            <p:nvSpPr>
              <p:cNvPr id="431" name="CustomShape 99">
                <a:extLst>
                  <a:ext uri="{FF2B5EF4-FFF2-40B4-BE49-F238E27FC236}">
                    <a16:creationId xmlns:a16="http://schemas.microsoft.com/office/drawing/2014/main" id="{799CC262-9F0F-4CA1-9189-8EBA131467E7}"/>
                  </a:ext>
                </a:extLst>
              </p:cNvPr>
              <p:cNvSpPr/>
              <p:nvPr/>
            </p:nvSpPr>
            <p:spPr>
              <a:xfrm rot="10800000">
                <a:off x="14438520" y="2849760"/>
                <a:ext cx="675000" cy="698760"/>
              </a:xfrm>
              <a:custGeom>
                <a:avLst/>
                <a:gdLst/>
                <a:ahLst/>
                <a:cxnLst/>
                <a:rect l="l" t="t" r="r" b="b"/>
                <a:pathLst>
                  <a:path w="1864215" h="1840618">
                    <a:moveTo>
                      <a:pt x="-49" y="-186"/>
                    </a:moveTo>
                    <a:lnTo>
                      <a:pt x="1864167" y="1840432"/>
                    </a:lnTo>
                  </a:path>
                </a:pathLst>
              </a:custGeom>
              <a:ln/>
            </p:spPr>
            <p:style>
              <a:lnRef idx="2">
                <a:schemeClr val="dk1"/>
              </a:lnRef>
              <a:fillRef idx="1">
                <a:schemeClr val="lt1"/>
              </a:fillRef>
              <a:effectRef idx="0">
                <a:schemeClr val="dk1"/>
              </a:effectRef>
              <a:fontRef idx="minor"/>
            </p:style>
          </p:sp>
          <p:sp>
            <p:nvSpPr>
              <p:cNvPr id="432" name="CustomShape 100">
                <a:extLst>
                  <a:ext uri="{FF2B5EF4-FFF2-40B4-BE49-F238E27FC236}">
                    <a16:creationId xmlns:a16="http://schemas.microsoft.com/office/drawing/2014/main" id="{F5EAD84A-8104-4560-B37C-3DC5315B39BF}"/>
                  </a:ext>
                </a:extLst>
              </p:cNvPr>
              <p:cNvSpPr/>
              <p:nvPr/>
            </p:nvSpPr>
            <p:spPr>
              <a:xfrm rot="10800000">
                <a:off x="14438520" y="2499840"/>
                <a:ext cx="675000" cy="1048680"/>
              </a:xfrm>
              <a:custGeom>
                <a:avLst/>
                <a:gdLst/>
                <a:ahLst/>
                <a:cxnLst/>
                <a:rect l="l" t="t" r="r" b="b"/>
                <a:pathLst>
                  <a:path w="1864215" h="2760927">
                    <a:moveTo>
                      <a:pt x="-49" y="-146"/>
                    </a:moveTo>
                    <a:lnTo>
                      <a:pt x="1864167" y="2760781"/>
                    </a:lnTo>
                  </a:path>
                </a:pathLst>
              </a:custGeom>
              <a:ln/>
            </p:spPr>
            <p:style>
              <a:lnRef idx="2">
                <a:schemeClr val="dk1"/>
              </a:lnRef>
              <a:fillRef idx="1">
                <a:schemeClr val="lt1"/>
              </a:fillRef>
              <a:effectRef idx="0">
                <a:schemeClr val="dk1"/>
              </a:effectRef>
              <a:fontRef idx="minor"/>
            </p:style>
          </p:sp>
          <p:sp>
            <p:nvSpPr>
              <p:cNvPr id="433" name="CustomShape 101">
                <a:extLst>
                  <a:ext uri="{FF2B5EF4-FFF2-40B4-BE49-F238E27FC236}">
                    <a16:creationId xmlns:a16="http://schemas.microsoft.com/office/drawing/2014/main" id="{9434101C-DB58-46B3-868A-F12D59277C8B}"/>
                  </a:ext>
                </a:extLst>
              </p:cNvPr>
              <p:cNvSpPr/>
              <p:nvPr/>
            </p:nvSpPr>
            <p:spPr>
              <a:xfrm rot="10800000">
                <a:off x="14438520" y="2150280"/>
                <a:ext cx="675000" cy="1398240"/>
              </a:xfrm>
              <a:custGeom>
                <a:avLst/>
                <a:gdLst/>
                <a:ahLst/>
                <a:cxnLst/>
                <a:rect l="l" t="t" r="r" b="b"/>
                <a:pathLst>
                  <a:path w="1864215" h="3681236">
                    <a:moveTo>
                      <a:pt x="-49" y="-107"/>
                    </a:moveTo>
                    <a:lnTo>
                      <a:pt x="1864167" y="3681130"/>
                    </a:lnTo>
                  </a:path>
                </a:pathLst>
              </a:custGeom>
              <a:ln/>
            </p:spPr>
            <p:style>
              <a:lnRef idx="2">
                <a:schemeClr val="dk1"/>
              </a:lnRef>
              <a:fillRef idx="1">
                <a:schemeClr val="lt1"/>
              </a:fillRef>
              <a:effectRef idx="0">
                <a:schemeClr val="dk1"/>
              </a:effectRef>
              <a:fontRef idx="minor"/>
            </p:style>
          </p:sp>
          <p:sp>
            <p:nvSpPr>
              <p:cNvPr id="434" name="CustomShape 102">
                <a:extLst>
                  <a:ext uri="{FF2B5EF4-FFF2-40B4-BE49-F238E27FC236}">
                    <a16:creationId xmlns:a16="http://schemas.microsoft.com/office/drawing/2014/main" id="{80BE3688-BFB8-40D2-9CFA-C62FFEB6E425}"/>
                  </a:ext>
                </a:extLst>
              </p:cNvPr>
              <p:cNvSpPr/>
              <p:nvPr/>
            </p:nvSpPr>
            <p:spPr>
              <a:xfrm rot="10800000">
                <a:off x="14438520" y="3196440"/>
                <a:ext cx="675000" cy="2520"/>
              </a:xfrm>
              <a:custGeom>
                <a:avLst/>
                <a:gdLst/>
                <a:ahLst/>
                <a:cxnLst/>
                <a:rect l="l" t="t" r="r" b="b"/>
                <a:pathLst>
                  <a:path w="1864215" h="7784">
                    <a:moveTo>
                      <a:pt x="-49" y="-186"/>
                    </a:moveTo>
                    <a:lnTo>
                      <a:pt x="1864167" y="-186"/>
                    </a:lnTo>
                  </a:path>
                </a:pathLst>
              </a:custGeom>
              <a:ln/>
            </p:spPr>
            <p:style>
              <a:lnRef idx="2">
                <a:schemeClr val="dk1"/>
              </a:lnRef>
              <a:fillRef idx="1">
                <a:schemeClr val="lt1"/>
              </a:fillRef>
              <a:effectRef idx="0">
                <a:schemeClr val="dk1"/>
              </a:effectRef>
              <a:fontRef idx="minor"/>
            </p:style>
          </p:sp>
          <p:sp>
            <p:nvSpPr>
              <p:cNvPr id="435" name="CustomShape 103">
                <a:extLst>
                  <a:ext uri="{FF2B5EF4-FFF2-40B4-BE49-F238E27FC236}">
                    <a16:creationId xmlns:a16="http://schemas.microsoft.com/office/drawing/2014/main" id="{951E5966-9DA4-4DC5-A3E8-2E9B446034AA}"/>
                  </a:ext>
                </a:extLst>
              </p:cNvPr>
              <p:cNvSpPr/>
              <p:nvPr/>
            </p:nvSpPr>
            <p:spPr>
              <a:xfrm rot="10800000">
                <a:off x="14438520" y="2849400"/>
                <a:ext cx="675000" cy="349200"/>
              </a:xfrm>
              <a:custGeom>
                <a:avLst/>
                <a:gdLst/>
                <a:ahLst/>
                <a:cxnLst/>
                <a:rect l="l" t="t" r="r" b="b"/>
                <a:pathLst>
                  <a:path w="1864215" h="920309">
                    <a:moveTo>
                      <a:pt x="-49" y="-146"/>
                    </a:moveTo>
                    <a:lnTo>
                      <a:pt x="1864167" y="920163"/>
                    </a:lnTo>
                  </a:path>
                </a:pathLst>
              </a:custGeom>
              <a:ln/>
            </p:spPr>
            <p:style>
              <a:lnRef idx="2">
                <a:schemeClr val="dk1"/>
              </a:lnRef>
              <a:fillRef idx="1">
                <a:schemeClr val="lt1"/>
              </a:fillRef>
              <a:effectRef idx="0">
                <a:schemeClr val="dk1"/>
              </a:effectRef>
              <a:fontRef idx="minor"/>
            </p:style>
          </p:sp>
          <p:sp>
            <p:nvSpPr>
              <p:cNvPr id="436" name="CustomShape 104">
                <a:extLst>
                  <a:ext uri="{FF2B5EF4-FFF2-40B4-BE49-F238E27FC236}">
                    <a16:creationId xmlns:a16="http://schemas.microsoft.com/office/drawing/2014/main" id="{50B560F6-CFAC-433A-8C20-331AFDC36A33}"/>
                  </a:ext>
                </a:extLst>
              </p:cNvPr>
              <p:cNvSpPr/>
              <p:nvPr/>
            </p:nvSpPr>
            <p:spPr>
              <a:xfrm rot="10800000">
                <a:off x="14438520" y="2500200"/>
                <a:ext cx="675000" cy="698760"/>
              </a:xfrm>
              <a:custGeom>
                <a:avLst/>
                <a:gdLst/>
                <a:ahLst/>
                <a:cxnLst/>
                <a:rect l="l" t="t" r="r" b="b"/>
                <a:pathLst>
                  <a:path w="1864215" h="1840618">
                    <a:moveTo>
                      <a:pt x="-49" y="-107"/>
                    </a:moveTo>
                    <a:lnTo>
                      <a:pt x="1864167" y="1840511"/>
                    </a:lnTo>
                  </a:path>
                </a:pathLst>
              </a:custGeom>
              <a:ln/>
            </p:spPr>
            <p:style>
              <a:lnRef idx="2">
                <a:schemeClr val="dk1"/>
              </a:lnRef>
              <a:fillRef idx="1">
                <a:schemeClr val="lt1"/>
              </a:fillRef>
              <a:effectRef idx="0">
                <a:schemeClr val="dk1"/>
              </a:effectRef>
              <a:fontRef idx="minor"/>
            </p:style>
          </p:sp>
          <p:sp>
            <p:nvSpPr>
              <p:cNvPr id="437" name="CustomShape 105">
                <a:extLst>
                  <a:ext uri="{FF2B5EF4-FFF2-40B4-BE49-F238E27FC236}">
                    <a16:creationId xmlns:a16="http://schemas.microsoft.com/office/drawing/2014/main" id="{0CF8402D-4353-4039-A34F-E2EC3C6C56A1}"/>
                  </a:ext>
                </a:extLst>
              </p:cNvPr>
              <p:cNvSpPr/>
              <p:nvPr/>
            </p:nvSpPr>
            <p:spPr>
              <a:xfrm rot="10800000">
                <a:off x="14438520" y="2150280"/>
                <a:ext cx="675000" cy="1048680"/>
              </a:xfrm>
              <a:custGeom>
                <a:avLst/>
                <a:gdLst/>
                <a:ahLst/>
                <a:cxnLst/>
                <a:rect l="l" t="t" r="r" b="b"/>
                <a:pathLst>
                  <a:path w="1864215" h="2760927">
                    <a:moveTo>
                      <a:pt x="-49" y="-67"/>
                    </a:moveTo>
                    <a:lnTo>
                      <a:pt x="1864167" y="2760860"/>
                    </a:lnTo>
                  </a:path>
                </a:pathLst>
              </a:custGeom>
              <a:ln/>
            </p:spPr>
            <p:style>
              <a:lnRef idx="2">
                <a:schemeClr val="dk1"/>
              </a:lnRef>
              <a:fillRef idx="1">
                <a:schemeClr val="lt1"/>
              </a:fillRef>
              <a:effectRef idx="0">
                <a:schemeClr val="dk1"/>
              </a:effectRef>
              <a:fontRef idx="minor"/>
            </p:style>
          </p:sp>
          <p:sp>
            <p:nvSpPr>
              <p:cNvPr id="438" name="CustomShape 106">
                <a:extLst>
                  <a:ext uri="{FF2B5EF4-FFF2-40B4-BE49-F238E27FC236}">
                    <a16:creationId xmlns:a16="http://schemas.microsoft.com/office/drawing/2014/main" id="{0A52BB27-1281-4253-A02B-849DA02EC409}"/>
                  </a:ext>
                </a:extLst>
              </p:cNvPr>
              <p:cNvSpPr/>
              <p:nvPr/>
            </p:nvSpPr>
            <p:spPr>
              <a:xfrm rot="10800000">
                <a:off x="14438520" y="2849400"/>
                <a:ext cx="675000" cy="349200"/>
              </a:xfrm>
              <a:custGeom>
                <a:avLst/>
                <a:gdLst/>
                <a:ahLst/>
                <a:cxnLst/>
                <a:rect l="l" t="t" r="r" b="b"/>
                <a:pathLst>
                  <a:path w="1864215" h="920309">
                    <a:moveTo>
                      <a:pt x="-49" y="920163"/>
                    </a:moveTo>
                    <a:lnTo>
                      <a:pt x="1864167" y="-146"/>
                    </a:lnTo>
                  </a:path>
                </a:pathLst>
              </a:custGeom>
              <a:ln/>
            </p:spPr>
            <p:style>
              <a:lnRef idx="2">
                <a:schemeClr val="dk1"/>
              </a:lnRef>
              <a:fillRef idx="1">
                <a:schemeClr val="lt1"/>
              </a:fillRef>
              <a:effectRef idx="0">
                <a:schemeClr val="dk1"/>
              </a:effectRef>
              <a:fontRef idx="minor"/>
            </p:style>
          </p:sp>
          <p:sp>
            <p:nvSpPr>
              <p:cNvPr id="439" name="CustomShape 107">
                <a:extLst>
                  <a:ext uri="{FF2B5EF4-FFF2-40B4-BE49-F238E27FC236}">
                    <a16:creationId xmlns:a16="http://schemas.microsoft.com/office/drawing/2014/main" id="{4B431A1A-59D1-41CE-BD05-73739B8C1B28}"/>
                  </a:ext>
                </a:extLst>
              </p:cNvPr>
              <p:cNvSpPr/>
              <p:nvPr/>
            </p:nvSpPr>
            <p:spPr>
              <a:xfrm rot="10800000">
                <a:off x="14438520" y="2846520"/>
                <a:ext cx="675000" cy="2520"/>
              </a:xfrm>
              <a:custGeom>
                <a:avLst/>
                <a:gdLst/>
                <a:ahLst/>
                <a:cxnLst/>
                <a:rect l="l" t="t" r="r" b="b"/>
                <a:pathLst>
                  <a:path w="1864215" h="7784">
                    <a:moveTo>
                      <a:pt x="-49" y="-107"/>
                    </a:moveTo>
                    <a:lnTo>
                      <a:pt x="1864167" y="-107"/>
                    </a:lnTo>
                  </a:path>
                </a:pathLst>
              </a:custGeom>
              <a:ln/>
            </p:spPr>
            <p:style>
              <a:lnRef idx="2">
                <a:schemeClr val="dk1"/>
              </a:lnRef>
              <a:fillRef idx="1">
                <a:schemeClr val="lt1"/>
              </a:fillRef>
              <a:effectRef idx="0">
                <a:schemeClr val="dk1"/>
              </a:effectRef>
              <a:fontRef idx="minor"/>
            </p:style>
          </p:sp>
          <p:sp>
            <p:nvSpPr>
              <p:cNvPr id="440" name="CustomShape 108">
                <a:extLst>
                  <a:ext uri="{FF2B5EF4-FFF2-40B4-BE49-F238E27FC236}">
                    <a16:creationId xmlns:a16="http://schemas.microsoft.com/office/drawing/2014/main" id="{A846C5A8-70CE-4FE3-9552-7CCECBA8034C}"/>
                  </a:ext>
                </a:extLst>
              </p:cNvPr>
              <p:cNvSpPr/>
              <p:nvPr/>
            </p:nvSpPr>
            <p:spPr>
              <a:xfrm rot="10800000">
                <a:off x="14438520" y="2499840"/>
                <a:ext cx="675000" cy="349200"/>
              </a:xfrm>
              <a:custGeom>
                <a:avLst/>
                <a:gdLst/>
                <a:ahLst/>
                <a:cxnLst/>
                <a:rect l="l" t="t" r="r" b="b"/>
                <a:pathLst>
                  <a:path w="1864215" h="920309">
                    <a:moveTo>
                      <a:pt x="-49" y="-67"/>
                    </a:moveTo>
                    <a:lnTo>
                      <a:pt x="1864167" y="920242"/>
                    </a:lnTo>
                  </a:path>
                </a:pathLst>
              </a:custGeom>
              <a:ln/>
            </p:spPr>
            <p:style>
              <a:lnRef idx="2">
                <a:schemeClr val="dk1"/>
              </a:lnRef>
              <a:fillRef idx="1">
                <a:schemeClr val="lt1"/>
              </a:fillRef>
              <a:effectRef idx="0">
                <a:schemeClr val="dk1"/>
              </a:effectRef>
              <a:fontRef idx="minor"/>
            </p:style>
          </p:sp>
          <p:sp>
            <p:nvSpPr>
              <p:cNvPr id="441" name="CustomShape 109">
                <a:extLst>
                  <a:ext uri="{FF2B5EF4-FFF2-40B4-BE49-F238E27FC236}">
                    <a16:creationId xmlns:a16="http://schemas.microsoft.com/office/drawing/2014/main" id="{B50657C9-5494-4514-A25F-E91DD3CAB538}"/>
                  </a:ext>
                </a:extLst>
              </p:cNvPr>
              <p:cNvSpPr/>
              <p:nvPr/>
            </p:nvSpPr>
            <p:spPr>
              <a:xfrm rot="10800000">
                <a:off x="14438520" y="2150640"/>
                <a:ext cx="675000" cy="698760"/>
              </a:xfrm>
              <a:custGeom>
                <a:avLst/>
                <a:gdLst/>
                <a:ahLst/>
                <a:cxnLst/>
                <a:rect l="l" t="t" r="r" b="b"/>
                <a:pathLst>
                  <a:path w="1864215" h="1840618">
                    <a:moveTo>
                      <a:pt x="-49" y="-28"/>
                    </a:moveTo>
                    <a:lnTo>
                      <a:pt x="1864167" y="1840591"/>
                    </a:lnTo>
                  </a:path>
                </a:pathLst>
              </a:custGeom>
              <a:ln/>
            </p:spPr>
            <p:style>
              <a:lnRef idx="2">
                <a:schemeClr val="dk1"/>
              </a:lnRef>
              <a:fillRef idx="1">
                <a:schemeClr val="lt1"/>
              </a:fillRef>
              <a:effectRef idx="0">
                <a:schemeClr val="dk1"/>
              </a:effectRef>
              <a:fontRef idx="minor"/>
            </p:style>
          </p:sp>
          <p:sp>
            <p:nvSpPr>
              <p:cNvPr id="442" name="CustomShape 110">
                <a:extLst>
                  <a:ext uri="{FF2B5EF4-FFF2-40B4-BE49-F238E27FC236}">
                    <a16:creationId xmlns:a16="http://schemas.microsoft.com/office/drawing/2014/main" id="{50A549F7-7101-41F4-8A16-98B2EEFB53B8}"/>
                  </a:ext>
                </a:extLst>
              </p:cNvPr>
              <p:cNvSpPr/>
              <p:nvPr/>
            </p:nvSpPr>
            <p:spPr>
              <a:xfrm rot="10800000">
                <a:off x="14438520" y="2500200"/>
                <a:ext cx="675000" cy="698760"/>
              </a:xfrm>
              <a:custGeom>
                <a:avLst/>
                <a:gdLst/>
                <a:ahLst/>
                <a:cxnLst/>
                <a:rect l="l" t="t" r="r" b="b"/>
                <a:pathLst>
                  <a:path w="1864215" h="1840618">
                    <a:moveTo>
                      <a:pt x="-49" y="1840511"/>
                    </a:moveTo>
                    <a:lnTo>
                      <a:pt x="1864167" y="-107"/>
                    </a:lnTo>
                  </a:path>
                </a:pathLst>
              </a:custGeom>
              <a:ln/>
            </p:spPr>
            <p:style>
              <a:lnRef idx="2">
                <a:schemeClr val="dk1"/>
              </a:lnRef>
              <a:fillRef idx="1">
                <a:schemeClr val="lt1"/>
              </a:fillRef>
              <a:effectRef idx="0">
                <a:schemeClr val="dk1"/>
              </a:effectRef>
              <a:fontRef idx="minor"/>
            </p:style>
          </p:sp>
          <p:sp>
            <p:nvSpPr>
              <p:cNvPr id="443" name="CustomShape 111">
                <a:extLst>
                  <a:ext uri="{FF2B5EF4-FFF2-40B4-BE49-F238E27FC236}">
                    <a16:creationId xmlns:a16="http://schemas.microsoft.com/office/drawing/2014/main" id="{712082F1-742F-49CE-8E1C-958D89C45579}"/>
                  </a:ext>
                </a:extLst>
              </p:cNvPr>
              <p:cNvSpPr/>
              <p:nvPr/>
            </p:nvSpPr>
            <p:spPr>
              <a:xfrm rot="10800000">
                <a:off x="14438520" y="2499840"/>
                <a:ext cx="675000" cy="349200"/>
              </a:xfrm>
              <a:custGeom>
                <a:avLst/>
                <a:gdLst/>
                <a:ahLst/>
                <a:cxnLst/>
                <a:rect l="l" t="t" r="r" b="b"/>
                <a:pathLst>
                  <a:path w="1864215" h="920309">
                    <a:moveTo>
                      <a:pt x="-49" y="920242"/>
                    </a:moveTo>
                    <a:lnTo>
                      <a:pt x="1864167" y="-67"/>
                    </a:lnTo>
                  </a:path>
                </a:pathLst>
              </a:custGeom>
              <a:ln/>
            </p:spPr>
            <p:style>
              <a:lnRef idx="2">
                <a:schemeClr val="dk1"/>
              </a:lnRef>
              <a:fillRef idx="1">
                <a:schemeClr val="lt1"/>
              </a:fillRef>
              <a:effectRef idx="0">
                <a:schemeClr val="dk1"/>
              </a:effectRef>
              <a:fontRef idx="minor"/>
            </p:style>
          </p:sp>
          <p:sp>
            <p:nvSpPr>
              <p:cNvPr id="444" name="CustomShape 112">
                <a:extLst>
                  <a:ext uri="{FF2B5EF4-FFF2-40B4-BE49-F238E27FC236}">
                    <a16:creationId xmlns:a16="http://schemas.microsoft.com/office/drawing/2014/main" id="{E588A6BF-B5EB-482E-AD59-4BECFC48C43D}"/>
                  </a:ext>
                </a:extLst>
              </p:cNvPr>
              <p:cNvSpPr/>
              <p:nvPr/>
            </p:nvSpPr>
            <p:spPr>
              <a:xfrm rot="10800000">
                <a:off x="14438520" y="2496600"/>
                <a:ext cx="675000" cy="2520"/>
              </a:xfrm>
              <a:custGeom>
                <a:avLst/>
                <a:gdLst/>
                <a:ahLst/>
                <a:cxnLst/>
                <a:rect l="l" t="t" r="r" b="b"/>
                <a:pathLst>
                  <a:path w="1864215" h="7784">
                    <a:moveTo>
                      <a:pt x="-49" y="-28"/>
                    </a:moveTo>
                    <a:lnTo>
                      <a:pt x="1864167" y="-28"/>
                    </a:lnTo>
                  </a:path>
                </a:pathLst>
              </a:custGeom>
              <a:ln/>
            </p:spPr>
            <p:style>
              <a:lnRef idx="2">
                <a:schemeClr val="dk1"/>
              </a:lnRef>
              <a:fillRef idx="1">
                <a:schemeClr val="lt1"/>
              </a:fillRef>
              <a:effectRef idx="0">
                <a:schemeClr val="dk1"/>
              </a:effectRef>
              <a:fontRef idx="minor"/>
            </p:style>
          </p:sp>
          <p:sp>
            <p:nvSpPr>
              <p:cNvPr id="445" name="CustomShape 113">
                <a:extLst>
                  <a:ext uri="{FF2B5EF4-FFF2-40B4-BE49-F238E27FC236}">
                    <a16:creationId xmlns:a16="http://schemas.microsoft.com/office/drawing/2014/main" id="{778B05C9-B7C3-4AFA-AD80-417F6590969B}"/>
                  </a:ext>
                </a:extLst>
              </p:cNvPr>
              <p:cNvSpPr/>
              <p:nvPr/>
            </p:nvSpPr>
            <p:spPr>
              <a:xfrm rot="10800000">
                <a:off x="14438520" y="2149920"/>
                <a:ext cx="675000" cy="349200"/>
              </a:xfrm>
              <a:custGeom>
                <a:avLst/>
                <a:gdLst/>
                <a:ahLst/>
                <a:cxnLst/>
                <a:rect l="l" t="t" r="r" b="b"/>
                <a:pathLst>
                  <a:path w="1864215" h="920309">
                    <a:moveTo>
                      <a:pt x="-49" y="12"/>
                    </a:moveTo>
                    <a:lnTo>
                      <a:pt x="1864167" y="920321"/>
                    </a:lnTo>
                  </a:path>
                </a:pathLst>
              </a:custGeom>
              <a:ln/>
            </p:spPr>
            <p:style>
              <a:lnRef idx="2">
                <a:schemeClr val="dk1"/>
              </a:lnRef>
              <a:fillRef idx="1">
                <a:schemeClr val="lt1"/>
              </a:fillRef>
              <a:effectRef idx="0">
                <a:schemeClr val="dk1"/>
              </a:effectRef>
              <a:fontRef idx="minor"/>
            </p:style>
          </p:sp>
          <p:sp>
            <p:nvSpPr>
              <p:cNvPr id="446" name="CustomShape 114">
                <a:extLst>
                  <a:ext uri="{FF2B5EF4-FFF2-40B4-BE49-F238E27FC236}">
                    <a16:creationId xmlns:a16="http://schemas.microsoft.com/office/drawing/2014/main" id="{5B5B9D0F-9AC6-4255-A648-02AB6F1337E2}"/>
                  </a:ext>
                </a:extLst>
              </p:cNvPr>
              <p:cNvSpPr/>
              <p:nvPr/>
            </p:nvSpPr>
            <p:spPr>
              <a:xfrm rot="10800000">
                <a:off x="14438520" y="2150280"/>
                <a:ext cx="675000" cy="1048680"/>
              </a:xfrm>
              <a:custGeom>
                <a:avLst/>
                <a:gdLst/>
                <a:ahLst/>
                <a:cxnLst/>
                <a:rect l="l" t="t" r="r" b="b"/>
                <a:pathLst>
                  <a:path w="1864215" h="2760927">
                    <a:moveTo>
                      <a:pt x="-49" y="2760860"/>
                    </a:moveTo>
                    <a:lnTo>
                      <a:pt x="1864167" y="-67"/>
                    </a:lnTo>
                  </a:path>
                </a:pathLst>
              </a:custGeom>
              <a:ln/>
            </p:spPr>
            <p:style>
              <a:lnRef idx="2">
                <a:schemeClr val="dk1"/>
              </a:lnRef>
              <a:fillRef idx="1">
                <a:schemeClr val="lt1"/>
              </a:fillRef>
              <a:effectRef idx="0">
                <a:schemeClr val="dk1"/>
              </a:effectRef>
              <a:fontRef idx="minor"/>
            </p:style>
          </p:sp>
          <p:sp>
            <p:nvSpPr>
              <p:cNvPr id="447" name="CustomShape 115">
                <a:extLst>
                  <a:ext uri="{FF2B5EF4-FFF2-40B4-BE49-F238E27FC236}">
                    <a16:creationId xmlns:a16="http://schemas.microsoft.com/office/drawing/2014/main" id="{C3ACE25E-4840-4785-A551-B775C2ACC158}"/>
                  </a:ext>
                </a:extLst>
              </p:cNvPr>
              <p:cNvSpPr/>
              <p:nvPr/>
            </p:nvSpPr>
            <p:spPr>
              <a:xfrm rot="10800000">
                <a:off x="14438520" y="2150640"/>
                <a:ext cx="675000" cy="698760"/>
              </a:xfrm>
              <a:custGeom>
                <a:avLst/>
                <a:gdLst/>
                <a:ahLst/>
                <a:cxnLst/>
                <a:rect l="l" t="t" r="r" b="b"/>
                <a:pathLst>
                  <a:path w="1864215" h="1840618">
                    <a:moveTo>
                      <a:pt x="-49" y="1840591"/>
                    </a:moveTo>
                    <a:lnTo>
                      <a:pt x="1864167" y="-28"/>
                    </a:lnTo>
                  </a:path>
                </a:pathLst>
              </a:custGeom>
              <a:ln/>
            </p:spPr>
            <p:style>
              <a:lnRef idx="2">
                <a:schemeClr val="dk1"/>
              </a:lnRef>
              <a:fillRef idx="1">
                <a:schemeClr val="lt1"/>
              </a:fillRef>
              <a:effectRef idx="0">
                <a:schemeClr val="dk1"/>
              </a:effectRef>
              <a:fontRef idx="minor"/>
            </p:style>
          </p:sp>
          <p:sp>
            <p:nvSpPr>
              <p:cNvPr id="448" name="CustomShape 116">
                <a:extLst>
                  <a:ext uri="{FF2B5EF4-FFF2-40B4-BE49-F238E27FC236}">
                    <a16:creationId xmlns:a16="http://schemas.microsoft.com/office/drawing/2014/main" id="{D7F2CD73-072F-4296-B38D-05AB2A86CD92}"/>
                  </a:ext>
                </a:extLst>
              </p:cNvPr>
              <p:cNvSpPr/>
              <p:nvPr/>
            </p:nvSpPr>
            <p:spPr>
              <a:xfrm rot="10800000">
                <a:off x="14438520" y="2149920"/>
                <a:ext cx="675000" cy="349200"/>
              </a:xfrm>
              <a:custGeom>
                <a:avLst/>
                <a:gdLst/>
                <a:ahLst/>
                <a:cxnLst/>
                <a:rect l="l" t="t" r="r" b="b"/>
                <a:pathLst>
                  <a:path w="1864215" h="920309">
                    <a:moveTo>
                      <a:pt x="-49" y="920321"/>
                    </a:moveTo>
                    <a:lnTo>
                      <a:pt x="1864167" y="12"/>
                    </a:lnTo>
                  </a:path>
                </a:pathLst>
              </a:custGeom>
              <a:ln/>
            </p:spPr>
            <p:style>
              <a:lnRef idx="2">
                <a:schemeClr val="dk1"/>
              </a:lnRef>
              <a:fillRef idx="1">
                <a:schemeClr val="lt1"/>
              </a:fillRef>
              <a:effectRef idx="0">
                <a:schemeClr val="dk1"/>
              </a:effectRef>
              <a:fontRef idx="minor"/>
            </p:style>
          </p:sp>
          <p:sp>
            <p:nvSpPr>
              <p:cNvPr id="449" name="CustomShape 117">
                <a:extLst>
                  <a:ext uri="{FF2B5EF4-FFF2-40B4-BE49-F238E27FC236}">
                    <a16:creationId xmlns:a16="http://schemas.microsoft.com/office/drawing/2014/main" id="{85CBAF27-AC30-4D22-B6A7-F6C4D37199E9}"/>
                  </a:ext>
                </a:extLst>
              </p:cNvPr>
              <p:cNvSpPr/>
              <p:nvPr/>
            </p:nvSpPr>
            <p:spPr>
              <a:xfrm rot="10800000">
                <a:off x="14438520" y="2147040"/>
                <a:ext cx="675000" cy="2520"/>
              </a:xfrm>
              <a:custGeom>
                <a:avLst/>
                <a:gdLst/>
                <a:ahLst/>
                <a:cxnLst/>
                <a:rect l="l" t="t" r="r" b="b"/>
                <a:pathLst>
                  <a:path w="1864215" h="7784">
                    <a:moveTo>
                      <a:pt x="-49" y="52"/>
                    </a:moveTo>
                    <a:lnTo>
                      <a:pt x="1864167" y="52"/>
                    </a:lnTo>
                  </a:path>
                </a:pathLst>
              </a:custGeom>
              <a:ln/>
            </p:spPr>
            <p:style>
              <a:lnRef idx="2">
                <a:schemeClr val="dk1"/>
              </a:lnRef>
              <a:fillRef idx="1">
                <a:schemeClr val="lt1"/>
              </a:fillRef>
              <a:effectRef idx="0">
                <a:schemeClr val="dk1"/>
              </a:effectRef>
              <a:fontRef idx="minor"/>
            </p:style>
          </p:sp>
          <p:sp>
            <p:nvSpPr>
              <p:cNvPr id="450" name="CustomShape 118">
                <a:extLst>
                  <a:ext uri="{FF2B5EF4-FFF2-40B4-BE49-F238E27FC236}">
                    <a16:creationId xmlns:a16="http://schemas.microsoft.com/office/drawing/2014/main" id="{1DC4CC70-F63D-46A7-95D1-DB3A08EDF223}"/>
                  </a:ext>
                </a:extLst>
              </p:cNvPr>
              <p:cNvSpPr/>
              <p:nvPr/>
            </p:nvSpPr>
            <p:spPr>
              <a:xfrm rot="10800000">
                <a:off x="13763160" y="3373920"/>
                <a:ext cx="675000" cy="174600"/>
              </a:xfrm>
              <a:custGeom>
                <a:avLst/>
                <a:gdLst/>
                <a:ahLst/>
                <a:cxnLst/>
                <a:rect l="l" t="t" r="r" b="b"/>
                <a:pathLst>
                  <a:path w="1864215" h="460154">
                    <a:moveTo>
                      <a:pt x="112" y="-246"/>
                    </a:moveTo>
                    <a:lnTo>
                      <a:pt x="1864328" y="459909"/>
                    </a:lnTo>
                  </a:path>
                </a:pathLst>
              </a:custGeom>
              <a:ln/>
            </p:spPr>
            <p:style>
              <a:lnRef idx="2">
                <a:schemeClr val="dk1"/>
              </a:lnRef>
              <a:fillRef idx="1">
                <a:schemeClr val="lt1"/>
              </a:fillRef>
              <a:effectRef idx="0">
                <a:schemeClr val="dk1"/>
              </a:effectRef>
              <a:fontRef idx="minor"/>
            </p:style>
          </p:sp>
          <p:sp>
            <p:nvSpPr>
              <p:cNvPr id="451" name="CustomShape 119">
                <a:extLst>
                  <a:ext uri="{FF2B5EF4-FFF2-40B4-BE49-F238E27FC236}">
                    <a16:creationId xmlns:a16="http://schemas.microsoft.com/office/drawing/2014/main" id="{E98D2861-0599-4451-A880-D63B1AEE1A3B}"/>
                  </a:ext>
                </a:extLst>
              </p:cNvPr>
              <p:cNvSpPr/>
              <p:nvPr/>
            </p:nvSpPr>
            <p:spPr>
              <a:xfrm rot="10800000">
                <a:off x="13763160" y="3024360"/>
                <a:ext cx="675000" cy="524160"/>
              </a:xfrm>
              <a:custGeom>
                <a:avLst/>
                <a:gdLst/>
                <a:ahLst/>
                <a:cxnLst/>
                <a:rect l="l" t="t" r="r" b="b"/>
                <a:pathLst>
                  <a:path w="1864215" h="1380463">
                    <a:moveTo>
                      <a:pt x="112" y="-206"/>
                    </a:moveTo>
                    <a:lnTo>
                      <a:pt x="1864328" y="1380258"/>
                    </a:lnTo>
                  </a:path>
                </a:pathLst>
              </a:custGeom>
              <a:ln/>
            </p:spPr>
            <p:style>
              <a:lnRef idx="2">
                <a:schemeClr val="dk1"/>
              </a:lnRef>
              <a:fillRef idx="1">
                <a:schemeClr val="lt1"/>
              </a:fillRef>
              <a:effectRef idx="0">
                <a:schemeClr val="dk1"/>
              </a:effectRef>
              <a:fontRef idx="minor"/>
            </p:style>
          </p:sp>
          <p:sp>
            <p:nvSpPr>
              <p:cNvPr id="452" name="CustomShape 120">
                <a:extLst>
                  <a:ext uri="{FF2B5EF4-FFF2-40B4-BE49-F238E27FC236}">
                    <a16:creationId xmlns:a16="http://schemas.microsoft.com/office/drawing/2014/main" id="{797E4597-C290-47AC-BA8E-4A3C764FB52D}"/>
                  </a:ext>
                </a:extLst>
              </p:cNvPr>
              <p:cNvSpPr/>
              <p:nvPr/>
            </p:nvSpPr>
            <p:spPr>
              <a:xfrm rot="10800000">
                <a:off x="13763160" y="3198960"/>
                <a:ext cx="675000" cy="174600"/>
              </a:xfrm>
              <a:custGeom>
                <a:avLst/>
                <a:gdLst/>
                <a:ahLst/>
                <a:cxnLst/>
                <a:rect l="l" t="t" r="r" b="b"/>
                <a:pathLst>
                  <a:path w="1864215" h="460154">
                    <a:moveTo>
                      <a:pt x="112" y="459949"/>
                    </a:moveTo>
                    <a:lnTo>
                      <a:pt x="1864328" y="-206"/>
                    </a:lnTo>
                  </a:path>
                </a:pathLst>
              </a:custGeom>
              <a:ln/>
            </p:spPr>
            <p:style>
              <a:lnRef idx="2">
                <a:schemeClr val="dk1"/>
              </a:lnRef>
              <a:fillRef idx="1">
                <a:schemeClr val="lt1"/>
              </a:fillRef>
              <a:effectRef idx="0">
                <a:schemeClr val="dk1"/>
              </a:effectRef>
              <a:fontRef idx="minor"/>
            </p:style>
          </p:sp>
          <p:sp>
            <p:nvSpPr>
              <p:cNvPr id="453" name="CustomShape 121">
                <a:extLst>
                  <a:ext uri="{FF2B5EF4-FFF2-40B4-BE49-F238E27FC236}">
                    <a16:creationId xmlns:a16="http://schemas.microsoft.com/office/drawing/2014/main" id="{E6FDFBA1-F894-4BB5-B72D-2D22C2267B94}"/>
                  </a:ext>
                </a:extLst>
              </p:cNvPr>
              <p:cNvSpPr/>
              <p:nvPr/>
            </p:nvSpPr>
            <p:spPr>
              <a:xfrm rot="10800000">
                <a:off x="13763160" y="3024360"/>
                <a:ext cx="675000" cy="174600"/>
              </a:xfrm>
              <a:custGeom>
                <a:avLst/>
                <a:gdLst/>
                <a:ahLst/>
                <a:cxnLst/>
                <a:rect l="l" t="t" r="r" b="b"/>
                <a:pathLst>
                  <a:path w="1864215" h="460154">
                    <a:moveTo>
                      <a:pt x="112" y="-166"/>
                    </a:moveTo>
                    <a:lnTo>
                      <a:pt x="1864328" y="459988"/>
                    </a:lnTo>
                  </a:path>
                </a:pathLst>
              </a:custGeom>
              <a:ln/>
            </p:spPr>
            <p:style>
              <a:lnRef idx="2">
                <a:schemeClr val="dk1"/>
              </a:lnRef>
              <a:fillRef idx="1">
                <a:schemeClr val="lt1"/>
              </a:fillRef>
              <a:effectRef idx="0">
                <a:schemeClr val="dk1"/>
              </a:effectRef>
              <a:fontRef idx="minor"/>
            </p:style>
          </p:sp>
          <p:sp>
            <p:nvSpPr>
              <p:cNvPr id="454" name="CustomShape 122">
                <a:extLst>
                  <a:ext uri="{FF2B5EF4-FFF2-40B4-BE49-F238E27FC236}">
                    <a16:creationId xmlns:a16="http://schemas.microsoft.com/office/drawing/2014/main" id="{59EE9D96-0369-4029-BD57-517BABF680CB}"/>
                  </a:ext>
                </a:extLst>
              </p:cNvPr>
              <p:cNvSpPr/>
              <p:nvPr/>
            </p:nvSpPr>
            <p:spPr>
              <a:xfrm rot="10800000">
                <a:off x="13763160" y="2849400"/>
                <a:ext cx="675000" cy="524160"/>
              </a:xfrm>
              <a:custGeom>
                <a:avLst/>
                <a:gdLst/>
                <a:ahLst/>
                <a:cxnLst/>
                <a:rect l="l" t="t" r="r" b="b"/>
                <a:pathLst>
                  <a:path w="1864215" h="1380463">
                    <a:moveTo>
                      <a:pt x="112" y="1380297"/>
                    </a:moveTo>
                    <a:lnTo>
                      <a:pt x="1864328" y="-166"/>
                    </a:lnTo>
                  </a:path>
                </a:pathLst>
              </a:custGeom>
              <a:ln/>
            </p:spPr>
            <p:style>
              <a:lnRef idx="2">
                <a:schemeClr val="dk1"/>
              </a:lnRef>
              <a:fillRef idx="1">
                <a:schemeClr val="lt1"/>
              </a:fillRef>
              <a:effectRef idx="0">
                <a:schemeClr val="dk1"/>
              </a:effectRef>
              <a:fontRef idx="minor"/>
            </p:style>
          </p:sp>
          <p:sp>
            <p:nvSpPr>
              <p:cNvPr id="455" name="CustomShape 123">
                <a:extLst>
                  <a:ext uri="{FF2B5EF4-FFF2-40B4-BE49-F238E27FC236}">
                    <a16:creationId xmlns:a16="http://schemas.microsoft.com/office/drawing/2014/main" id="{C5F9F981-0E67-47A9-8729-4870624EAEAA}"/>
                  </a:ext>
                </a:extLst>
              </p:cNvPr>
              <p:cNvSpPr/>
              <p:nvPr/>
            </p:nvSpPr>
            <p:spPr>
              <a:xfrm rot="10800000">
                <a:off x="13763160" y="2849040"/>
                <a:ext cx="675000" cy="174600"/>
              </a:xfrm>
              <a:custGeom>
                <a:avLst/>
                <a:gdLst/>
                <a:ahLst/>
                <a:cxnLst/>
                <a:rect l="l" t="t" r="r" b="b"/>
                <a:pathLst>
                  <a:path w="1864215" h="460154">
                    <a:moveTo>
                      <a:pt x="112" y="460028"/>
                    </a:moveTo>
                    <a:lnTo>
                      <a:pt x="1864328" y="-127"/>
                    </a:lnTo>
                  </a:path>
                </a:pathLst>
              </a:custGeom>
              <a:ln/>
            </p:spPr>
            <p:style>
              <a:lnRef idx="2">
                <a:schemeClr val="dk1"/>
              </a:lnRef>
              <a:fillRef idx="1">
                <a:schemeClr val="lt1"/>
              </a:fillRef>
              <a:effectRef idx="0">
                <a:schemeClr val="dk1"/>
              </a:effectRef>
              <a:fontRef idx="minor"/>
            </p:style>
          </p:sp>
          <p:sp>
            <p:nvSpPr>
              <p:cNvPr id="456" name="CustomShape 124">
                <a:extLst>
                  <a:ext uri="{FF2B5EF4-FFF2-40B4-BE49-F238E27FC236}">
                    <a16:creationId xmlns:a16="http://schemas.microsoft.com/office/drawing/2014/main" id="{73618C78-4422-42DD-89E9-94A58FF1885A}"/>
                  </a:ext>
                </a:extLst>
              </p:cNvPr>
              <p:cNvSpPr/>
              <p:nvPr/>
            </p:nvSpPr>
            <p:spPr>
              <a:xfrm rot="10800000">
                <a:off x="13763160" y="2499840"/>
                <a:ext cx="675000" cy="873720"/>
              </a:xfrm>
              <a:custGeom>
                <a:avLst/>
                <a:gdLst/>
                <a:ahLst/>
                <a:cxnLst/>
                <a:rect l="l" t="t" r="r" b="b"/>
                <a:pathLst>
                  <a:path w="1864215" h="2300772">
                    <a:moveTo>
                      <a:pt x="112" y="2300646"/>
                    </a:moveTo>
                    <a:lnTo>
                      <a:pt x="1864328" y="-127"/>
                    </a:lnTo>
                  </a:path>
                </a:pathLst>
              </a:custGeom>
              <a:ln/>
            </p:spPr>
            <p:style>
              <a:lnRef idx="2">
                <a:schemeClr val="dk1"/>
              </a:lnRef>
              <a:fillRef idx="1">
                <a:schemeClr val="lt1"/>
              </a:fillRef>
              <a:effectRef idx="0">
                <a:schemeClr val="dk1"/>
              </a:effectRef>
              <a:fontRef idx="minor"/>
            </p:style>
          </p:sp>
          <p:sp>
            <p:nvSpPr>
              <p:cNvPr id="457" name="CustomShape 125">
                <a:extLst>
                  <a:ext uri="{FF2B5EF4-FFF2-40B4-BE49-F238E27FC236}">
                    <a16:creationId xmlns:a16="http://schemas.microsoft.com/office/drawing/2014/main" id="{801CC7E1-836B-4E3F-BB67-968323F4C185}"/>
                  </a:ext>
                </a:extLst>
              </p:cNvPr>
              <p:cNvSpPr/>
              <p:nvPr/>
            </p:nvSpPr>
            <p:spPr>
              <a:xfrm rot="10800000">
                <a:off x="13763160" y="2499840"/>
                <a:ext cx="675000" cy="524160"/>
              </a:xfrm>
              <a:custGeom>
                <a:avLst/>
                <a:gdLst/>
                <a:ahLst/>
                <a:cxnLst/>
                <a:rect l="l" t="t" r="r" b="b"/>
                <a:pathLst>
                  <a:path w="1864215" h="1380463">
                    <a:moveTo>
                      <a:pt x="112" y="1380377"/>
                    </a:moveTo>
                    <a:lnTo>
                      <a:pt x="1864328" y="-87"/>
                    </a:lnTo>
                  </a:path>
                </a:pathLst>
              </a:custGeom>
              <a:ln/>
            </p:spPr>
            <p:style>
              <a:lnRef idx="2">
                <a:schemeClr val="dk1"/>
              </a:lnRef>
              <a:fillRef idx="1">
                <a:schemeClr val="lt1"/>
              </a:fillRef>
              <a:effectRef idx="0">
                <a:schemeClr val="dk1"/>
              </a:effectRef>
              <a:fontRef idx="minor"/>
            </p:style>
          </p:sp>
          <p:sp>
            <p:nvSpPr>
              <p:cNvPr id="458" name="CustomShape 126">
                <a:extLst>
                  <a:ext uri="{FF2B5EF4-FFF2-40B4-BE49-F238E27FC236}">
                    <a16:creationId xmlns:a16="http://schemas.microsoft.com/office/drawing/2014/main" id="{B99D2B3A-73AD-4483-9BFB-E8F2035F09B7}"/>
                  </a:ext>
                </a:extLst>
              </p:cNvPr>
              <p:cNvSpPr/>
              <p:nvPr/>
            </p:nvSpPr>
            <p:spPr>
              <a:xfrm rot="10800000">
                <a:off x="13763160" y="2150280"/>
                <a:ext cx="675000" cy="1223280"/>
              </a:xfrm>
              <a:custGeom>
                <a:avLst/>
                <a:gdLst/>
                <a:ahLst/>
                <a:cxnLst/>
                <a:rect l="l" t="t" r="r" b="b"/>
                <a:pathLst>
                  <a:path w="1864215" h="3221081">
                    <a:moveTo>
                      <a:pt x="112" y="3220995"/>
                    </a:moveTo>
                    <a:lnTo>
                      <a:pt x="1864328" y="-87"/>
                    </a:lnTo>
                  </a:path>
                </a:pathLst>
              </a:custGeom>
              <a:ln/>
            </p:spPr>
            <p:style>
              <a:lnRef idx="2">
                <a:schemeClr val="dk1"/>
              </a:lnRef>
              <a:fillRef idx="1">
                <a:schemeClr val="lt1"/>
              </a:fillRef>
              <a:effectRef idx="0">
                <a:schemeClr val="dk1"/>
              </a:effectRef>
              <a:fontRef idx="minor"/>
            </p:style>
          </p:sp>
          <p:sp>
            <p:nvSpPr>
              <p:cNvPr id="459" name="CustomShape 127">
                <a:extLst>
                  <a:ext uri="{FF2B5EF4-FFF2-40B4-BE49-F238E27FC236}">
                    <a16:creationId xmlns:a16="http://schemas.microsoft.com/office/drawing/2014/main" id="{2EF26A7F-984B-4FD1-9284-937FC9929AAC}"/>
                  </a:ext>
                </a:extLst>
              </p:cNvPr>
              <p:cNvSpPr/>
              <p:nvPr/>
            </p:nvSpPr>
            <p:spPr>
              <a:xfrm rot="10800000">
                <a:off x="13763160" y="2150280"/>
                <a:ext cx="675000" cy="873720"/>
              </a:xfrm>
              <a:custGeom>
                <a:avLst/>
                <a:gdLst/>
                <a:ahLst/>
                <a:cxnLst/>
                <a:rect l="l" t="t" r="r" b="b"/>
                <a:pathLst>
                  <a:path w="1864215" h="2300772">
                    <a:moveTo>
                      <a:pt x="112" y="2300725"/>
                    </a:moveTo>
                    <a:lnTo>
                      <a:pt x="1864328" y="-47"/>
                    </a:lnTo>
                  </a:path>
                </a:pathLst>
              </a:custGeom>
              <a:ln/>
            </p:spPr>
            <p:style>
              <a:lnRef idx="2">
                <a:schemeClr val="dk1"/>
              </a:lnRef>
              <a:fillRef idx="1">
                <a:schemeClr val="lt1"/>
              </a:fillRef>
              <a:effectRef idx="0">
                <a:schemeClr val="dk1"/>
              </a:effectRef>
              <a:fontRef idx="minor"/>
            </p:style>
          </p:sp>
          <p:sp>
            <p:nvSpPr>
              <p:cNvPr id="460" name="CustomShape 128">
                <a:extLst>
                  <a:ext uri="{FF2B5EF4-FFF2-40B4-BE49-F238E27FC236}">
                    <a16:creationId xmlns:a16="http://schemas.microsoft.com/office/drawing/2014/main" id="{5CCD30BF-460D-4E5A-9259-EB20731E2CFB}"/>
                  </a:ext>
                </a:extLst>
              </p:cNvPr>
              <p:cNvSpPr/>
              <p:nvPr/>
            </p:nvSpPr>
            <p:spPr>
              <a:xfrm rot="10800000">
                <a:off x="14438520" y="3546000"/>
                <a:ext cx="675000" cy="2520"/>
              </a:xfrm>
              <a:custGeom>
                <a:avLst/>
                <a:gdLst/>
                <a:ahLst/>
                <a:cxnLst/>
                <a:rect l="l" t="t" r="r" b="b"/>
                <a:pathLst>
                  <a:path w="1864215" h="7784">
                    <a:moveTo>
                      <a:pt x="-49" y="-265"/>
                    </a:moveTo>
                    <a:lnTo>
                      <a:pt x="1864167" y="-265"/>
                    </a:lnTo>
                  </a:path>
                </a:pathLst>
              </a:custGeom>
              <a:ln/>
            </p:spPr>
            <p:style>
              <a:lnRef idx="2">
                <a:schemeClr val="dk1"/>
              </a:lnRef>
              <a:fillRef idx="1">
                <a:schemeClr val="lt1"/>
              </a:fillRef>
              <a:effectRef idx="0">
                <a:schemeClr val="dk1"/>
              </a:effectRef>
              <a:fontRef idx="minor"/>
            </p:style>
          </p:sp>
          <p:sp>
            <p:nvSpPr>
              <p:cNvPr id="461" name="CustomShape 129">
                <a:extLst>
                  <a:ext uri="{FF2B5EF4-FFF2-40B4-BE49-F238E27FC236}">
                    <a16:creationId xmlns:a16="http://schemas.microsoft.com/office/drawing/2014/main" id="{17757221-47D9-4175-8F7F-ACCE2685D559}"/>
                  </a:ext>
                </a:extLst>
              </p:cNvPr>
              <p:cNvSpPr/>
              <p:nvPr/>
            </p:nvSpPr>
            <p:spPr>
              <a:xfrm rot="10800000">
                <a:off x="14438520" y="3199320"/>
                <a:ext cx="675000" cy="349200"/>
              </a:xfrm>
              <a:custGeom>
                <a:avLst/>
                <a:gdLst/>
                <a:ahLst/>
                <a:cxnLst/>
                <a:rect l="l" t="t" r="r" b="b"/>
                <a:pathLst>
                  <a:path w="1864215" h="920309">
                    <a:moveTo>
                      <a:pt x="-49" y="920083"/>
                    </a:moveTo>
                    <a:lnTo>
                      <a:pt x="1864167" y="-226"/>
                    </a:lnTo>
                  </a:path>
                </a:pathLst>
              </a:custGeom>
              <a:ln/>
            </p:spPr>
            <p:style>
              <a:lnRef idx="2">
                <a:schemeClr val="dk1"/>
              </a:lnRef>
              <a:fillRef idx="1">
                <a:schemeClr val="lt1"/>
              </a:fillRef>
              <a:effectRef idx="0">
                <a:schemeClr val="dk1"/>
              </a:effectRef>
              <a:fontRef idx="minor"/>
            </p:style>
          </p:sp>
          <p:sp>
            <p:nvSpPr>
              <p:cNvPr id="462" name="CustomShape 130">
                <a:extLst>
                  <a:ext uri="{FF2B5EF4-FFF2-40B4-BE49-F238E27FC236}">
                    <a16:creationId xmlns:a16="http://schemas.microsoft.com/office/drawing/2014/main" id="{BEFEBE95-33E0-498E-9E2D-B1525B8CEDBF}"/>
                  </a:ext>
                </a:extLst>
              </p:cNvPr>
              <p:cNvSpPr/>
              <p:nvPr/>
            </p:nvSpPr>
            <p:spPr>
              <a:xfrm rot="10800000">
                <a:off x="14438520" y="2849760"/>
                <a:ext cx="675000" cy="698760"/>
              </a:xfrm>
              <a:custGeom>
                <a:avLst/>
                <a:gdLst/>
                <a:ahLst/>
                <a:cxnLst/>
                <a:rect l="l" t="t" r="r" b="b"/>
                <a:pathLst>
                  <a:path w="1864215" h="1840618">
                    <a:moveTo>
                      <a:pt x="-49" y="1840432"/>
                    </a:moveTo>
                    <a:lnTo>
                      <a:pt x="1864167" y="-186"/>
                    </a:lnTo>
                  </a:path>
                </a:pathLst>
              </a:custGeom>
              <a:ln/>
            </p:spPr>
            <p:style>
              <a:lnRef idx="2">
                <a:schemeClr val="dk1"/>
              </a:lnRef>
              <a:fillRef idx="1">
                <a:schemeClr val="lt1"/>
              </a:fillRef>
              <a:effectRef idx="0">
                <a:schemeClr val="dk1"/>
              </a:effectRef>
              <a:fontRef idx="minor"/>
            </p:style>
          </p:sp>
          <p:sp>
            <p:nvSpPr>
              <p:cNvPr id="463" name="CustomShape 131">
                <a:extLst>
                  <a:ext uri="{FF2B5EF4-FFF2-40B4-BE49-F238E27FC236}">
                    <a16:creationId xmlns:a16="http://schemas.microsoft.com/office/drawing/2014/main" id="{5721D736-7556-4B84-B959-6A795716B490}"/>
                  </a:ext>
                </a:extLst>
              </p:cNvPr>
              <p:cNvSpPr/>
              <p:nvPr/>
            </p:nvSpPr>
            <p:spPr>
              <a:xfrm rot="10800000">
                <a:off x="14438520" y="2499840"/>
                <a:ext cx="675000" cy="1048680"/>
              </a:xfrm>
              <a:custGeom>
                <a:avLst/>
                <a:gdLst/>
                <a:ahLst/>
                <a:cxnLst/>
                <a:rect l="l" t="t" r="r" b="b"/>
                <a:pathLst>
                  <a:path w="1864215" h="2760927">
                    <a:moveTo>
                      <a:pt x="-49" y="2760781"/>
                    </a:moveTo>
                    <a:lnTo>
                      <a:pt x="1864167" y="-146"/>
                    </a:lnTo>
                  </a:path>
                </a:pathLst>
              </a:custGeom>
              <a:ln/>
            </p:spPr>
            <p:style>
              <a:lnRef idx="2">
                <a:schemeClr val="dk1"/>
              </a:lnRef>
              <a:fillRef idx="1">
                <a:schemeClr val="lt1"/>
              </a:fillRef>
              <a:effectRef idx="0">
                <a:schemeClr val="dk1"/>
              </a:effectRef>
              <a:fontRef idx="minor"/>
            </p:style>
          </p:sp>
          <p:sp>
            <p:nvSpPr>
              <p:cNvPr id="464" name="CustomShape 132">
                <a:extLst>
                  <a:ext uri="{FF2B5EF4-FFF2-40B4-BE49-F238E27FC236}">
                    <a16:creationId xmlns:a16="http://schemas.microsoft.com/office/drawing/2014/main" id="{770160A6-6149-4530-86C3-D07A32B6E0AC}"/>
                  </a:ext>
                </a:extLst>
              </p:cNvPr>
              <p:cNvSpPr/>
              <p:nvPr/>
            </p:nvSpPr>
            <p:spPr>
              <a:xfrm rot="10800000">
                <a:off x="14438520" y="2150280"/>
                <a:ext cx="675000" cy="1398240"/>
              </a:xfrm>
              <a:custGeom>
                <a:avLst/>
                <a:gdLst/>
                <a:ahLst/>
                <a:cxnLst/>
                <a:rect l="l" t="t" r="r" b="b"/>
                <a:pathLst>
                  <a:path w="1864215" h="3681236">
                    <a:moveTo>
                      <a:pt x="-49" y="3681130"/>
                    </a:moveTo>
                    <a:lnTo>
                      <a:pt x="1864167" y="-107"/>
                    </a:lnTo>
                  </a:path>
                </a:pathLst>
              </a:custGeom>
              <a:ln/>
            </p:spPr>
            <p:style>
              <a:lnRef idx="2">
                <a:schemeClr val="dk1"/>
              </a:lnRef>
              <a:fillRef idx="1">
                <a:schemeClr val="lt1"/>
              </a:fillRef>
              <a:effectRef idx="0">
                <a:schemeClr val="dk1"/>
              </a:effectRef>
              <a:fontRef idx="minor"/>
            </p:style>
          </p:sp>
          <p:sp>
            <p:nvSpPr>
              <p:cNvPr id="465" name="CustomShape 133">
                <a:extLst>
                  <a:ext uri="{FF2B5EF4-FFF2-40B4-BE49-F238E27FC236}">
                    <a16:creationId xmlns:a16="http://schemas.microsoft.com/office/drawing/2014/main" id="{D1998507-8198-4FC5-8896-FE4A83B0B12C}"/>
                  </a:ext>
                </a:extLst>
              </p:cNvPr>
              <p:cNvSpPr/>
              <p:nvPr/>
            </p:nvSpPr>
            <p:spPr>
              <a:xfrm rot="10800000">
                <a:off x="13763160" y="2674800"/>
                <a:ext cx="675000" cy="873720"/>
              </a:xfrm>
              <a:custGeom>
                <a:avLst/>
                <a:gdLst/>
                <a:ahLst/>
                <a:cxnLst/>
                <a:rect l="l" t="t" r="r" b="b"/>
                <a:pathLst>
                  <a:path w="1864215" h="2300772">
                    <a:moveTo>
                      <a:pt x="112" y="-166"/>
                    </a:moveTo>
                    <a:lnTo>
                      <a:pt x="1864328" y="2300607"/>
                    </a:lnTo>
                  </a:path>
                </a:pathLst>
              </a:custGeom>
              <a:ln/>
            </p:spPr>
            <p:style>
              <a:lnRef idx="2">
                <a:schemeClr val="dk1"/>
              </a:lnRef>
              <a:fillRef idx="1">
                <a:schemeClr val="lt1"/>
              </a:fillRef>
              <a:effectRef idx="0">
                <a:schemeClr val="dk1"/>
              </a:effectRef>
              <a:fontRef idx="minor"/>
            </p:style>
          </p:sp>
          <p:sp>
            <p:nvSpPr>
              <p:cNvPr id="466" name="CustomShape 134">
                <a:extLst>
                  <a:ext uri="{FF2B5EF4-FFF2-40B4-BE49-F238E27FC236}">
                    <a16:creationId xmlns:a16="http://schemas.microsoft.com/office/drawing/2014/main" id="{1F39598D-02DB-455D-A61C-2C882832572C}"/>
                  </a:ext>
                </a:extLst>
              </p:cNvPr>
              <p:cNvSpPr/>
              <p:nvPr/>
            </p:nvSpPr>
            <p:spPr>
              <a:xfrm rot="10800000">
                <a:off x="13763160" y="2325240"/>
                <a:ext cx="675000" cy="1223280"/>
              </a:xfrm>
              <a:custGeom>
                <a:avLst/>
                <a:gdLst/>
                <a:ahLst/>
                <a:cxnLst/>
                <a:rect l="l" t="t" r="r" b="b"/>
                <a:pathLst>
                  <a:path w="1864215" h="3221081">
                    <a:moveTo>
                      <a:pt x="112" y="-127"/>
                    </a:moveTo>
                    <a:lnTo>
                      <a:pt x="1864328" y="3220955"/>
                    </a:lnTo>
                  </a:path>
                </a:pathLst>
              </a:custGeom>
              <a:ln/>
            </p:spPr>
            <p:style>
              <a:lnRef idx="2">
                <a:schemeClr val="dk1"/>
              </a:lnRef>
              <a:fillRef idx="1">
                <a:schemeClr val="lt1"/>
              </a:fillRef>
              <a:effectRef idx="0">
                <a:schemeClr val="dk1"/>
              </a:effectRef>
              <a:fontRef idx="minor"/>
            </p:style>
          </p:sp>
          <p:sp>
            <p:nvSpPr>
              <p:cNvPr id="467" name="CustomShape 135">
                <a:extLst>
                  <a:ext uri="{FF2B5EF4-FFF2-40B4-BE49-F238E27FC236}">
                    <a16:creationId xmlns:a16="http://schemas.microsoft.com/office/drawing/2014/main" id="{985FA57E-0924-4F31-8222-9399A37DAAEF}"/>
                  </a:ext>
                </a:extLst>
              </p:cNvPr>
              <p:cNvSpPr/>
              <p:nvPr/>
            </p:nvSpPr>
            <p:spPr>
              <a:xfrm rot="10800000">
                <a:off x="13763160" y="2674800"/>
                <a:ext cx="675000" cy="524160"/>
              </a:xfrm>
              <a:custGeom>
                <a:avLst/>
                <a:gdLst/>
                <a:ahLst/>
                <a:cxnLst/>
                <a:rect l="l" t="t" r="r" b="b"/>
                <a:pathLst>
                  <a:path w="1864215" h="1380463">
                    <a:moveTo>
                      <a:pt x="112" y="-127"/>
                    </a:moveTo>
                    <a:lnTo>
                      <a:pt x="1864328" y="1380337"/>
                    </a:lnTo>
                  </a:path>
                </a:pathLst>
              </a:custGeom>
              <a:ln/>
            </p:spPr>
            <p:style>
              <a:lnRef idx="2">
                <a:schemeClr val="dk1"/>
              </a:lnRef>
              <a:fillRef idx="1">
                <a:schemeClr val="lt1"/>
              </a:fillRef>
              <a:effectRef idx="0">
                <a:schemeClr val="dk1"/>
              </a:effectRef>
              <a:fontRef idx="minor"/>
            </p:style>
          </p:sp>
          <p:sp>
            <p:nvSpPr>
              <p:cNvPr id="468" name="CustomShape 136">
                <a:extLst>
                  <a:ext uri="{FF2B5EF4-FFF2-40B4-BE49-F238E27FC236}">
                    <a16:creationId xmlns:a16="http://schemas.microsoft.com/office/drawing/2014/main" id="{7F6E78AA-87B6-4C2B-9C88-D99767730468}"/>
                  </a:ext>
                </a:extLst>
              </p:cNvPr>
              <p:cNvSpPr/>
              <p:nvPr/>
            </p:nvSpPr>
            <p:spPr>
              <a:xfrm rot="10800000">
                <a:off x="13763160" y="2325240"/>
                <a:ext cx="675000" cy="873720"/>
              </a:xfrm>
              <a:custGeom>
                <a:avLst/>
                <a:gdLst/>
                <a:ahLst/>
                <a:cxnLst/>
                <a:rect l="l" t="t" r="r" b="b"/>
                <a:pathLst>
                  <a:path w="1864215" h="2300772">
                    <a:moveTo>
                      <a:pt x="112" y="-87"/>
                    </a:moveTo>
                    <a:lnTo>
                      <a:pt x="1864328" y="2300686"/>
                    </a:lnTo>
                  </a:path>
                </a:pathLst>
              </a:custGeom>
              <a:ln/>
            </p:spPr>
            <p:style>
              <a:lnRef idx="2">
                <a:schemeClr val="dk1"/>
              </a:lnRef>
              <a:fillRef idx="1">
                <a:schemeClr val="lt1"/>
              </a:fillRef>
              <a:effectRef idx="0">
                <a:schemeClr val="dk1"/>
              </a:effectRef>
              <a:fontRef idx="minor"/>
            </p:style>
          </p:sp>
          <p:sp>
            <p:nvSpPr>
              <p:cNvPr id="469" name="CustomShape 137">
                <a:extLst>
                  <a:ext uri="{FF2B5EF4-FFF2-40B4-BE49-F238E27FC236}">
                    <a16:creationId xmlns:a16="http://schemas.microsoft.com/office/drawing/2014/main" id="{42F6462C-5214-4659-82DB-EF890C084384}"/>
                  </a:ext>
                </a:extLst>
              </p:cNvPr>
              <p:cNvSpPr/>
              <p:nvPr/>
            </p:nvSpPr>
            <p:spPr>
              <a:xfrm rot="10800000">
                <a:off x="13763160" y="2674440"/>
                <a:ext cx="675000" cy="174600"/>
              </a:xfrm>
              <a:custGeom>
                <a:avLst/>
                <a:gdLst/>
                <a:ahLst/>
                <a:cxnLst/>
                <a:rect l="l" t="t" r="r" b="b"/>
                <a:pathLst>
                  <a:path w="1864215" h="460154">
                    <a:moveTo>
                      <a:pt x="112" y="-87"/>
                    </a:moveTo>
                    <a:lnTo>
                      <a:pt x="1864328" y="460068"/>
                    </a:lnTo>
                  </a:path>
                </a:pathLst>
              </a:custGeom>
              <a:ln/>
            </p:spPr>
            <p:style>
              <a:lnRef idx="2">
                <a:schemeClr val="dk1"/>
              </a:lnRef>
              <a:fillRef idx="1">
                <a:schemeClr val="lt1"/>
              </a:fillRef>
              <a:effectRef idx="0">
                <a:schemeClr val="dk1"/>
              </a:effectRef>
              <a:fontRef idx="minor"/>
            </p:style>
          </p:sp>
          <p:sp>
            <p:nvSpPr>
              <p:cNvPr id="470" name="CustomShape 138">
                <a:extLst>
                  <a:ext uri="{FF2B5EF4-FFF2-40B4-BE49-F238E27FC236}">
                    <a16:creationId xmlns:a16="http://schemas.microsoft.com/office/drawing/2014/main" id="{F4940494-D84C-4C12-A63C-07B259D10AD9}"/>
                  </a:ext>
                </a:extLst>
              </p:cNvPr>
              <p:cNvSpPr/>
              <p:nvPr/>
            </p:nvSpPr>
            <p:spPr>
              <a:xfrm rot="10800000">
                <a:off x="13763160" y="2325240"/>
                <a:ext cx="675000" cy="524160"/>
              </a:xfrm>
              <a:custGeom>
                <a:avLst/>
                <a:gdLst/>
                <a:ahLst/>
                <a:cxnLst/>
                <a:rect l="l" t="t" r="r" b="b"/>
                <a:pathLst>
                  <a:path w="1864215" h="1380463">
                    <a:moveTo>
                      <a:pt x="112" y="-47"/>
                    </a:moveTo>
                    <a:lnTo>
                      <a:pt x="1864328" y="1380416"/>
                    </a:lnTo>
                  </a:path>
                </a:pathLst>
              </a:custGeom>
              <a:ln/>
            </p:spPr>
            <p:style>
              <a:lnRef idx="2">
                <a:schemeClr val="dk1"/>
              </a:lnRef>
              <a:fillRef idx="1">
                <a:schemeClr val="lt1"/>
              </a:fillRef>
              <a:effectRef idx="0">
                <a:schemeClr val="dk1"/>
              </a:effectRef>
              <a:fontRef idx="minor"/>
            </p:style>
          </p:sp>
          <p:sp>
            <p:nvSpPr>
              <p:cNvPr id="471" name="CustomShape 139">
                <a:extLst>
                  <a:ext uri="{FF2B5EF4-FFF2-40B4-BE49-F238E27FC236}">
                    <a16:creationId xmlns:a16="http://schemas.microsoft.com/office/drawing/2014/main" id="{01538061-01D4-4198-B48B-43E1EBB2D5F8}"/>
                  </a:ext>
                </a:extLst>
              </p:cNvPr>
              <p:cNvSpPr/>
              <p:nvPr/>
            </p:nvSpPr>
            <p:spPr>
              <a:xfrm rot="10800000">
                <a:off x="13763160" y="2499480"/>
                <a:ext cx="675000" cy="174600"/>
              </a:xfrm>
              <a:custGeom>
                <a:avLst/>
                <a:gdLst/>
                <a:ahLst/>
                <a:cxnLst/>
                <a:rect l="l" t="t" r="r" b="b"/>
                <a:pathLst>
                  <a:path w="1864215" h="460154">
                    <a:moveTo>
                      <a:pt x="112" y="460107"/>
                    </a:moveTo>
                    <a:lnTo>
                      <a:pt x="1864328" y="-47"/>
                    </a:lnTo>
                  </a:path>
                </a:pathLst>
              </a:custGeom>
              <a:ln/>
            </p:spPr>
            <p:style>
              <a:lnRef idx="2">
                <a:schemeClr val="dk1"/>
              </a:lnRef>
              <a:fillRef idx="1">
                <a:schemeClr val="lt1"/>
              </a:fillRef>
              <a:effectRef idx="0">
                <a:schemeClr val="dk1"/>
              </a:effectRef>
              <a:fontRef idx="minor"/>
            </p:style>
          </p:sp>
          <p:sp>
            <p:nvSpPr>
              <p:cNvPr id="472" name="CustomShape 140">
                <a:extLst>
                  <a:ext uri="{FF2B5EF4-FFF2-40B4-BE49-F238E27FC236}">
                    <a16:creationId xmlns:a16="http://schemas.microsoft.com/office/drawing/2014/main" id="{7AABFF40-C225-4D23-ABD2-B6342A2547BD}"/>
                  </a:ext>
                </a:extLst>
              </p:cNvPr>
              <p:cNvSpPr/>
              <p:nvPr/>
            </p:nvSpPr>
            <p:spPr>
              <a:xfrm rot="10800000">
                <a:off x="13763160" y="2324520"/>
                <a:ext cx="675000" cy="174600"/>
              </a:xfrm>
              <a:custGeom>
                <a:avLst/>
                <a:gdLst/>
                <a:ahLst/>
                <a:cxnLst/>
                <a:rect l="l" t="t" r="r" b="b"/>
                <a:pathLst>
                  <a:path w="1864215" h="460154">
                    <a:moveTo>
                      <a:pt x="112" y="-8"/>
                    </a:moveTo>
                    <a:lnTo>
                      <a:pt x="1864328" y="460147"/>
                    </a:lnTo>
                  </a:path>
                </a:pathLst>
              </a:custGeom>
              <a:ln/>
            </p:spPr>
            <p:style>
              <a:lnRef idx="2">
                <a:schemeClr val="dk1"/>
              </a:lnRef>
              <a:fillRef idx="1">
                <a:schemeClr val="lt1"/>
              </a:fillRef>
              <a:effectRef idx="0">
                <a:schemeClr val="dk1"/>
              </a:effectRef>
              <a:fontRef idx="minor"/>
            </p:style>
          </p:sp>
          <p:sp>
            <p:nvSpPr>
              <p:cNvPr id="473" name="CustomShape 141">
                <a:extLst>
                  <a:ext uri="{FF2B5EF4-FFF2-40B4-BE49-F238E27FC236}">
                    <a16:creationId xmlns:a16="http://schemas.microsoft.com/office/drawing/2014/main" id="{4EEBCFB9-9D67-49D8-A331-AB0C5AE0E23C}"/>
                  </a:ext>
                </a:extLst>
              </p:cNvPr>
              <p:cNvSpPr/>
              <p:nvPr/>
            </p:nvSpPr>
            <p:spPr>
              <a:xfrm rot="10800000">
                <a:off x="13763160" y="2150280"/>
                <a:ext cx="675000" cy="524160"/>
              </a:xfrm>
              <a:custGeom>
                <a:avLst/>
                <a:gdLst/>
                <a:ahLst/>
                <a:cxnLst/>
                <a:rect l="l" t="t" r="r" b="b"/>
                <a:pathLst>
                  <a:path w="1864215" h="1380463">
                    <a:moveTo>
                      <a:pt x="112" y="1380456"/>
                    </a:moveTo>
                    <a:lnTo>
                      <a:pt x="1864328" y="-8"/>
                    </a:lnTo>
                  </a:path>
                </a:pathLst>
              </a:custGeom>
              <a:ln/>
            </p:spPr>
            <p:style>
              <a:lnRef idx="2">
                <a:schemeClr val="dk1"/>
              </a:lnRef>
              <a:fillRef idx="1">
                <a:schemeClr val="lt1"/>
              </a:fillRef>
              <a:effectRef idx="0">
                <a:schemeClr val="dk1"/>
              </a:effectRef>
              <a:fontRef idx="minor"/>
            </p:style>
          </p:sp>
          <p:sp>
            <p:nvSpPr>
              <p:cNvPr id="474" name="CustomShape 142">
                <a:extLst>
                  <a:ext uri="{FF2B5EF4-FFF2-40B4-BE49-F238E27FC236}">
                    <a16:creationId xmlns:a16="http://schemas.microsoft.com/office/drawing/2014/main" id="{B1229596-6CF4-4786-80FA-3BA5BADC90DD}"/>
                  </a:ext>
                </a:extLst>
              </p:cNvPr>
              <p:cNvSpPr/>
              <p:nvPr/>
            </p:nvSpPr>
            <p:spPr>
              <a:xfrm rot="10800000">
                <a:off x="13763160" y="2149920"/>
                <a:ext cx="675000" cy="174600"/>
              </a:xfrm>
              <a:custGeom>
                <a:avLst/>
                <a:gdLst/>
                <a:ahLst/>
                <a:cxnLst/>
                <a:rect l="l" t="t" r="r" b="b"/>
                <a:pathLst>
                  <a:path w="1864215" h="460154">
                    <a:moveTo>
                      <a:pt x="112" y="460186"/>
                    </a:moveTo>
                    <a:lnTo>
                      <a:pt x="1864328" y="32"/>
                    </a:lnTo>
                  </a:path>
                </a:pathLst>
              </a:custGeom>
              <a:ln/>
            </p:spPr>
            <p:style>
              <a:lnRef idx="2">
                <a:schemeClr val="dk1"/>
              </a:lnRef>
              <a:fillRef idx="1">
                <a:schemeClr val="lt1"/>
              </a:fillRef>
              <a:effectRef idx="0">
                <a:schemeClr val="dk1"/>
              </a:effectRef>
              <a:fontRef idx="minor"/>
            </p:style>
          </p:sp>
          <p:sp>
            <p:nvSpPr>
              <p:cNvPr id="475" name="CustomShape 143">
                <a:extLst>
                  <a:ext uri="{FF2B5EF4-FFF2-40B4-BE49-F238E27FC236}">
                    <a16:creationId xmlns:a16="http://schemas.microsoft.com/office/drawing/2014/main" id="{C4DAD04F-A317-42D7-902B-44C16ED53714}"/>
                  </a:ext>
                </a:extLst>
              </p:cNvPr>
              <p:cNvSpPr/>
              <p:nvPr/>
            </p:nvSpPr>
            <p:spPr>
              <a:xfrm rot="10800000">
                <a:off x="13087800" y="3024360"/>
                <a:ext cx="675000" cy="349200"/>
              </a:xfrm>
              <a:custGeom>
                <a:avLst/>
                <a:gdLst/>
                <a:ahLst/>
                <a:cxnLst/>
                <a:rect l="l" t="t" r="r" b="b"/>
                <a:pathLst>
                  <a:path w="1864215" h="920309">
                    <a:moveTo>
                      <a:pt x="272" y="-186"/>
                    </a:moveTo>
                    <a:lnTo>
                      <a:pt x="1864488" y="920123"/>
                    </a:lnTo>
                  </a:path>
                </a:pathLst>
              </a:custGeom>
              <a:ln/>
            </p:spPr>
            <p:style>
              <a:lnRef idx="2">
                <a:schemeClr val="dk1"/>
              </a:lnRef>
              <a:fillRef idx="1">
                <a:schemeClr val="lt1"/>
              </a:fillRef>
              <a:effectRef idx="0">
                <a:schemeClr val="dk1"/>
              </a:effectRef>
              <a:fontRef idx="minor"/>
            </p:style>
          </p:sp>
          <p:sp>
            <p:nvSpPr>
              <p:cNvPr id="476" name="CustomShape 144">
                <a:extLst>
                  <a:ext uri="{FF2B5EF4-FFF2-40B4-BE49-F238E27FC236}">
                    <a16:creationId xmlns:a16="http://schemas.microsoft.com/office/drawing/2014/main" id="{4836EF95-DBD9-45F1-A9C1-EED43A861836}"/>
                  </a:ext>
                </a:extLst>
              </p:cNvPr>
              <p:cNvSpPr/>
              <p:nvPr/>
            </p:nvSpPr>
            <p:spPr>
              <a:xfrm rot="10800000">
                <a:off x="13087800" y="2674800"/>
                <a:ext cx="675000" cy="698760"/>
              </a:xfrm>
              <a:custGeom>
                <a:avLst/>
                <a:gdLst/>
                <a:ahLst/>
                <a:cxnLst/>
                <a:rect l="l" t="t" r="r" b="b"/>
                <a:pathLst>
                  <a:path w="1864215" h="1840618">
                    <a:moveTo>
                      <a:pt x="272" y="-146"/>
                    </a:moveTo>
                    <a:lnTo>
                      <a:pt x="1864488" y="1840472"/>
                    </a:lnTo>
                  </a:path>
                </a:pathLst>
              </a:custGeom>
              <a:ln/>
            </p:spPr>
            <p:style>
              <a:lnRef idx="2">
                <a:schemeClr val="dk1"/>
              </a:lnRef>
              <a:fillRef idx="1">
                <a:schemeClr val="lt1"/>
              </a:fillRef>
              <a:effectRef idx="0">
                <a:schemeClr val="dk1"/>
              </a:effectRef>
              <a:fontRef idx="minor"/>
            </p:style>
          </p:sp>
          <p:sp>
            <p:nvSpPr>
              <p:cNvPr id="477" name="CustomShape 145">
                <a:extLst>
                  <a:ext uri="{FF2B5EF4-FFF2-40B4-BE49-F238E27FC236}">
                    <a16:creationId xmlns:a16="http://schemas.microsoft.com/office/drawing/2014/main" id="{9B878329-D44D-4464-8E2C-62895905B394}"/>
                  </a:ext>
                </a:extLst>
              </p:cNvPr>
              <p:cNvSpPr/>
              <p:nvPr/>
            </p:nvSpPr>
            <p:spPr>
              <a:xfrm rot="10800000">
                <a:off x="13087800" y="3021480"/>
                <a:ext cx="675000" cy="2520"/>
              </a:xfrm>
              <a:custGeom>
                <a:avLst/>
                <a:gdLst/>
                <a:ahLst/>
                <a:cxnLst/>
                <a:rect l="l" t="t" r="r" b="b"/>
                <a:pathLst>
                  <a:path w="1864215" h="7784">
                    <a:moveTo>
                      <a:pt x="272" y="-146"/>
                    </a:moveTo>
                    <a:lnTo>
                      <a:pt x="1864488" y="-146"/>
                    </a:lnTo>
                  </a:path>
                </a:pathLst>
              </a:custGeom>
              <a:ln/>
            </p:spPr>
            <p:style>
              <a:lnRef idx="2">
                <a:schemeClr val="dk1"/>
              </a:lnRef>
              <a:fillRef idx="1">
                <a:schemeClr val="lt1"/>
              </a:fillRef>
              <a:effectRef idx="0">
                <a:schemeClr val="dk1"/>
              </a:effectRef>
              <a:fontRef idx="minor"/>
            </p:style>
          </p:sp>
          <p:sp>
            <p:nvSpPr>
              <p:cNvPr id="478" name="CustomShape 146">
                <a:extLst>
                  <a:ext uri="{FF2B5EF4-FFF2-40B4-BE49-F238E27FC236}">
                    <a16:creationId xmlns:a16="http://schemas.microsoft.com/office/drawing/2014/main" id="{DCB0E30A-08CB-421C-A994-C8BC9CDC98A8}"/>
                  </a:ext>
                </a:extLst>
              </p:cNvPr>
              <p:cNvSpPr/>
              <p:nvPr/>
            </p:nvSpPr>
            <p:spPr>
              <a:xfrm rot="10800000">
                <a:off x="13087800" y="2674440"/>
                <a:ext cx="675000" cy="349200"/>
              </a:xfrm>
              <a:custGeom>
                <a:avLst/>
                <a:gdLst/>
                <a:ahLst/>
                <a:cxnLst/>
                <a:rect l="l" t="t" r="r" b="b"/>
                <a:pathLst>
                  <a:path w="1864215" h="920309">
                    <a:moveTo>
                      <a:pt x="272" y="-107"/>
                    </a:moveTo>
                    <a:lnTo>
                      <a:pt x="1864488" y="920202"/>
                    </a:lnTo>
                  </a:path>
                </a:pathLst>
              </a:custGeom>
              <a:ln/>
            </p:spPr>
            <p:style>
              <a:lnRef idx="2">
                <a:schemeClr val="dk1"/>
              </a:lnRef>
              <a:fillRef idx="1">
                <a:schemeClr val="lt1"/>
              </a:fillRef>
              <a:effectRef idx="0">
                <a:schemeClr val="dk1"/>
              </a:effectRef>
              <a:fontRef idx="minor"/>
            </p:style>
          </p:sp>
          <p:sp>
            <p:nvSpPr>
              <p:cNvPr id="479" name="CustomShape 147">
                <a:extLst>
                  <a:ext uri="{FF2B5EF4-FFF2-40B4-BE49-F238E27FC236}">
                    <a16:creationId xmlns:a16="http://schemas.microsoft.com/office/drawing/2014/main" id="{44D9E002-D2A1-4805-A8E1-832FAAC51716}"/>
                  </a:ext>
                </a:extLst>
              </p:cNvPr>
              <p:cNvSpPr/>
              <p:nvPr/>
            </p:nvSpPr>
            <p:spPr>
              <a:xfrm rot="10800000">
                <a:off x="13087800" y="2674440"/>
                <a:ext cx="675000" cy="349200"/>
              </a:xfrm>
              <a:custGeom>
                <a:avLst/>
                <a:gdLst/>
                <a:ahLst/>
                <a:cxnLst/>
                <a:rect l="l" t="t" r="r" b="b"/>
                <a:pathLst>
                  <a:path w="1864215" h="920309">
                    <a:moveTo>
                      <a:pt x="272" y="920202"/>
                    </a:moveTo>
                    <a:lnTo>
                      <a:pt x="1864488" y="-107"/>
                    </a:lnTo>
                  </a:path>
                </a:pathLst>
              </a:custGeom>
              <a:ln/>
            </p:spPr>
            <p:style>
              <a:lnRef idx="2">
                <a:schemeClr val="dk1"/>
              </a:lnRef>
              <a:fillRef idx="1">
                <a:schemeClr val="lt1"/>
              </a:fillRef>
              <a:effectRef idx="0">
                <a:schemeClr val="dk1"/>
              </a:effectRef>
              <a:fontRef idx="minor"/>
            </p:style>
          </p:sp>
          <p:sp>
            <p:nvSpPr>
              <p:cNvPr id="480" name="CustomShape 148">
                <a:extLst>
                  <a:ext uri="{FF2B5EF4-FFF2-40B4-BE49-F238E27FC236}">
                    <a16:creationId xmlns:a16="http://schemas.microsoft.com/office/drawing/2014/main" id="{7F717D74-9476-4E95-8753-81876A4D3C7A}"/>
                  </a:ext>
                </a:extLst>
              </p:cNvPr>
              <p:cNvSpPr/>
              <p:nvPr/>
            </p:nvSpPr>
            <p:spPr>
              <a:xfrm rot="10800000">
                <a:off x="13087800" y="2671560"/>
                <a:ext cx="675000" cy="2520"/>
              </a:xfrm>
              <a:custGeom>
                <a:avLst/>
                <a:gdLst/>
                <a:ahLst/>
                <a:cxnLst/>
                <a:rect l="l" t="t" r="r" b="b"/>
                <a:pathLst>
                  <a:path w="1864215" h="7784">
                    <a:moveTo>
                      <a:pt x="272" y="-67"/>
                    </a:moveTo>
                    <a:lnTo>
                      <a:pt x="1864488" y="-67"/>
                    </a:lnTo>
                  </a:path>
                </a:pathLst>
              </a:custGeom>
              <a:ln/>
            </p:spPr>
            <p:style>
              <a:lnRef idx="2">
                <a:schemeClr val="dk1"/>
              </a:lnRef>
              <a:fillRef idx="1">
                <a:schemeClr val="lt1"/>
              </a:fillRef>
              <a:effectRef idx="0">
                <a:schemeClr val="dk1"/>
              </a:effectRef>
              <a:fontRef idx="minor"/>
            </p:style>
          </p:sp>
          <p:sp>
            <p:nvSpPr>
              <p:cNvPr id="481" name="CustomShape 149">
                <a:extLst>
                  <a:ext uri="{FF2B5EF4-FFF2-40B4-BE49-F238E27FC236}">
                    <a16:creationId xmlns:a16="http://schemas.microsoft.com/office/drawing/2014/main" id="{D620C87F-91EC-4A86-9387-9ED125F047BC}"/>
                  </a:ext>
                </a:extLst>
              </p:cNvPr>
              <p:cNvSpPr/>
              <p:nvPr/>
            </p:nvSpPr>
            <p:spPr>
              <a:xfrm rot="10800000">
                <a:off x="13087800" y="2325240"/>
                <a:ext cx="675000" cy="698760"/>
              </a:xfrm>
              <a:custGeom>
                <a:avLst/>
                <a:gdLst/>
                <a:ahLst/>
                <a:cxnLst/>
                <a:rect l="l" t="t" r="r" b="b"/>
                <a:pathLst>
                  <a:path w="1864215" h="1840618">
                    <a:moveTo>
                      <a:pt x="272" y="1840551"/>
                    </a:moveTo>
                    <a:lnTo>
                      <a:pt x="1864488" y="-67"/>
                    </a:lnTo>
                  </a:path>
                </a:pathLst>
              </a:custGeom>
              <a:ln/>
            </p:spPr>
            <p:style>
              <a:lnRef idx="2">
                <a:schemeClr val="dk1"/>
              </a:lnRef>
              <a:fillRef idx="1">
                <a:schemeClr val="lt1"/>
              </a:fillRef>
              <a:effectRef idx="0">
                <a:schemeClr val="dk1"/>
              </a:effectRef>
              <a:fontRef idx="minor"/>
            </p:style>
          </p:sp>
          <p:sp>
            <p:nvSpPr>
              <p:cNvPr id="482" name="CustomShape 150">
                <a:extLst>
                  <a:ext uri="{FF2B5EF4-FFF2-40B4-BE49-F238E27FC236}">
                    <a16:creationId xmlns:a16="http://schemas.microsoft.com/office/drawing/2014/main" id="{FC483E37-E0C4-40B8-8C49-B7393AF9B783}"/>
                  </a:ext>
                </a:extLst>
              </p:cNvPr>
              <p:cNvSpPr/>
              <p:nvPr/>
            </p:nvSpPr>
            <p:spPr>
              <a:xfrm rot="10800000">
                <a:off x="13087800" y="2324880"/>
                <a:ext cx="675000" cy="349200"/>
              </a:xfrm>
              <a:custGeom>
                <a:avLst/>
                <a:gdLst/>
                <a:ahLst/>
                <a:cxnLst/>
                <a:rect l="l" t="t" r="r" b="b"/>
                <a:pathLst>
                  <a:path w="1864215" h="920309">
                    <a:moveTo>
                      <a:pt x="272" y="920281"/>
                    </a:moveTo>
                    <a:lnTo>
                      <a:pt x="1864488" y="-28"/>
                    </a:lnTo>
                  </a:path>
                </a:pathLst>
              </a:custGeom>
              <a:ln/>
            </p:spPr>
            <p:style>
              <a:lnRef idx="2">
                <a:schemeClr val="dk1"/>
              </a:lnRef>
              <a:fillRef idx="1">
                <a:schemeClr val="lt1"/>
              </a:fillRef>
              <a:effectRef idx="0">
                <a:schemeClr val="dk1"/>
              </a:effectRef>
              <a:fontRef idx="minor"/>
            </p:style>
          </p:sp>
          <p:sp>
            <p:nvSpPr>
              <p:cNvPr id="483" name="CustomShape 151">
                <a:extLst>
                  <a:ext uri="{FF2B5EF4-FFF2-40B4-BE49-F238E27FC236}">
                    <a16:creationId xmlns:a16="http://schemas.microsoft.com/office/drawing/2014/main" id="{7CCC8F58-D91C-4E91-BE0E-64CF2533D333}"/>
                  </a:ext>
                </a:extLst>
              </p:cNvPr>
              <p:cNvSpPr/>
              <p:nvPr/>
            </p:nvSpPr>
            <p:spPr>
              <a:xfrm rot="10800000">
                <a:off x="15032520" y="3463920"/>
                <a:ext cx="162000" cy="169920"/>
              </a:xfrm>
              <a:custGeom>
                <a:avLst/>
                <a:gdLst/>
                <a:ahLst/>
                <a:cxnLst/>
                <a:rect l="l" t="t" r="r" b="b"/>
                <a:pathLst>
                  <a:path w="448355" h="448355">
                    <a:moveTo>
                      <a:pt x="448227" y="223913"/>
                    </a:moveTo>
                    <a:cubicBezTo>
                      <a:pt x="448227" y="347723"/>
                      <a:pt x="347859" y="448090"/>
                      <a:pt x="224049" y="448090"/>
                    </a:cubicBezTo>
                    <a:cubicBezTo>
                      <a:pt x="100239" y="448090"/>
                      <a:pt x="-129" y="347723"/>
                      <a:pt x="-129" y="223913"/>
                    </a:cubicBezTo>
                    <a:cubicBezTo>
                      <a:pt x="-129" y="100103"/>
                      <a:pt x="100239" y="-265"/>
                      <a:pt x="224049" y="-265"/>
                    </a:cubicBezTo>
                    <a:cubicBezTo>
                      <a:pt x="347859" y="-265"/>
                      <a:pt x="448227" y="100103"/>
                      <a:pt x="448227" y="223913"/>
                    </a:cubicBezTo>
                    <a:close/>
                  </a:path>
                </a:pathLst>
              </a:custGeom>
              <a:ln/>
            </p:spPr>
            <p:style>
              <a:lnRef idx="2">
                <a:schemeClr val="dk1"/>
              </a:lnRef>
              <a:fillRef idx="1">
                <a:schemeClr val="lt1"/>
              </a:fillRef>
              <a:effectRef idx="0">
                <a:schemeClr val="dk1"/>
              </a:effectRef>
              <a:fontRef idx="minor"/>
            </p:style>
          </p:sp>
          <p:sp>
            <p:nvSpPr>
              <p:cNvPr id="484" name="CustomShape 152">
                <a:extLst>
                  <a:ext uri="{FF2B5EF4-FFF2-40B4-BE49-F238E27FC236}">
                    <a16:creationId xmlns:a16="http://schemas.microsoft.com/office/drawing/2014/main" id="{B38D47D0-A887-4A12-9C46-F50F135804F4}"/>
                  </a:ext>
                </a:extLst>
              </p:cNvPr>
              <p:cNvSpPr/>
              <p:nvPr/>
            </p:nvSpPr>
            <p:spPr>
              <a:xfrm rot="10800000">
                <a:off x="15032520" y="3114000"/>
                <a:ext cx="162000" cy="169920"/>
              </a:xfrm>
              <a:custGeom>
                <a:avLst/>
                <a:gdLst/>
                <a:ahLst/>
                <a:cxnLst/>
                <a:rect l="l" t="t" r="r" b="b"/>
                <a:pathLst>
                  <a:path w="448355" h="448355">
                    <a:moveTo>
                      <a:pt x="448227" y="223992"/>
                    </a:moveTo>
                    <a:cubicBezTo>
                      <a:pt x="448227" y="347802"/>
                      <a:pt x="347859" y="448170"/>
                      <a:pt x="224049" y="448170"/>
                    </a:cubicBezTo>
                    <a:cubicBezTo>
                      <a:pt x="100239" y="448170"/>
                      <a:pt x="-129" y="347802"/>
                      <a:pt x="-129" y="223992"/>
                    </a:cubicBezTo>
                    <a:cubicBezTo>
                      <a:pt x="-129" y="100182"/>
                      <a:pt x="100239" y="-186"/>
                      <a:pt x="224049" y="-186"/>
                    </a:cubicBezTo>
                    <a:cubicBezTo>
                      <a:pt x="347859" y="-186"/>
                      <a:pt x="448227" y="100182"/>
                      <a:pt x="448227" y="223992"/>
                    </a:cubicBezTo>
                    <a:close/>
                  </a:path>
                </a:pathLst>
              </a:custGeom>
              <a:ln/>
            </p:spPr>
            <p:style>
              <a:lnRef idx="2">
                <a:schemeClr val="dk1"/>
              </a:lnRef>
              <a:fillRef idx="1">
                <a:schemeClr val="lt1"/>
              </a:fillRef>
              <a:effectRef idx="0">
                <a:schemeClr val="dk1"/>
              </a:effectRef>
              <a:fontRef idx="minor"/>
            </p:style>
          </p:sp>
          <p:sp>
            <p:nvSpPr>
              <p:cNvPr id="485" name="CustomShape 153">
                <a:extLst>
                  <a:ext uri="{FF2B5EF4-FFF2-40B4-BE49-F238E27FC236}">
                    <a16:creationId xmlns:a16="http://schemas.microsoft.com/office/drawing/2014/main" id="{6A59544E-AE95-4205-B3D1-BBFEC61DFE6E}"/>
                  </a:ext>
                </a:extLst>
              </p:cNvPr>
              <p:cNvSpPr/>
              <p:nvPr/>
            </p:nvSpPr>
            <p:spPr>
              <a:xfrm rot="10800000">
                <a:off x="15032520" y="2764440"/>
                <a:ext cx="162000" cy="169920"/>
              </a:xfrm>
              <a:custGeom>
                <a:avLst/>
                <a:gdLst/>
                <a:ahLst/>
                <a:cxnLst/>
                <a:rect l="l" t="t" r="r" b="b"/>
                <a:pathLst>
                  <a:path w="448355" h="448355">
                    <a:moveTo>
                      <a:pt x="448227" y="224071"/>
                    </a:moveTo>
                    <a:cubicBezTo>
                      <a:pt x="448227" y="347881"/>
                      <a:pt x="347859" y="448249"/>
                      <a:pt x="224049" y="448249"/>
                    </a:cubicBezTo>
                    <a:cubicBezTo>
                      <a:pt x="100239" y="448249"/>
                      <a:pt x="-129" y="347881"/>
                      <a:pt x="-129" y="224071"/>
                    </a:cubicBezTo>
                    <a:cubicBezTo>
                      <a:pt x="-129" y="100261"/>
                      <a:pt x="100239" y="-107"/>
                      <a:pt x="224049" y="-107"/>
                    </a:cubicBezTo>
                    <a:cubicBezTo>
                      <a:pt x="347859" y="-107"/>
                      <a:pt x="448227" y="100261"/>
                      <a:pt x="448227" y="224071"/>
                    </a:cubicBezTo>
                    <a:close/>
                  </a:path>
                </a:pathLst>
              </a:custGeom>
              <a:ln/>
            </p:spPr>
            <p:style>
              <a:lnRef idx="2">
                <a:schemeClr val="dk1"/>
              </a:lnRef>
              <a:fillRef idx="1">
                <a:schemeClr val="lt1"/>
              </a:fillRef>
              <a:effectRef idx="0">
                <a:schemeClr val="dk1"/>
              </a:effectRef>
              <a:fontRef idx="minor"/>
            </p:style>
          </p:sp>
          <p:sp>
            <p:nvSpPr>
              <p:cNvPr id="486" name="CustomShape 154">
                <a:extLst>
                  <a:ext uri="{FF2B5EF4-FFF2-40B4-BE49-F238E27FC236}">
                    <a16:creationId xmlns:a16="http://schemas.microsoft.com/office/drawing/2014/main" id="{0A0ED09A-3D9D-4704-ABEA-47AB2725AB7F}"/>
                  </a:ext>
                </a:extLst>
              </p:cNvPr>
              <p:cNvSpPr/>
              <p:nvPr/>
            </p:nvSpPr>
            <p:spPr>
              <a:xfrm rot="10800000">
                <a:off x="15032520" y="2414880"/>
                <a:ext cx="162000" cy="169920"/>
              </a:xfrm>
              <a:custGeom>
                <a:avLst/>
                <a:gdLst/>
                <a:ahLst/>
                <a:cxnLst/>
                <a:rect l="l" t="t" r="r" b="b"/>
                <a:pathLst>
                  <a:path w="448355" h="448355">
                    <a:moveTo>
                      <a:pt x="448227" y="224150"/>
                    </a:moveTo>
                    <a:cubicBezTo>
                      <a:pt x="448227" y="347960"/>
                      <a:pt x="347859" y="448328"/>
                      <a:pt x="224049" y="448328"/>
                    </a:cubicBezTo>
                    <a:cubicBezTo>
                      <a:pt x="100239" y="448328"/>
                      <a:pt x="-129" y="347960"/>
                      <a:pt x="-129" y="224150"/>
                    </a:cubicBezTo>
                    <a:cubicBezTo>
                      <a:pt x="-129" y="100340"/>
                      <a:pt x="100239" y="-28"/>
                      <a:pt x="224049" y="-28"/>
                    </a:cubicBezTo>
                    <a:cubicBezTo>
                      <a:pt x="347859" y="-28"/>
                      <a:pt x="448227" y="100340"/>
                      <a:pt x="448227" y="224150"/>
                    </a:cubicBezTo>
                    <a:close/>
                  </a:path>
                </a:pathLst>
              </a:custGeom>
              <a:ln/>
            </p:spPr>
            <p:style>
              <a:lnRef idx="2">
                <a:schemeClr val="dk1"/>
              </a:lnRef>
              <a:fillRef idx="1">
                <a:schemeClr val="lt1"/>
              </a:fillRef>
              <a:effectRef idx="0">
                <a:schemeClr val="dk1"/>
              </a:effectRef>
              <a:fontRef idx="minor"/>
            </p:style>
          </p:sp>
          <p:sp>
            <p:nvSpPr>
              <p:cNvPr id="487" name="CustomShape 155">
                <a:extLst>
                  <a:ext uri="{FF2B5EF4-FFF2-40B4-BE49-F238E27FC236}">
                    <a16:creationId xmlns:a16="http://schemas.microsoft.com/office/drawing/2014/main" id="{016A05CC-5ADA-4215-9A81-35481C736E91}"/>
                  </a:ext>
                </a:extLst>
              </p:cNvPr>
              <p:cNvSpPr/>
              <p:nvPr/>
            </p:nvSpPr>
            <p:spPr>
              <a:xfrm rot="10800000">
                <a:off x="15032520" y="2065320"/>
                <a:ext cx="162000" cy="169920"/>
              </a:xfrm>
              <a:custGeom>
                <a:avLst/>
                <a:gdLst/>
                <a:ahLst/>
                <a:cxnLst/>
                <a:rect l="l" t="t" r="r" b="b"/>
                <a:pathLst>
                  <a:path w="448355" h="448355">
                    <a:moveTo>
                      <a:pt x="448227" y="224229"/>
                    </a:moveTo>
                    <a:cubicBezTo>
                      <a:pt x="448227" y="348039"/>
                      <a:pt x="347859" y="448407"/>
                      <a:pt x="224049" y="448407"/>
                    </a:cubicBezTo>
                    <a:cubicBezTo>
                      <a:pt x="100239" y="448407"/>
                      <a:pt x="-129" y="348039"/>
                      <a:pt x="-129" y="224229"/>
                    </a:cubicBezTo>
                    <a:cubicBezTo>
                      <a:pt x="-129" y="100419"/>
                      <a:pt x="100239" y="52"/>
                      <a:pt x="224049" y="52"/>
                    </a:cubicBezTo>
                    <a:cubicBezTo>
                      <a:pt x="347859" y="52"/>
                      <a:pt x="448227" y="100419"/>
                      <a:pt x="448227" y="224229"/>
                    </a:cubicBezTo>
                    <a:close/>
                  </a:path>
                </a:pathLst>
              </a:custGeom>
              <a:ln/>
            </p:spPr>
            <p:style>
              <a:lnRef idx="2">
                <a:schemeClr val="dk1"/>
              </a:lnRef>
              <a:fillRef idx="1">
                <a:schemeClr val="lt1"/>
              </a:fillRef>
              <a:effectRef idx="0">
                <a:schemeClr val="dk1"/>
              </a:effectRef>
              <a:fontRef idx="minor"/>
            </p:style>
          </p:sp>
          <p:sp>
            <p:nvSpPr>
              <p:cNvPr id="488" name="CustomShape 156">
                <a:extLst>
                  <a:ext uri="{FF2B5EF4-FFF2-40B4-BE49-F238E27FC236}">
                    <a16:creationId xmlns:a16="http://schemas.microsoft.com/office/drawing/2014/main" id="{EA74407C-AA8F-4275-A59B-331AB6847ABE}"/>
                  </a:ext>
                </a:extLst>
              </p:cNvPr>
              <p:cNvSpPr/>
              <p:nvPr/>
            </p:nvSpPr>
            <p:spPr>
              <a:xfrm rot="10800000">
                <a:off x="14357160" y="3463920"/>
                <a:ext cx="162000" cy="169920"/>
              </a:xfrm>
              <a:custGeom>
                <a:avLst/>
                <a:gdLst/>
                <a:ahLst/>
                <a:cxnLst/>
                <a:rect l="l" t="t" r="r" b="b"/>
                <a:pathLst>
                  <a:path w="448355" h="448355">
                    <a:moveTo>
                      <a:pt x="448387" y="223913"/>
                    </a:moveTo>
                    <a:cubicBezTo>
                      <a:pt x="448387" y="347723"/>
                      <a:pt x="348019" y="448090"/>
                      <a:pt x="224209" y="448090"/>
                    </a:cubicBezTo>
                    <a:cubicBezTo>
                      <a:pt x="100400" y="448090"/>
                      <a:pt x="32" y="347723"/>
                      <a:pt x="32" y="223913"/>
                    </a:cubicBezTo>
                    <a:cubicBezTo>
                      <a:pt x="32" y="100103"/>
                      <a:pt x="100400" y="-265"/>
                      <a:pt x="224209" y="-265"/>
                    </a:cubicBezTo>
                    <a:cubicBezTo>
                      <a:pt x="348019" y="-265"/>
                      <a:pt x="448387" y="100103"/>
                      <a:pt x="448387" y="223913"/>
                    </a:cubicBezTo>
                    <a:close/>
                  </a:path>
                </a:pathLst>
              </a:custGeom>
              <a:ln/>
            </p:spPr>
            <p:style>
              <a:lnRef idx="2">
                <a:schemeClr val="dk1"/>
              </a:lnRef>
              <a:fillRef idx="1">
                <a:schemeClr val="lt1"/>
              </a:fillRef>
              <a:effectRef idx="0">
                <a:schemeClr val="dk1"/>
              </a:effectRef>
              <a:fontRef idx="minor"/>
            </p:style>
          </p:sp>
          <p:sp>
            <p:nvSpPr>
              <p:cNvPr id="489" name="CustomShape 157">
                <a:extLst>
                  <a:ext uri="{FF2B5EF4-FFF2-40B4-BE49-F238E27FC236}">
                    <a16:creationId xmlns:a16="http://schemas.microsoft.com/office/drawing/2014/main" id="{CE5DA6C9-4FF8-46B6-B80E-2DAEC15B0CEE}"/>
                  </a:ext>
                </a:extLst>
              </p:cNvPr>
              <p:cNvSpPr/>
              <p:nvPr/>
            </p:nvSpPr>
            <p:spPr>
              <a:xfrm rot="10800000">
                <a:off x="14357160" y="3114000"/>
                <a:ext cx="162000" cy="169920"/>
              </a:xfrm>
              <a:custGeom>
                <a:avLst/>
                <a:gdLst/>
                <a:ahLst/>
                <a:cxnLst/>
                <a:rect l="l" t="t" r="r" b="b"/>
                <a:pathLst>
                  <a:path w="448355" h="448355">
                    <a:moveTo>
                      <a:pt x="448387" y="223992"/>
                    </a:moveTo>
                    <a:cubicBezTo>
                      <a:pt x="448387" y="347802"/>
                      <a:pt x="348019" y="448170"/>
                      <a:pt x="224209" y="448170"/>
                    </a:cubicBezTo>
                    <a:cubicBezTo>
                      <a:pt x="100400" y="448170"/>
                      <a:pt x="32" y="347802"/>
                      <a:pt x="32" y="223992"/>
                    </a:cubicBezTo>
                    <a:cubicBezTo>
                      <a:pt x="32" y="100182"/>
                      <a:pt x="100400" y="-186"/>
                      <a:pt x="224209" y="-186"/>
                    </a:cubicBezTo>
                    <a:cubicBezTo>
                      <a:pt x="348019" y="-186"/>
                      <a:pt x="448387" y="100182"/>
                      <a:pt x="448387" y="223992"/>
                    </a:cubicBezTo>
                    <a:close/>
                  </a:path>
                </a:pathLst>
              </a:custGeom>
              <a:ln/>
            </p:spPr>
            <p:style>
              <a:lnRef idx="2">
                <a:schemeClr val="dk1"/>
              </a:lnRef>
              <a:fillRef idx="1">
                <a:schemeClr val="lt1"/>
              </a:fillRef>
              <a:effectRef idx="0">
                <a:schemeClr val="dk1"/>
              </a:effectRef>
              <a:fontRef idx="minor"/>
            </p:style>
          </p:sp>
          <p:sp>
            <p:nvSpPr>
              <p:cNvPr id="490" name="CustomShape 158">
                <a:extLst>
                  <a:ext uri="{FF2B5EF4-FFF2-40B4-BE49-F238E27FC236}">
                    <a16:creationId xmlns:a16="http://schemas.microsoft.com/office/drawing/2014/main" id="{4FC09439-841E-4FDB-9E6E-3C09E0BA0061}"/>
                  </a:ext>
                </a:extLst>
              </p:cNvPr>
              <p:cNvSpPr/>
              <p:nvPr/>
            </p:nvSpPr>
            <p:spPr>
              <a:xfrm rot="10800000">
                <a:off x="14357160" y="2764440"/>
                <a:ext cx="162000" cy="169920"/>
              </a:xfrm>
              <a:custGeom>
                <a:avLst/>
                <a:gdLst/>
                <a:ahLst/>
                <a:cxnLst/>
                <a:rect l="l" t="t" r="r" b="b"/>
                <a:pathLst>
                  <a:path w="448355" h="448355">
                    <a:moveTo>
                      <a:pt x="448387" y="224071"/>
                    </a:moveTo>
                    <a:cubicBezTo>
                      <a:pt x="448387" y="347881"/>
                      <a:pt x="348019" y="448249"/>
                      <a:pt x="224209" y="448249"/>
                    </a:cubicBezTo>
                    <a:cubicBezTo>
                      <a:pt x="100400" y="448249"/>
                      <a:pt x="32" y="347881"/>
                      <a:pt x="32" y="224071"/>
                    </a:cubicBezTo>
                    <a:cubicBezTo>
                      <a:pt x="32" y="100261"/>
                      <a:pt x="100400" y="-107"/>
                      <a:pt x="224209" y="-107"/>
                    </a:cubicBezTo>
                    <a:cubicBezTo>
                      <a:pt x="348019" y="-107"/>
                      <a:pt x="448387" y="100261"/>
                      <a:pt x="448387" y="224071"/>
                    </a:cubicBezTo>
                    <a:close/>
                  </a:path>
                </a:pathLst>
              </a:custGeom>
              <a:ln/>
            </p:spPr>
            <p:style>
              <a:lnRef idx="2">
                <a:schemeClr val="dk1"/>
              </a:lnRef>
              <a:fillRef idx="1">
                <a:schemeClr val="lt1"/>
              </a:fillRef>
              <a:effectRef idx="0">
                <a:schemeClr val="dk1"/>
              </a:effectRef>
              <a:fontRef idx="minor"/>
            </p:style>
          </p:sp>
          <p:sp>
            <p:nvSpPr>
              <p:cNvPr id="491" name="CustomShape 159">
                <a:extLst>
                  <a:ext uri="{FF2B5EF4-FFF2-40B4-BE49-F238E27FC236}">
                    <a16:creationId xmlns:a16="http://schemas.microsoft.com/office/drawing/2014/main" id="{272678DB-DF3E-48AE-A52D-8C79B13F6D11}"/>
                  </a:ext>
                </a:extLst>
              </p:cNvPr>
              <p:cNvSpPr/>
              <p:nvPr/>
            </p:nvSpPr>
            <p:spPr>
              <a:xfrm rot="10800000">
                <a:off x="14357160" y="2414880"/>
                <a:ext cx="162000" cy="169920"/>
              </a:xfrm>
              <a:custGeom>
                <a:avLst/>
                <a:gdLst/>
                <a:ahLst/>
                <a:cxnLst/>
                <a:rect l="l" t="t" r="r" b="b"/>
                <a:pathLst>
                  <a:path w="448355" h="448355">
                    <a:moveTo>
                      <a:pt x="448387" y="224150"/>
                    </a:moveTo>
                    <a:cubicBezTo>
                      <a:pt x="448387" y="347960"/>
                      <a:pt x="348019" y="448328"/>
                      <a:pt x="224209" y="448328"/>
                    </a:cubicBezTo>
                    <a:cubicBezTo>
                      <a:pt x="100400" y="448328"/>
                      <a:pt x="32" y="347960"/>
                      <a:pt x="32" y="224150"/>
                    </a:cubicBezTo>
                    <a:cubicBezTo>
                      <a:pt x="32" y="100340"/>
                      <a:pt x="100400" y="-28"/>
                      <a:pt x="224209" y="-28"/>
                    </a:cubicBezTo>
                    <a:cubicBezTo>
                      <a:pt x="348019" y="-28"/>
                      <a:pt x="448387" y="100340"/>
                      <a:pt x="448387" y="224150"/>
                    </a:cubicBezTo>
                    <a:close/>
                  </a:path>
                </a:pathLst>
              </a:custGeom>
              <a:ln/>
            </p:spPr>
            <p:style>
              <a:lnRef idx="2">
                <a:schemeClr val="dk1"/>
              </a:lnRef>
              <a:fillRef idx="1">
                <a:schemeClr val="lt1"/>
              </a:fillRef>
              <a:effectRef idx="0">
                <a:schemeClr val="dk1"/>
              </a:effectRef>
              <a:fontRef idx="minor"/>
            </p:style>
          </p:sp>
          <p:sp>
            <p:nvSpPr>
              <p:cNvPr id="492" name="CustomShape 160">
                <a:extLst>
                  <a:ext uri="{FF2B5EF4-FFF2-40B4-BE49-F238E27FC236}">
                    <a16:creationId xmlns:a16="http://schemas.microsoft.com/office/drawing/2014/main" id="{1D61ABE4-E618-4338-9AE6-969B90BA0F31}"/>
                  </a:ext>
                </a:extLst>
              </p:cNvPr>
              <p:cNvSpPr/>
              <p:nvPr/>
            </p:nvSpPr>
            <p:spPr>
              <a:xfrm rot="10800000">
                <a:off x="14357160" y="2065320"/>
                <a:ext cx="162000" cy="169920"/>
              </a:xfrm>
              <a:custGeom>
                <a:avLst/>
                <a:gdLst/>
                <a:ahLst/>
                <a:cxnLst/>
                <a:rect l="l" t="t" r="r" b="b"/>
                <a:pathLst>
                  <a:path w="448355" h="448355">
                    <a:moveTo>
                      <a:pt x="448387" y="224229"/>
                    </a:moveTo>
                    <a:cubicBezTo>
                      <a:pt x="448387" y="348039"/>
                      <a:pt x="348019" y="448407"/>
                      <a:pt x="224209" y="448407"/>
                    </a:cubicBezTo>
                    <a:cubicBezTo>
                      <a:pt x="100400" y="448407"/>
                      <a:pt x="32" y="348039"/>
                      <a:pt x="32" y="224229"/>
                    </a:cubicBezTo>
                    <a:cubicBezTo>
                      <a:pt x="32" y="100419"/>
                      <a:pt x="100400" y="52"/>
                      <a:pt x="224209" y="52"/>
                    </a:cubicBezTo>
                    <a:cubicBezTo>
                      <a:pt x="348019" y="52"/>
                      <a:pt x="448387" y="100419"/>
                      <a:pt x="448387" y="224229"/>
                    </a:cubicBezTo>
                    <a:close/>
                  </a:path>
                </a:pathLst>
              </a:custGeom>
              <a:ln/>
            </p:spPr>
            <p:style>
              <a:lnRef idx="2">
                <a:schemeClr val="dk1"/>
              </a:lnRef>
              <a:fillRef idx="1">
                <a:schemeClr val="lt1"/>
              </a:fillRef>
              <a:effectRef idx="0">
                <a:schemeClr val="dk1"/>
              </a:effectRef>
              <a:fontRef idx="minor"/>
            </p:style>
          </p:sp>
          <p:sp>
            <p:nvSpPr>
              <p:cNvPr id="493" name="CustomShape 161">
                <a:extLst>
                  <a:ext uri="{FF2B5EF4-FFF2-40B4-BE49-F238E27FC236}">
                    <a16:creationId xmlns:a16="http://schemas.microsoft.com/office/drawing/2014/main" id="{759125F8-EE1E-4046-B0BB-C4DD4548BA3A}"/>
                  </a:ext>
                </a:extLst>
              </p:cNvPr>
              <p:cNvSpPr/>
              <p:nvPr/>
            </p:nvSpPr>
            <p:spPr>
              <a:xfrm rot="10800000">
                <a:off x="13682160" y="3288960"/>
                <a:ext cx="162000" cy="169920"/>
              </a:xfrm>
              <a:custGeom>
                <a:avLst/>
                <a:gdLst/>
                <a:ahLst/>
                <a:cxnLst/>
                <a:rect l="l" t="t" r="r" b="b"/>
                <a:pathLst>
                  <a:path w="448355" h="448355">
                    <a:moveTo>
                      <a:pt x="448548" y="223952"/>
                    </a:moveTo>
                    <a:cubicBezTo>
                      <a:pt x="448548" y="347762"/>
                      <a:pt x="348180" y="448130"/>
                      <a:pt x="224370" y="448130"/>
                    </a:cubicBezTo>
                    <a:cubicBezTo>
                      <a:pt x="100560" y="448130"/>
                      <a:pt x="192" y="347762"/>
                      <a:pt x="192" y="223952"/>
                    </a:cubicBezTo>
                    <a:cubicBezTo>
                      <a:pt x="192" y="100142"/>
                      <a:pt x="100560" y="-226"/>
                      <a:pt x="224370" y="-226"/>
                    </a:cubicBezTo>
                    <a:cubicBezTo>
                      <a:pt x="348180" y="-226"/>
                      <a:pt x="448548" y="100142"/>
                      <a:pt x="448548" y="223952"/>
                    </a:cubicBezTo>
                    <a:close/>
                  </a:path>
                </a:pathLst>
              </a:custGeom>
              <a:ln/>
            </p:spPr>
            <p:style>
              <a:lnRef idx="2">
                <a:schemeClr val="dk1"/>
              </a:lnRef>
              <a:fillRef idx="1">
                <a:schemeClr val="lt1"/>
              </a:fillRef>
              <a:effectRef idx="0">
                <a:schemeClr val="dk1"/>
              </a:effectRef>
              <a:fontRef idx="minor"/>
            </p:style>
          </p:sp>
          <p:sp>
            <p:nvSpPr>
              <p:cNvPr id="494" name="CustomShape 162">
                <a:extLst>
                  <a:ext uri="{FF2B5EF4-FFF2-40B4-BE49-F238E27FC236}">
                    <a16:creationId xmlns:a16="http://schemas.microsoft.com/office/drawing/2014/main" id="{2BEB2C92-8CA0-498C-82BE-CF196B075A48}"/>
                  </a:ext>
                </a:extLst>
              </p:cNvPr>
              <p:cNvSpPr/>
              <p:nvPr/>
            </p:nvSpPr>
            <p:spPr>
              <a:xfrm rot="10800000">
                <a:off x="13682160" y="2939400"/>
                <a:ext cx="162000" cy="169920"/>
              </a:xfrm>
              <a:custGeom>
                <a:avLst/>
                <a:gdLst/>
                <a:ahLst/>
                <a:cxnLst/>
                <a:rect l="l" t="t" r="r" b="b"/>
                <a:pathLst>
                  <a:path w="448355" h="448355">
                    <a:moveTo>
                      <a:pt x="448548" y="224031"/>
                    </a:moveTo>
                    <a:cubicBezTo>
                      <a:pt x="448548" y="347841"/>
                      <a:pt x="348180" y="448209"/>
                      <a:pt x="224370" y="448209"/>
                    </a:cubicBezTo>
                    <a:cubicBezTo>
                      <a:pt x="100560" y="448209"/>
                      <a:pt x="192" y="347841"/>
                      <a:pt x="192" y="224031"/>
                    </a:cubicBezTo>
                    <a:cubicBezTo>
                      <a:pt x="192" y="100221"/>
                      <a:pt x="100560" y="-146"/>
                      <a:pt x="224370" y="-146"/>
                    </a:cubicBezTo>
                    <a:cubicBezTo>
                      <a:pt x="348180" y="-146"/>
                      <a:pt x="448548" y="100221"/>
                      <a:pt x="448548" y="224031"/>
                    </a:cubicBezTo>
                    <a:close/>
                  </a:path>
                </a:pathLst>
              </a:custGeom>
              <a:ln/>
            </p:spPr>
            <p:style>
              <a:lnRef idx="2">
                <a:schemeClr val="dk1"/>
              </a:lnRef>
              <a:fillRef idx="1">
                <a:schemeClr val="lt1"/>
              </a:fillRef>
              <a:effectRef idx="0">
                <a:schemeClr val="dk1"/>
              </a:effectRef>
              <a:fontRef idx="minor"/>
            </p:style>
          </p:sp>
          <p:sp>
            <p:nvSpPr>
              <p:cNvPr id="495" name="CustomShape 163">
                <a:extLst>
                  <a:ext uri="{FF2B5EF4-FFF2-40B4-BE49-F238E27FC236}">
                    <a16:creationId xmlns:a16="http://schemas.microsoft.com/office/drawing/2014/main" id="{634308E1-E0E0-485B-BBA3-6CF93C9AD76D}"/>
                  </a:ext>
                </a:extLst>
              </p:cNvPr>
              <p:cNvSpPr/>
              <p:nvPr/>
            </p:nvSpPr>
            <p:spPr>
              <a:xfrm rot="10800000">
                <a:off x="13682160" y="2589840"/>
                <a:ext cx="162000" cy="169920"/>
              </a:xfrm>
              <a:custGeom>
                <a:avLst/>
                <a:gdLst/>
                <a:ahLst/>
                <a:cxnLst/>
                <a:rect l="l" t="t" r="r" b="b"/>
                <a:pathLst>
                  <a:path w="448355" h="448355">
                    <a:moveTo>
                      <a:pt x="448548" y="224111"/>
                    </a:moveTo>
                    <a:cubicBezTo>
                      <a:pt x="448548" y="347921"/>
                      <a:pt x="348180" y="448288"/>
                      <a:pt x="224370" y="448288"/>
                    </a:cubicBezTo>
                    <a:cubicBezTo>
                      <a:pt x="100560" y="448288"/>
                      <a:pt x="192" y="347921"/>
                      <a:pt x="192" y="224111"/>
                    </a:cubicBezTo>
                    <a:cubicBezTo>
                      <a:pt x="192" y="100301"/>
                      <a:pt x="100560" y="-67"/>
                      <a:pt x="224370" y="-67"/>
                    </a:cubicBezTo>
                    <a:cubicBezTo>
                      <a:pt x="348180" y="-67"/>
                      <a:pt x="448548" y="100301"/>
                      <a:pt x="448548" y="224111"/>
                    </a:cubicBezTo>
                    <a:close/>
                  </a:path>
                </a:pathLst>
              </a:custGeom>
              <a:ln/>
            </p:spPr>
            <p:style>
              <a:lnRef idx="2">
                <a:schemeClr val="dk1"/>
              </a:lnRef>
              <a:fillRef idx="1">
                <a:schemeClr val="lt1"/>
              </a:fillRef>
              <a:effectRef idx="0">
                <a:schemeClr val="dk1"/>
              </a:effectRef>
              <a:fontRef idx="minor"/>
            </p:style>
          </p:sp>
          <p:sp>
            <p:nvSpPr>
              <p:cNvPr id="496" name="CustomShape 164">
                <a:extLst>
                  <a:ext uri="{FF2B5EF4-FFF2-40B4-BE49-F238E27FC236}">
                    <a16:creationId xmlns:a16="http://schemas.microsoft.com/office/drawing/2014/main" id="{A9A997B6-8962-4B74-B1F7-4CCFB60750AA}"/>
                  </a:ext>
                </a:extLst>
              </p:cNvPr>
              <p:cNvSpPr/>
              <p:nvPr/>
            </p:nvSpPr>
            <p:spPr>
              <a:xfrm rot="10800000">
                <a:off x="13682160" y="2239920"/>
                <a:ext cx="162000" cy="169920"/>
              </a:xfrm>
              <a:custGeom>
                <a:avLst/>
                <a:gdLst/>
                <a:ahLst/>
                <a:cxnLst/>
                <a:rect l="l" t="t" r="r" b="b"/>
                <a:pathLst>
                  <a:path w="448355" h="448355">
                    <a:moveTo>
                      <a:pt x="448548" y="224190"/>
                    </a:moveTo>
                    <a:cubicBezTo>
                      <a:pt x="448548" y="348000"/>
                      <a:pt x="348180" y="448368"/>
                      <a:pt x="224370" y="448368"/>
                    </a:cubicBezTo>
                    <a:cubicBezTo>
                      <a:pt x="100560" y="448368"/>
                      <a:pt x="192" y="348000"/>
                      <a:pt x="192" y="224190"/>
                    </a:cubicBezTo>
                    <a:cubicBezTo>
                      <a:pt x="192" y="100380"/>
                      <a:pt x="100560" y="12"/>
                      <a:pt x="224370" y="12"/>
                    </a:cubicBezTo>
                    <a:cubicBezTo>
                      <a:pt x="348180" y="12"/>
                      <a:pt x="448548" y="100380"/>
                      <a:pt x="448548" y="224190"/>
                    </a:cubicBezTo>
                    <a:close/>
                  </a:path>
                </a:pathLst>
              </a:custGeom>
              <a:ln/>
            </p:spPr>
            <p:style>
              <a:lnRef idx="2">
                <a:schemeClr val="dk1"/>
              </a:lnRef>
              <a:fillRef idx="1">
                <a:schemeClr val="lt1"/>
              </a:fillRef>
              <a:effectRef idx="0">
                <a:schemeClr val="dk1"/>
              </a:effectRef>
              <a:fontRef idx="minor"/>
            </p:style>
          </p:sp>
          <p:sp>
            <p:nvSpPr>
              <p:cNvPr id="497" name="CustomShape 165">
                <a:extLst>
                  <a:ext uri="{FF2B5EF4-FFF2-40B4-BE49-F238E27FC236}">
                    <a16:creationId xmlns:a16="http://schemas.microsoft.com/office/drawing/2014/main" id="{7074F1BA-C706-49AC-8AB9-AE22F862EB2B}"/>
                  </a:ext>
                </a:extLst>
              </p:cNvPr>
              <p:cNvSpPr/>
              <p:nvPr/>
            </p:nvSpPr>
            <p:spPr>
              <a:xfrm rot="10800000">
                <a:off x="13006800" y="2939400"/>
                <a:ext cx="162000" cy="169920"/>
              </a:xfrm>
              <a:custGeom>
                <a:avLst/>
                <a:gdLst/>
                <a:ahLst/>
                <a:cxnLst/>
                <a:rect l="l" t="t" r="r" b="b"/>
                <a:pathLst>
                  <a:path w="448355" h="448355">
                    <a:moveTo>
                      <a:pt x="448708" y="224031"/>
                    </a:moveTo>
                    <a:cubicBezTo>
                      <a:pt x="448708" y="347841"/>
                      <a:pt x="348340" y="448209"/>
                      <a:pt x="224530" y="448209"/>
                    </a:cubicBezTo>
                    <a:cubicBezTo>
                      <a:pt x="100720" y="448209"/>
                      <a:pt x="353" y="347841"/>
                      <a:pt x="353" y="224031"/>
                    </a:cubicBezTo>
                    <a:cubicBezTo>
                      <a:pt x="353" y="100221"/>
                      <a:pt x="100720" y="-146"/>
                      <a:pt x="224530" y="-146"/>
                    </a:cubicBezTo>
                    <a:cubicBezTo>
                      <a:pt x="348340" y="-146"/>
                      <a:pt x="448708" y="100221"/>
                      <a:pt x="448708" y="224031"/>
                    </a:cubicBezTo>
                    <a:close/>
                  </a:path>
                </a:pathLst>
              </a:custGeom>
              <a:ln/>
            </p:spPr>
            <p:style>
              <a:lnRef idx="2">
                <a:schemeClr val="dk1"/>
              </a:lnRef>
              <a:fillRef idx="1">
                <a:schemeClr val="lt1"/>
              </a:fillRef>
              <a:effectRef idx="0">
                <a:schemeClr val="dk1"/>
              </a:effectRef>
              <a:fontRef idx="minor"/>
            </p:style>
          </p:sp>
          <p:sp>
            <p:nvSpPr>
              <p:cNvPr id="498" name="CustomShape 166">
                <a:extLst>
                  <a:ext uri="{FF2B5EF4-FFF2-40B4-BE49-F238E27FC236}">
                    <a16:creationId xmlns:a16="http://schemas.microsoft.com/office/drawing/2014/main" id="{36E8B0FE-F370-4C20-91C1-FA2566F89263}"/>
                  </a:ext>
                </a:extLst>
              </p:cNvPr>
              <p:cNvSpPr/>
              <p:nvPr/>
            </p:nvSpPr>
            <p:spPr>
              <a:xfrm rot="10800000">
                <a:off x="13006800" y="2589840"/>
                <a:ext cx="162000" cy="169920"/>
              </a:xfrm>
              <a:custGeom>
                <a:avLst/>
                <a:gdLst/>
                <a:ahLst/>
                <a:cxnLst/>
                <a:rect l="l" t="t" r="r" b="b"/>
                <a:pathLst>
                  <a:path w="448355" h="448355">
                    <a:moveTo>
                      <a:pt x="448708" y="224111"/>
                    </a:moveTo>
                    <a:cubicBezTo>
                      <a:pt x="448708" y="347921"/>
                      <a:pt x="348340" y="448288"/>
                      <a:pt x="224530" y="448288"/>
                    </a:cubicBezTo>
                    <a:cubicBezTo>
                      <a:pt x="100720" y="448288"/>
                      <a:pt x="353" y="347921"/>
                      <a:pt x="353" y="224111"/>
                    </a:cubicBezTo>
                    <a:cubicBezTo>
                      <a:pt x="353" y="100301"/>
                      <a:pt x="100720" y="-67"/>
                      <a:pt x="224530" y="-67"/>
                    </a:cubicBezTo>
                    <a:cubicBezTo>
                      <a:pt x="348340" y="-67"/>
                      <a:pt x="448708" y="100301"/>
                      <a:pt x="448708" y="224111"/>
                    </a:cubicBezTo>
                    <a:close/>
                  </a:path>
                </a:pathLst>
              </a:custGeom>
              <a:ln/>
            </p:spPr>
            <p:style>
              <a:lnRef idx="2">
                <a:schemeClr val="dk1"/>
              </a:lnRef>
              <a:fillRef idx="1">
                <a:schemeClr val="lt1"/>
              </a:fillRef>
              <a:effectRef idx="0">
                <a:schemeClr val="dk1"/>
              </a:effectRef>
              <a:fontRef idx="minor"/>
            </p:style>
          </p:sp>
        </p:grpSp>
        <p:sp>
          <p:nvSpPr>
            <p:cNvPr id="504" name="CustomShape 173">
              <a:extLst>
                <a:ext uri="{FF2B5EF4-FFF2-40B4-BE49-F238E27FC236}">
                  <a16:creationId xmlns:a16="http://schemas.microsoft.com/office/drawing/2014/main" id="{2F839FAF-DEE4-440D-BD73-6989771E9667}"/>
                </a:ext>
              </a:extLst>
            </p:cNvPr>
            <p:cNvSpPr/>
            <p:nvPr/>
          </p:nvSpPr>
          <p:spPr>
            <a:xfrm>
              <a:off x="4647899" y="4385942"/>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05" name="CustomShape 173">
              <a:extLst>
                <a:ext uri="{FF2B5EF4-FFF2-40B4-BE49-F238E27FC236}">
                  <a16:creationId xmlns:a16="http://schemas.microsoft.com/office/drawing/2014/main" id="{4ACAB625-E6E4-4676-9E09-54D4E9B9607B}"/>
                </a:ext>
              </a:extLst>
            </p:cNvPr>
            <p:cNvSpPr/>
            <p:nvPr/>
          </p:nvSpPr>
          <p:spPr>
            <a:xfrm>
              <a:off x="6861689" y="4372934"/>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06" name="CustomShape 173">
              <a:extLst>
                <a:ext uri="{FF2B5EF4-FFF2-40B4-BE49-F238E27FC236}">
                  <a16:creationId xmlns:a16="http://schemas.microsoft.com/office/drawing/2014/main" id="{A4B426FB-E98E-415E-B399-B4F7D072DA36}"/>
                </a:ext>
              </a:extLst>
            </p:cNvPr>
            <p:cNvSpPr/>
            <p:nvPr/>
          </p:nvSpPr>
          <p:spPr>
            <a:xfrm>
              <a:off x="9435374" y="4395439"/>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07" name="CustomShape 15">
              <a:extLst>
                <a:ext uri="{FF2B5EF4-FFF2-40B4-BE49-F238E27FC236}">
                  <a16:creationId xmlns:a16="http://schemas.microsoft.com/office/drawing/2014/main" id="{DE4169DA-180B-45D3-9487-52FC2F6FBB5F}"/>
                </a:ext>
              </a:extLst>
            </p:cNvPr>
            <p:cNvSpPr/>
            <p:nvPr/>
          </p:nvSpPr>
          <p:spPr>
            <a:xfrm>
              <a:off x="1921981" y="3025454"/>
              <a:ext cx="1250675"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Encoder</a:t>
              </a:r>
              <a:endParaRPr lang="en-US" sz="2400" spc="-1" dirty="0">
                <a:latin typeface="Arial"/>
              </a:endParaRPr>
            </a:p>
          </p:txBody>
        </p:sp>
        <p:sp>
          <p:nvSpPr>
            <p:cNvPr id="508" name="CustomShape 41">
              <a:extLst>
                <a:ext uri="{FF2B5EF4-FFF2-40B4-BE49-F238E27FC236}">
                  <a16:creationId xmlns:a16="http://schemas.microsoft.com/office/drawing/2014/main" id="{1084CD45-1C11-4080-8CDA-DEC39EAC5F73}"/>
                </a:ext>
              </a:extLst>
            </p:cNvPr>
            <p:cNvSpPr/>
            <p:nvPr/>
          </p:nvSpPr>
          <p:spPr>
            <a:xfrm>
              <a:off x="8923781" y="2956247"/>
              <a:ext cx="1252180"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Decoder</a:t>
              </a:r>
              <a:endParaRPr lang="en-US" sz="2400" spc="-1" dirty="0">
                <a:latin typeface="Arial"/>
              </a:endParaRPr>
            </a:p>
          </p:txBody>
        </p:sp>
        <p:sp>
          <p:nvSpPr>
            <p:cNvPr id="509" name="CustomShape 34">
              <a:extLst>
                <a:ext uri="{FF2B5EF4-FFF2-40B4-BE49-F238E27FC236}">
                  <a16:creationId xmlns:a16="http://schemas.microsoft.com/office/drawing/2014/main" id="{F645B431-BED8-44A2-9620-80FFBB0B3B1D}"/>
                </a:ext>
              </a:extLst>
            </p:cNvPr>
            <p:cNvSpPr/>
            <p:nvPr/>
          </p:nvSpPr>
          <p:spPr>
            <a:xfrm>
              <a:off x="5167452" y="3065468"/>
              <a:ext cx="1697646" cy="567593"/>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000" b="1" i="1" spc="-1">
                  <a:solidFill>
                    <a:srgbClr val="000000"/>
                  </a:solidFill>
                  <a:latin typeface="Arial"/>
                </a:rPr>
                <a:t>Latent Space</a:t>
              </a:r>
              <a:endParaRPr lang="en-US" sz="2000" spc="-1">
                <a:latin typeface="Arial"/>
              </a:endParaRPr>
            </a:p>
            <a:p>
              <a:pPr>
                <a:lnSpc>
                  <a:spcPct val="100000"/>
                </a:lnSpc>
              </a:pPr>
              <a:endParaRPr lang="en-US" sz="1355" spc="-1">
                <a:latin typeface="Arial"/>
              </a:endParaRPr>
            </a:p>
          </p:txBody>
        </p:sp>
        <p:sp>
          <p:nvSpPr>
            <p:cNvPr id="3" name="文本框 2">
              <a:extLst>
                <a:ext uri="{FF2B5EF4-FFF2-40B4-BE49-F238E27FC236}">
                  <a16:creationId xmlns:a16="http://schemas.microsoft.com/office/drawing/2014/main" id="{CEEA47BF-BAE5-404D-A7D1-CC0D197EFFA5}"/>
                </a:ext>
              </a:extLst>
            </p:cNvPr>
            <p:cNvSpPr txBox="1"/>
            <p:nvPr/>
          </p:nvSpPr>
          <p:spPr>
            <a:xfrm>
              <a:off x="1057492" y="4094269"/>
              <a:ext cx="1401482" cy="954107"/>
            </a:xfrm>
            <a:prstGeom prst="rect">
              <a:avLst/>
            </a:prstGeom>
            <a:noFill/>
          </p:spPr>
          <p:txBody>
            <a:bodyPr wrap="square" rtlCol="0">
              <a:spAutoFit/>
            </a:bodyPr>
            <a:lstStyle/>
            <a:p>
              <a:pPr algn="ctr"/>
              <a:r>
                <a:rPr lang="en-US" altLang="zh-CN" sz="2800" dirty="0"/>
                <a:t>Uplink Channel</a:t>
              </a:r>
              <a:endParaRPr lang="zh-CN" altLang="en-US" sz="2800" dirty="0"/>
            </a:p>
          </p:txBody>
        </p:sp>
        <p:sp>
          <p:nvSpPr>
            <p:cNvPr id="164" name="文本框 163">
              <a:extLst>
                <a:ext uri="{FF2B5EF4-FFF2-40B4-BE49-F238E27FC236}">
                  <a16:creationId xmlns:a16="http://schemas.microsoft.com/office/drawing/2014/main" id="{D5F05D20-3DFA-4120-856B-9631F8589A19}"/>
                </a:ext>
              </a:extLst>
            </p:cNvPr>
            <p:cNvSpPr txBox="1"/>
            <p:nvPr/>
          </p:nvSpPr>
          <p:spPr>
            <a:xfrm>
              <a:off x="9955969" y="4171683"/>
              <a:ext cx="1630805" cy="954107"/>
            </a:xfrm>
            <a:prstGeom prst="rect">
              <a:avLst/>
            </a:prstGeom>
            <a:noFill/>
          </p:spPr>
          <p:txBody>
            <a:bodyPr wrap="square" rtlCol="0">
              <a:spAutoFit/>
            </a:bodyPr>
            <a:lstStyle/>
            <a:p>
              <a:pPr algn="ctr"/>
              <a:r>
                <a:rPr lang="en-US" altLang="zh-CN" sz="2800" dirty="0"/>
                <a:t>Downlink Channel</a:t>
              </a:r>
              <a:endParaRPr lang="zh-CN" altLang="en-US" sz="2800" dirty="0"/>
            </a:p>
          </p:txBody>
        </p:sp>
      </p:grpSp>
      <p:sp>
        <p:nvSpPr>
          <p:cNvPr id="165" name="CustomShape 23">
            <a:extLst>
              <a:ext uri="{FF2B5EF4-FFF2-40B4-BE49-F238E27FC236}">
                <a16:creationId xmlns:a16="http://schemas.microsoft.com/office/drawing/2014/main" id="{AD079AE7-742B-4A69-96BA-EB3F454ACB82}"/>
              </a:ext>
            </a:extLst>
          </p:cNvPr>
          <p:cNvSpPr/>
          <p:nvPr/>
        </p:nvSpPr>
        <p:spPr>
          <a:xfrm>
            <a:off x="7879369" y="1643050"/>
            <a:ext cx="421042" cy="355140"/>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Tree>
    <p:extLst>
      <p:ext uri="{BB962C8B-B14F-4D97-AF65-F5344CB8AC3E}">
        <p14:creationId xmlns:p14="http://schemas.microsoft.com/office/powerpoint/2010/main" val="413521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13CAFB7-4B08-40BE-8820-C8C7EF747BC0}"/>
              </a:ext>
            </a:extLst>
          </p:cNvPr>
          <p:cNvSpPr>
            <a:spLocks noGrp="1"/>
          </p:cNvSpPr>
          <p:nvPr>
            <p:ph type="sldNum" sz="quarter" idx="12"/>
          </p:nvPr>
        </p:nvSpPr>
        <p:spPr/>
        <p:txBody>
          <a:bodyPr/>
          <a:lstStyle/>
          <a:p>
            <a:fld id="{0FF6C132-0A87-4A25-A3C6-BECAB87B3610}" type="slidenum">
              <a:rPr lang="zh-CN" altLang="en-US" smtClean="0"/>
              <a:t>28</a:t>
            </a:fld>
            <a:endParaRPr lang="zh-CN" altLang="en-US"/>
          </a:p>
        </p:txBody>
      </p:sp>
      <p:sp>
        <p:nvSpPr>
          <p:cNvPr id="161" name="文本框 160">
            <a:extLst>
              <a:ext uri="{FF2B5EF4-FFF2-40B4-BE49-F238E27FC236}">
                <a16:creationId xmlns:a16="http://schemas.microsoft.com/office/drawing/2014/main" id="{72DB256A-D134-4949-BCEA-BDFB4D42DB05}"/>
              </a:ext>
            </a:extLst>
          </p:cNvPr>
          <p:cNvSpPr txBox="1"/>
          <p:nvPr/>
        </p:nvSpPr>
        <p:spPr>
          <a:xfrm>
            <a:off x="434657" y="220252"/>
            <a:ext cx="2552237" cy="646331"/>
          </a:xfrm>
          <a:prstGeom prst="rect">
            <a:avLst/>
          </a:prstGeom>
          <a:noFill/>
        </p:spPr>
        <p:txBody>
          <a:bodyPr wrap="none" rtlCol="0">
            <a:spAutoFit/>
          </a:bodyPr>
          <a:lstStyle/>
          <a:p>
            <a:r>
              <a:rPr lang="en-US" altLang="zh-CN" sz="3600"/>
              <a:t>VAE Benefits</a:t>
            </a:r>
            <a:endParaRPr lang="zh-CN" altLang="en-US" sz="3600"/>
          </a:p>
        </p:txBody>
      </p:sp>
      <p:sp>
        <p:nvSpPr>
          <p:cNvPr id="302" name="CustomShape 9">
            <a:extLst>
              <a:ext uri="{FF2B5EF4-FFF2-40B4-BE49-F238E27FC236}">
                <a16:creationId xmlns:a16="http://schemas.microsoft.com/office/drawing/2014/main" id="{302DD41E-E2FD-446D-BE97-6DE030EDF69E}"/>
              </a:ext>
            </a:extLst>
          </p:cNvPr>
          <p:cNvSpPr/>
          <p:nvPr/>
        </p:nvSpPr>
        <p:spPr>
          <a:xfrm>
            <a:off x="650161" y="3540944"/>
            <a:ext cx="4298976"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303" name="CustomShape 173">
            <a:extLst>
              <a:ext uri="{FF2B5EF4-FFF2-40B4-BE49-F238E27FC236}">
                <a16:creationId xmlns:a16="http://schemas.microsoft.com/office/drawing/2014/main" id="{36DCD106-48C1-4362-BDA8-E852CAC51E38}"/>
              </a:ext>
            </a:extLst>
          </p:cNvPr>
          <p:cNvSpPr/>
          <p:nvPr/>
        </p:nvSpPr>
        <p:spPr>
          <a:xfrm>
            <a:off x="2551570" y="4392948"/>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04" name="CustomShape 173">
            <a:extLst>
              <a:ext uri="{FF2B5EF4-FFF2-40B4-BE49-F238E27FC236}">
                <a16:creationId xmlns:a16="http://schemas.microsoft.com/office/drawing/2014/main" id="{8E446098-9CA0-441A-A51E-8800F1A281F5}"/>
              </a:ext>
            </a:extLst>
          </p:cNvPr>
          <p:cNvSpPr/>
          <p:nvPr/>
        </p:nvSpPr>
        <p:spPr>
          <a:xfrm>
            <a:off x="7495672" y="4301507"/>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05" name="CustomShape 4">
            <a:extLst>
              <a:ext uri="{FF2B5EF4-FFF2-40B4-BE49-F238E27FC236}">
                <a16:creationId xmlns:a16="http://schemas.microsoft.com/office/drawing/2014/main" id="{5A0A8966-5798-4DDF-99C9-4BB25508ED66}"/>
              </a:ext>
            </a:extLst>
          </p:cNvPr>
          <p:cNvSpPr/>
          <p:nvPr/>
        </p:nvSpPr>
        <p:spPr>
          <a:xfrm>
            <a:off x="7160687" y="3529473"/>
            <a:ext cx="4537977"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306" name="CustomShape 16">
            <a:extLst>
              <a:ext uri="{FF2B5EF4-FFF2-40B4-BE49-F238E27FC236}">
                <a16:creationId xmlns:a16="http://schemas.microsoft.com/office/drawing/2014/main" id="{671B89EB-0363-450D-87C2-C7758F0AB715}"/>
              </a:ext>
            </a:extLst>
          </p:cNvPr>
          <p:cNvSpPr/>
          <p:nvPr/>
        </p:nvSpPr>
        <p:spPr>
          <a:xfrm flipV="1">
            <a:off x="6083993" y="4669623"/>
            <a:ext cx="247785" cy="4755"/>
          </a:xfrm>
          <a:custGeom>
            <a:avLst/>
            <a:gdLst/>
            <a:ahLst/>
            <a:cxnLst/>
            <a:rect l="l" t="t" r="r" b="b"/>
            <a:pathLst>
              <a:path w="21600" h="21600">
                <a:moveTo>
                  <a:pt x="0" y="0"/>
                </a:moveTo>
                <a:lnTo>
                  <a:pt x="21600" y="21600"/>
                </a:lnTo>
              </a:path>
            </a:pathLst>
          </a:custGeom>
          <a:noFill/>
          <a:ln w="19080">
            <a:tailEnd type="triangle" w="med" len="med"/>
          </a:ln>
        </p:spPr>
        <p:style>
          <a:lnRef idx="1">
            <a:schemeClr val="dk1"/>
          </a:lnRef>
          <a:fillRef idx="0">
            <a:schemeClr val="dk1"/>
          </a:fillRef>
          <a:effectRef idx="0">
            <a:schemeClr val="dk1"/>
          </a:effectRef>
          <a:fontRef idx="minor"/>
        </p:style>
      </p:sp>
      <p:grpSp>
        <p:nvGrpSpPr>
          <p:cNvPr id="307" name="Group 17">
            <a:extLst>
              <a:ext uri="{FF2B5EF4-FFF2-40B4-BE49-F238E27FC236}">
                <a16:creationId xmlns:a16="http://schemas.microsoft.com/office/drawing/2014/main" id="{0D7566F6-8727-4723-9A55-ABE1A2587BE1}"/>
              </a:ext>
            </a:extLst>
          </p:cNvPr>
          <p:cNvGrpSpPr/>
          <p:nvPr/>
        </p:nvGrpSpPr>
        <p:grpSpPr>
          <a:xfrm>
            <a:off x="5323293" y="3554019"/>
            <a:ext cx="1152197" cy="2786491"/>
            <a:chOff x="10687680" y="1597679"/>
            <a:chExt cx="1674000" cy="3375552"/>
          </a:xfrm>
        </p:grpSpPr>
        <p:sp>
          <p:nvSpPr>
            <p:cNvPr id="308" name="CustomShape 19">
              <a:extLst>
                <a:ext uri="{FF2B5EF4-FFF2-40B4-BE49-F238E27FC236}">
                  <a16:creationId xmlns:a16="http://schemas.microsoft.com/office/drawing/2014/main" id="{87A84889-30A6-489F-B850-7B62079F722A}"/>
                </a:ext>
              </a:extLst>
            </p:cNvPr>
            <p:cNvSpPr/>
            <p:nvPr/>
          </p:nvSpPr>
          <p:spPr>
            <a:xfrm>
              <a:off x="12152880" y="2604239"/>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n-US" b="1" spc="-1">
                  <a:solidFill>
                    <a:srgbClr val="000000"/>
                  </a:solidFill>
                  <a:latin typeface="Arial"/>
                </a:rPr>
                <a:t>z</a:t>
              </a:r>
              <a:endParaRPr lang="en-US" sz="1016" spc="-1">
                <a:latin typeface="Arial"/>
              </a:endParaRPr>
            </a:p>
          </p:txBody>
        </p:sp>
        <p:grpSp>
          <p:nvGrpSpPr>
            <p:cNvPr id="309" name="Group 21">
              <a:extLst>
                <a:ext uri="{FF2B5EF4-FFF2-40B4-BE49-F238E27FC236}">
                  <a16:creationId xmlns:a16="http://schemas.microsoft.com/office/drawing/2014/main" id="{794484F9-B68E-4F0D-AD8F-D740404CC465}"/>
                </a:ext>
              </a:extLst>
            </p:cNvPr>
            <p:cNvGrpSpPr/>
            <p:nvPr/>
          </p:nvGrpSpPr>
          <p:grpSpPr>
            <a:xfrm>
              <a:off x="10687680" y="1597679"/>
              <a:ext cx="1234080" cy="3375552"/>
              <a:chOff x="10687680" y="1597679"/>
              <a:chExt cx="1234080" cy="3375552"/>
            </a:xfrm>
          </p:grpSpPr>
          <p:grpSp>
            <p:nvGrpSpPr>
              <p:cNvPr id="310" name="Group 22">
                <a:extLst>
                  <a:ext uri="{FF2B5EF4-FFF2-40B4-BE49-F238E27FC236}">
                    <a16:creationId xmlns:a16="http://schemas.microsoft.com/office/drawing/2014/main" id="{AA782A2B-D051-4F42-A55B-C9BCF77CD5F2}"/>
                  </a:ext>
                </a:extLst>
              </p:cNvPr>
              <p:cNvGrpSpPr/>
              <p:nvPr/>
            </p:nvGrpSpPr>
            <p:grpSpPr>
              <a:xfrm>
                <a:off x="10907640" y="1954800"/>
                <a:ext cx="884880" cy="2589480"/>
                <a:chOff x="10907640" y="1954800"/>
                <a:chExt cx="884880" cy="2589480"/>
              </a:xfrm>
            </p:grpSpPr>
            <p:sp>
              <p:nvSpPr>
                <p:cNvPr id="312" name="CustomShape 23">
                  <a:extLst>
                    <a:ext uri="{FF2B5EF4-FFF2-40B4-BE49-F238E27FC236}">
                      <a16:creationId xmlns:a16="http://schemas.microsoft.com/office/drawing/2014/main" id="{EBAC903E-2898-49C7-AE99-DE3A8409E6FC}"/>
                    </a:ext>
                  </a:extLst>
                </p:cNvPr>
                <p:cNvSpPr/>
                <p:nvPr/>
              </p:nvSpPr>
              <p:spPr>
                <a:xfrm>
                  <a:off x="10928520" y="195480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μ</a:t>
                  </a:r>
                  <a:endParaRPr lang="en-US" sz="1016" spc="-1">
                    <a:latin typeface="Arial"/>
                  </a:endParaRPr>
                </a:p>
              </p:txBody>
            </p:sp>
            <p:sp>
              <p:nvSpPr>
                <p:cNvPr id="313" name="CustomShape 24">
                  <a:extLst>
                    <a:ext uri="{FF2B5EF4-FFF2-40B4-BE49-F238E27FC236}">
                      <a16:creationId xmlns:a16="http://schemas.microsoft.com/office/drawing/2014/main" id="{73FF37A6-2DCB-4B07-AC06-15C510ADB063}"/>
                    </a:ext>
                  </a:extLst>
                </p:cNvPr>
                <p:cNvSpPr/>
                <p:nvPr/>
              </p:nvSpPr>
              <p:spPr>
                <a:xfrm>
                  <a:off x="10907640" y="288396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σ</a:t>
                  </a:r>
                  <a:endParaRPr lang="en-US" sz="1016" spc="-1">
                    <a:latin typeface="Arial"/>
                  </a:endParaRPr>
                </a:p>
              </p:txBody>
            </p:sp>
            <p:sp>
              <p:nvSpPr>
                <p:cNvPr id="314" name="CustomShape 25">
                  <a:extLst>
                    <a:ext uri="{FF2B5EF4-FFF2-40B4-BE49-F238E27FC236}">
                      <a16:creationId xmlns:a16="http://schemas.microsoft.com/office/drawing/2014/main" id="{B5A655CC-2E50-4546-AF3C-B7E914D63B2F}"/>
                    </a:ext>
                  </a:extLst>
                </p:cNvPr>
                <p:cNvSpPr/>
                <p:nvPr/>
              </p:nvSpPr>
              <p:spPr>
                <a:xfrm>
                  <a:off x="10928520" y="4245480"/>
                  <a:ext cx="208800" cy="298800"/>
                </a:xfrm>
                <a:prstGeom prst="rect">
                  <a:avLst/>
                </a:prstGeom>
                <a:solidFill>
                  <a:schemeClr val="bg2"/>
                </a:solidFill>
                <a:ln/>
              </p:spPr>
              <p:style>
                <a:lnRef idx="2">
                  <a:schemeClr val="accent6">
                    <a:shade val="50000"/>
                  </a:schemeClr>
                </a:lnRef>
                <a:fillRef idx="1">
                  <a:schemeClr val="accent6"/>
                </a:fillRef>
                <a:effectRef idx="0">
                  <a:schemeClr val="accent6"/>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ε</a:t>
                  </a:r>
                  <a:endParaRPr lang="en-US" sz="1016" spc="-1">
                    <a:latin typeface="Arial"/>
                  </a:endParaRPr>
                </a:p>
              </p:txBody>
            </p:sp>
            <p:sp>
              <p:nvSpPr>
                <p:cNvPr id="315" name="CustomShape 26">
                  <a:extLst>
                    <a:ext uri="{FF2B5EF4-FFF2-40B4-BE49-F238E27FC236}">
                      <a16:creationId xmlns:a16="http://schemas.microsoft.com/office/drawing/2014/main" id="{115E1F56-9078-4A6F-94A7-2E038DA9B62C}"/>
                    </a:ext>
                  </a:extLst>
                </p:cNvPr>
                <p:cNvSpPr/>
                <p:nvPr/>
              </p:nvSpPr>
              <p:spPr>
                <a:xfrm>
                  <a:off x="11116440" y="3228840"/>
                  <a:ext cx="212400" cy="4532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16" name="CustomShape 27">
                  <a:extLst>
                    <a:ext uri="{FF2B5EF4-FFF2-40B4-BE49-F238E27FC236}">
                      <a16:creationId xmlns:a16="http://schemas.microsoft.com/office/drawing/2014/main" id="{83F1A9C0-28E5-4702-90A9-E5BFC18C1E8A}"/>
                    </a:ext>
                  </a:extLst>
                </p:cNvPr>
                <p:cNvSpPr/>
                <p:nvPr/>
              </p:nvSpPr>
              <p:spPr>
                <a:xfrm flipV="1">
                  <a:off x="11137680" y="3977640"/>
                  <a:ext cx="191520" cy="41688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17" name="CustomShape 28">
                  <a:extLst>
                    <a:ext uri="{FF2B5EF4-FFF2-40B4-BE49-F238E27FC236}">
                      <a16:creationId xmlns:a16="http://schemas.microsoft.com/office/drawing/2014/main" id="{ADA46BC7-6F7E-4276-BF03-297663AE83A9}"/>
                    </a:ext>
                  </a:extLst>
                </p:cNvPr>
                <p:cNvSpPr/>
                <p:nvPr/>
              </p:nvSpPr>
              <p:spPr>
                <a:xfrm>
                  <a:off x="11181960" y="3682800"/>
                  <a:ext cx="294840" cy="294480"/>
                </a:xfrm>
                <a:prstGeom prst="flowChartSummingJunction">
                  <a:avLst/>
                </a:prstGeom>
                <a:ln/>
              </p:spPr>
              <p:style>
                <a:lnRef idx="2">
                  <a:schemeClr val="dk1"/>
                </a:lnRef>
                <a:fillRef idx="1">
                  <a:schemeClr val="lt1"/>
                </a:fillRef>
                <a:effectRef idx="0">
                  <a:schemeClr val="dk1"/>
                </a:effectRef>
                <a:fontRef idx="minor"/>
              </p:style>
            </p:sp>
            <p:sp>
              <p:nvSpPr>
                <p:cNvPr id="318" name="CustomShape 29">
                  <a:extLst>
                    <a:ext uri="{FF2B5EF4-FFF2-40B4-BE49-F238E27FC236}">
                      <a16:creationId xmlns:a16="http://schemas.microsoft.com/office/drawing/2014/main" id="{B22B9589-C57C-4A78-9482-061DDB7F6A2A}"/>
                    </a:ext>
                  </a:extLst>
                </p:cNvPr>
                <p:cNvSpPr/>
                <p:nvPr/>
              </p:nvSpPr>
              <p:spPr>
                <a:xfrm flipV="1">
                  <a:off x="11477160" y="3102480"/>
                  <a:ext cx="167760" cy="7268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319" name="CustomShape 30">
                  <a:extLst>
                    <a:ext uri="{FF2B5EF4-FFF2-40B4-BE49-F238E27FC236}">
                      <a16:creationId xmlns:a16="http://schemas.microsoft.com/office/drawing/2014/main" id="{CA678DCC-0FD7-4457-9143-3A330D7BADCF}"/>
                    </a:ext>
                  </a:extLst>
                </p:cNvPr>
                <p:cNvSpPr/>
                <p:nvPr/>
              </p:nvSpPr>
              <p:spPr>
                <a:xfrm>
                  <a:off x="11137680" y="2300040"/>
                  <a:ext cx="507240" cy="507600"/>
                </a:xfrm>
                <a:prstGeom prst="curvedConnector2">
                  <a:avLst/>
                </a:prstGeom>
                <a:noFill/>
                <a:ln w="19080">
                  <a:tailEnd type="triangle" w="med" len="med"/>
                </a:ln>
              </p:spPr>
              <p:style>
                <a:lnRef idx="1">
                  <a:schemeClr val="dk1"/>
                </a:lnRef>
                <a:fillRef idx="0">
                  <a:schemeClr val="dk1"/>
                </a:fillRef>
                <a:effectRef idx="0">
                  <a:schemeClr val="dk1"/>
                </a:effectRef>
                <a:fontRef idx="minor"/>
              </p:style>
            </p:sp>
            <p:sp>
              <p:nvSpPr>
                <p:cNvPr id="320" name="CustomShape 31">
                  <a:extLst>
                    <a:ext uri="{FF2B5EF4-FFF2-40B4-BE49-F238E27FC236}">
                      <a16:creationId xmlns:a16="http://schemas.microsoft.com/office/drawing/2014/main" id="{31E8D857-9D25-4D47-82DA-698E20CEB7E0}"/>
                    </a:ext>
                  </a:extLst>
                </p:cNvPr>
                <p:cNvSpPr/>
                <p:nvPr/>
              </p:nvSpPr>
              <p:spPr>
                <a:xfrm>
                  <a:off x="11497680" y="2808000"/>
                  <a:ext cx="294840" cy="294480"/>
                </a:xfrm>
                <a:prstGeom prst="flowChartOr">
                  <a:avLst/>
                </a:prstGeom>
                <a:ln/>
              </p:spPr>
              <p:style>
                <a:lnRef idx="2">
                  <a:schemeClr val="dk1"/>
                </a:lnRef>
                <a:fillRef idx="1">
                  <a:schemeClr val="lt1"/>
                </a:fillRef>
                <a:effectRef idx="0">
                  <a:schemeClr val="dk1"/>
                </a:effectRef>
                <a:fontRef idx="minor"/>
              </p:style>
            </p:sp>
          </p:grpSp>
          <p:sp>
            <p:nvSpPr>
              <p:cNvPr id="311" name="CustomShape 32">
                <a:extLst>
                  <a:ext uri="{FF2B5EF4-FFF2-40B4-BE49-F238E27FC236}">
                    <a16:creationId xmlns:a16="http://schemas.microsoft.com/office/drawing/2014/main" id="{4516E144-96B7-40AE-90D0-912917A6C372}"/>
                  </a:ext>
                </a:extLst>
              </p:cNvPr>
              <p:cNvSpPr/>
              <p:nvPr/>
            </p:nvSpPr>
            <p:spPr>
              <a:xfrm>
                <a:off x="10687680" y="1597679"/>
                <a:ext cx="1234080" cy="3375552"/>
              </a:xfrm>
              <a:prstGeom prst="roundRect">
                <a:avLst>
                  <a:gd name="adj"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p:style>
          </p:sp>
        </p:grpSp>
      </p:grpSp>
      <mc:AlternateContent xmlns:mc="http://schemas.openxmlformats.org/markup-compatibility/2006" xmlns:a14="http://schemas.microsoft.com/office/drawing/2010/main">
        <mc:Choice Requires="a14">
          <p:sp>
            <p:nvSpPr>
              <p:cNvPr id="321" name="Formula 39">
                <a:extLst>
                  <a:ext uri="{FF2B5EF4-FFF2-40B4-BE49-F238E27FC236}">
                    <a16:creationId xmlns:a16="http://schemas.microsoft.com/office/drawing/2014/main" id="{5E3F18F9-A79E-4A1D-8E46-0E35059AEB37}"/>
                  </a:ext>
                </a:extLst>
              </p:cNvPr>
              <p:cNvSpPr txBox="1"/>
              <p:nvPr/>
            </p:nvSpPr>
            <p:spPr>
              <a:xfrm>
                <a:off x="5190235" y="5955263"/>
                <a:ext cx="1141543" cy="279049"/>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ε</m:t>
                      </m:r>
                      <m:r>
                        <m:rPr>
                          <m:lit/>
                          <m:nor/>
                        </m:rPr>
                        <a:rPr/>
                        <m:t> ~ </m:t>
                      </m:r>
                      <m:r>
                        <m:rPr>
                          <m:lit/>
                          <m:nor/>
                        </m:rPr>
                        <a:rPr/>
                        <m:t>N</m:t>
                      </m:r>
                      <m:r>
                        <m:rPr>
                          <m:lit/>
                          <m:nor/>
                        </m:rPr>
                        <a:rPr/>
                        <m:t>(0,</m:t>
                      </m:r>
                      <m:r>
                        <a:rPr>
                          <a:latin typeface="Cambria Math" panose="02040503050406030204" pitchFamily="18" charset="0"/>
                        </a:rPr>
                        <m:t>𝐼</m:t>
                      </m:r>
                      <m:r>
                        <m:rPr>
                          <m:lit/>
                          <m:nor/>
                        </m:rPr>
                        <a:rPr/>
                        <m:t>)</m:t>
                      </m:r>
                    </m:oMath>
                  </m:oMathPara>
                </a14:m>
                <a:endParaRPr/>
              </a:p>
            </p:txBody>
          </p:sp>
        </mc:Choice>
        <mc:Fallback xmlns="">
          <p:sp>
            <p:nvSpPr>
              <p:cNvPr id="321" name="Formula 39">
                <a:extLst>
                  <a:ext uri="{FF2B5EF4-FFF2-40B4-BE49-F238E27FC236}">
                    <a16:creationId xmlns:a16="http://schemas.microsoft.com/office/drawing/2014/main" id="{5E3F18F9-A79E-4A1D-8E46-0E35059AEB37}"/>
                  </a:ext>
                </a:extLst>
              </p:cNvPr>
              <p:cNvSpPr txBox="1">
                <a:spLocks noRot="1" noChangeAspect="1" noMove="1" noResize="1" noEditPoints="1" noAdjustHandles="1" noChangeArrowheads="1" noChangeShapeType="1" noTextEdit="1"/>
              </p:cNvSpPr>
              <p:nvPr/>
            </p:nvSpPr>
            <p:spPr>
              <a:xfrm>
                <a:off x="5190235" y="5955263"/>
                <a:ext cx="1141543" cy="279049"/>
              </a:xfrm>
              <a:prstGeom prst="rect">
                <a:avLst/>
              </a:prstGeom>
              <a:blipFill>
                <a:blip r:embed="rId3"/>
                <a:stretch>
                  <a:fillRect b="-45652"/>
                </a:stretch>
              </a:blipFill>
            </p:spPr>
            <p:txBody>
              <a:bodyPr/>
              <a:lstStyle/>
              <a:p>
                <a:r>
                  <a:rPr lang="zh-CN" altLang="en-US">
                    <a:noFill/>
                  </a:rPr>
                  <a:t> </a:t>
                </a:r>
              </a:p>
            </p:txBody>
          </p:sp>
        </mc:Fallback>
      </mc:AlternateContent>
      <p:sp>
        <p:nvSpPr>
          <p:cNvPr id="322" name="CustomShape 40">
            <a:extLst>
              <a:ext uri="{FF2B5EF4-FFF2-40B4-BE49-F238E27FC236}">
                <a16:creationId xmlns:a16="http://schemas.microsoft.com/office/drawing/2014/main" id="{4E517241-244A-4E52-8A79-D94FB4FE5E90}"/>
              </a:ext>
            </a:extLst>
          </p:cNvPr>
          <p:cNvSpPr/>
          <p:nvPr/>
        </p:nvSpPr>
        <p:spPr>
          <a:xfrm>
            <a:off x="6149655" y="4969772"/>
            <a:ext cx="248" cy="312036"/>
          </a:xfrm>
          <a:prstGeom prst="rect">
            <a:avLst/>
          </a:prstGeom>
          <a:noFill/>
          <a:ln>
            <a:noFill/>
          </a:ln>
        </p:spPr>
        <p:style>
          <a:lnRef idx="0">
            <a:scrgbClr r="0" g="0" b="0"/>
          </a:lnRef>
          <a:fillRef idx="0">
            <a:scrgbClr r="0" g="0" b="0"/>
          </a:fillRef>
          <a:effectRef idx="0">
            <a:scrgbClr r="0" g="0" b="0"/>
          </a:effectRef>
          <a:fontRef idx="minor"/>
        </p:style>
      </p:sp>
      <p:sp>
        <p:nvSpPr>
          <p:cNvPr id="323" name="CustomShape 42">
            <a:extLst>
              <a:ext uri="{FF2B5EF4-FFF2-40B4-BE49-F238E27FC236}">
                <a16:creationId xmlns:a16="http://schemas.microsoft.com/office/drawing/2014/main" id="{177684AA-B786-4A09-9840-693273FA5449}"/>
              </a:ext>
            </a:extLst>
          </p:cNvPr>
          <p:cNvSpPr/>
          <p:nvPr/>
        </p:nvSpPr>
        <p:spPr>
          <a:xfrm flipV="1">
            <a:off x="5128783" y="4133813"/>
            <a:ext cx="360278" cy="446955"/>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sp>
        <p:nvSpPr>
          <p:cNvPr id="324" name="CustomShape 43">
            <a:extLst>
              <a:ext uri="{FF2B5EF4-FFF2-40B4-BE49-F238E27FC236}">
                <a16:creationId xmlns:a16="http://schemas.microsoft.com/office/drawing/2014/main" id="{86654CEC-E04A-4293-AA05-5817326CF456}"/>
              </a:ext>
            </a:extLst>
          </p:cNvPr>
          <p:cNvSpPr/>
          <p:nvPr/>
        </p:nvSpPr>
        <p:spPr>
          <a:xfrm>
            <a:off x="5128783" y="4581065"/>
            <a:ext cx="345659" cy="319169"/>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grpSp>
        <p:nvGrpSpPr>
          <p:cNvPr id="325" name="Group 49">
            <a:extLst>
              <a:ext uri="{FF2B5EF4-FFF2-40B4-BE49-F238E27FC236}">
                <a16:creationId xmlns:a16="http://schemas.microsoft.com/office/drawing/2014/main" id="{0B2850AC-709F-4285-AD87-27EA0FC1CE62}"/>
              </a:ext>
            </a:extLst>
          </p:cNvPr>
          <p:cNvGrpSpPr/>
          <p:nvPr/>
        </p:nvGrpSpPr>
        <p:grpSpPr>
          <a:xfrm>
            <a:off x="3278329" y="3935002"/>
            <a:ext cx="1049367" cy="1296583"/>
            <a:chOff x="7716600" y="2059200"/>
            <a:chExt cx="1524600" cy="1570680"/>
          </a:xfrm>
        </p:grpSpPr>
        <p:sp>
          <p:nvSpPr>
            <p:cNvPr id="326" name="CustomShape 50">
              <a:extLst>
                <a:ext uri="{FF2B5EF4-FFF2-40B4-BE49-F238E27FC236}">
                  <a16:creationId xmlns:a16="http://schemas.microsoft.com/office/drawing/2014/main" id="{C4C61CF2-40BC-4A1E-980E-BBADD388E19A}"/>
                </a:ext>
              </a:extLst>
            </p:cNvPr>
            <p:cNvSpPr/>
            <p:nvPr/>
          </p:nvSpPr>
          <p:spPr>
            <a:xfrm>
              <a:off x="7798320" y="2144520"/>
              <a:ext cx="680400" cy="349920"/>
            </a:xfrm>
            <a:custGeom>
              <a:avLst/>
              <a:gdLst/>
              <a:ahLst/>
              <a:cxnLst/>
              <a:rect l="l" t="t" r="r" b="b"/>
              <a:pathLst>
                <a:path w="1864217" h="920310">
                  <a:moveTo>
                    <a:pt x="-88" y="-181"/>
                  </a:moveTo>
                  <a:lnTo>
                    <a:pt x="1864130" y="920129"/>
                  </a:lnTo>
                </a:path>
              </a:pathLst>
            </a:custGeom>
            <a:ln/>
          </p:spPr>
          <p:style>
            <a:lnRef idx="2">
              <a:schemeClr val="dk1"/>
            </a:lnRef>
            <a:fillRef idx="1">
              <a:schemeClr val="lt1"/>
            </a:fillRef>
            <a:effectRef idx="0">
              <a:schemeClr val="dk1"/>
            </a:effectRef>
            <a:fontRef idx="minor"/>
          </p:style>
        </p:sp>
        <p:sp>
          <p:nvSpPr>
            <p:cNvPr id="327" name="CustomShape 51">
              <a:extLst>
                <a:ext uri="{FF2B5EF4-FFF2-40B4-BE49-F238E27FC236}">
                  <a16:creationId xmlns:a16="http://schemas.microsoft.com/office/drawing/2014/main" id="{B67726B5-1970-43F3-945C-35F2C0E93655}"/>
                </a:ext>
              </a:extLst>
            </p:cNvPr>
            <p:cNvSpPr/>
            <p:nvPr/>
          </p:nvSpPr>
          <p:spPr>
            <a:xfrm>
              <a:off x="7798320" y="2144520"/>
              <a:ext cx="680400" cy="699840"/>
            </a:xfrm>
            <a:custGeom>
              <a:avLst/>
              <a:gdLst/>
              <a:ahLst/>
              <a:cxnLst/>
              <a:rect l="l" t="t" r="r" b="b"/>
              <a:pathLst>
                <a:path w="1864217" h="1840620">
                  <a:moveTo>
                    <a:pt x="-88" y="-141"/>
                  </a:moveTo>
                  <a:lnTo>
                    <a:pt x="1864130" y="1840479"/>
                  </a:lnTo>
                </a:path>
              </a:pathLst>
            </a:custGeom>
            <a:ln/>
          </p:spPr>
          <p:style>
            <a:lnRef idx="2">
              <a:schemeClr val="dk1"/>
            </a:lnRef>
            <a:fillRef idx="1">
              <a:schemeClr val="lt1"/>
            </a:fillRef>
            <a:effectRef idx="0">
              <a:schemeClr val="dk1"/>
            </a:effectRef>
            <a:fontRef idx="minor"/>
          </p:style>
        </p:sp>
        <p:sp>
          <p:nvSpPr>
            <p:cNvPr id="328" name="CustomShape 52">
              <a:extLst>
                <a:ext uri="{FF2B5EF4-FFF2-40B4-BE49-F238E27FC236}">
                  <a16:creationId xmlns:a16="http://schemas.microsoft.com/office/drawing/2014/main" id="{0CAD9B6E-7D9A-49D2-9996-21EEACB29D61}"/>
                </a:ext>
              </a:extLst>
            </p:cNvPr>
            <p:cNvSpPr/>
            <p:nvPr/>
          </p:nvSpPr>
          <p:spPr>
            <a:xfrm>
              <a:off x="7798320" y="2144520"/>
              <a:ext cx="680400" cy="1050120"/>
            </a:xfrm>
            <a:custGeom>
              <a:avLst/>
              <a:gdLst/>
              <a:ahLst/>
              <a:cxnLst/>
              <a:rect l="l" t="t" r="r" b="b"/>
              <a:pathLst>
                <a:path w="1864217" h="2760930">
                  <a:moveTo>
                    <a:pt x="-88" y="-102"/>
                  </a:moveTo>
                  <a:lnTo>
                    <a:pt x="1864130" y="2760829"/>
                  </a:lnTo>
                </a:path>
              </a:pathLst>
            </a:custGeom>
            <a:ln/>
          </p:spPr>
          <p:style>
            <a:lnRef idx="2">
              <a:schemeClr val="dk1"/>
            </a:lnRef>
            <a:fillRef idx="1">
              <a:schemeClr val="lt1"/>
            </a:fillRef>
            <a:effectRef idx="0">
              <a:schemeClr val="dk1"/>
            </a:effectRef>
            <a:fontRef idx="minor"/>
          </p:style>
        </p:sp>
        <p:sp>
          <p:nvSpPr>
            <p:cNvPr id="329" name="CustomShape 53">
              <a:extLst>
                <a:ext uri="{FF2B5EF4-FFF2-40B4-BE49-F238E27FC236}">
                  <a16:creationId xmlns:a16="http://schemas.microsoft.com/office/drawing/2014/main" id="{15A3B953-954F-4068-9362-8EAF6BAF2ACB}"/>
                </a:ext>
              </a:extLst>
            </p:cNvPr>
            <p:cNvSpPr/>
            <p:nvPr/>
          </p:nvSpPr>
          <p:spPr>
            <a:xfrm>
              <a:off x="7798320" y="2144520"/>
              <a:ext cx="680400" cy="1400040"/>
            </a:xfrm>
            <a:custGeom>
              <a:avLst/>
              <a:gdLst/>
              <a:ahLst/>
              <a:cxnLst/>
              <a:rect l="l" t="t" r="r" b="b"/>
              <a:pathLst>
                <a:path w="1864217" h="3681240">
                  <a:moveTo>
                    <a:pt x="-88" y="-62"/>
                  </a:moveTo>
                  <a:lnTo>
                    <a:pt x="1864130" y="3681178"/>
                  </a:lnTo>
                </a:path>
              </a:pathLst>
            </a:custGeom>
            <a:ln/>
          </p:spPr>
          <p:style>
            <a:lnRef idx="2">
              <a:schemeClr val="dk1"/>
            </a:lnRef>
            <a:fillRef idx="1">
              <a:schemeClr val="lt1"/>
            </a:fillRef>
            <a:effectRef idx="0">
              <a:schemeClr val="dk1"/>
            </a:effectRef>
            <a:fontRef idx="minor"/>
          </p:style>
        </p:sp>
        <p:sp>
          <p:nvSpPr>
            <p:cNvPr id="330" name="CustomShape 54">
              <a:extLst>
                <a:ext uri="{FF2B5EF4-FFF2-40B4-BE49-F238E27FC236}">
                  <a16:creationId xmlns:a16="http://schemas.microsoft.com/office/drawing/2014/main" id="{99C71B54-3A88-4043-8575-BD0CEFE38DA4}"/>
                </a:ext>
              </a:extLst>
            </p:cNvPr>
            <p:cNvSpPr/>
            <p:nvPr/>
          </p:nvSpPr>
          <p:spPr>
            <a:xfrm>
              <a:off x="7798320" y="2494440"/>
              <a:ext cx="680400" cy="2520"/>
            </a:xfrm>
            <a:custGeom>
              <a:avLst/>
              <a:gdLst/>
              <a:ahLst/>
              <a:cxnLst/>
              <a:rect l="l" t="t" r="r" b="b"/>
              <a:pathLst>
                <a:path w="1864217" h="7784">
                  <a:moveTo>
                    <a:pt x="-88" y="-141"/>
                  </a:moveTo>
                  <a:lnTo>
                    <a:pt x="1864130" y="-141"/>
                  </a:lnTo>
                </a:path>
              </a:pathLst>
            </a:custGeom>
            <a:ln/>
          </p:spPr>
          <p:style>
            <a:lnRef idx="2">
              <a:schemeClr val="dk1"/>
            </a:lnRef>
            <a:fillRef idx="1">
              <a:schemeClr val="lt1"/>
            </a:fillRef>
            <a:effectRef idx="0">
              <a:schemeClr val="dk1"/>
            </a:effectRef>
            <a:fontRef idx="minor"/>
          </p:style>
        </p:sp>
        <p:sp>
          <p:nvSpPr>
            <p:cNvPr id="331" name="CustomShape 55">
              <a:extLst>
                <a:ext uri="{FF2B5EF4-FFF2-40B4-BE49-F238E27FC236}">
                  <a16:creationId xmlns:a16="http://schemas.microsoft.com/office/drawing/2014/main" id="{D4A8CD9A-F03B-48F1-8707-B9CE8912549E}"/>
                </a:ext>
              </a:extLst>
            </p:cNvPr>
            <p:cNvSpPr/>
            <p:nvPr/>
          </p:nvSpPr>
          <p:spPr>
            <a:xfrm>
              <a:off x="7798320" y="2494440"/>
              <a:ext cx="680400" cy="349920"/>
            </a:xfrm>
            <a:custGeom>
              <a:avLst/>
              <a:gdLst/>
              <a:ahLst/>
              <a:cxnLst/>
              <a:rect l="l" t="t" r="r" b="b"/>
              <a:pathLst>
                <a:path w="1864217" h="920310">
                  <a:moveTo>
                    <a:pt x="-88" y="-102"/>
                  </a:moveTo>
                  <a:lnTo>
                    <a:pt x="1864130" y="920208"/>
                  </a:lnTo>
                </a:path>
              </a:pathLst>
            </a:custGeom>
            <a:ln/>
          </p:spPr>
          <p:style>
            <a:lnRef idx="2">
              <a:schemeClr val="dk1"/>
            </a:lnRef>
            <a:fillRef idx="1">
              <a:schemeClr val="lt1"/>
            </a:fillRef>
            <a:effectRef idx="0">
              <a:schemeClr val="dk1"/>
            </a:effectRef>
            <a:fontRef idx="minor"/>
          </p:style>
        </p:sp>
        <p:sp>
          <p:nvSpPr>
            <p:cNvPr id="332" name="CustomShape 56">
              <a:extLst>
                <a:ext uri="{FF2B5EF4-FFF2-40B4-BE49-F238E27FC236}">
                  <a16:creationId xmlns:a16="http://schemas.microsoft.com/office/drawing/2014/main" id="{8E9F6BA2-368E-4CA0-8D58-BF6BB5932BBE}"/>
                </a:ext>
              </a:extLst>
            </p:cNvPr>
            <p:cNvSpPr/>
            <p:nvPr/>
          </p:nvSpPr>
          <p:spPr>
            <a:xfrm>
              <a:off x="7798320" y="2494440"/>
              <a:ext cx="680400" cy="699840"/>
            </a:xfrm>
            <a:custGeom>
              <a:avLst/>
              <a:gdLst/>
              <a:ahLst/>
              <a:cxnLst/>
              <a:rect l="l" t="t" r="r" b="b"/>
              <a:pathLst>
                <a:path w="1864217" h="1840620">
                  <a:moveTo>
                    <a:pt x="-88" y="-62"/>
                  </a:moveTo>
                  <a:lnTo>
                    <a:pt x="1864130" y="1840558"/>
                  </a:lnTo>
                </a:path>
              </a:pathLst>
            </a:custGeom>
            <a:ln/>
          </p:spPr>
          <p:style>
            <a:lnRef idx="2">
              <a:schemeClr val="dk1"/>
            </a:lnRef>
            <a:fillRef idx="1">
              <a:schemeClr val="lt1"/>
            </a:fillRef>
            <a:effectRef idx="0">
              <a:schemeClr val="dk1"/>
            </a:effectRef>
            <a:fontRef idx="minor"/>
          </p:style>
        </p:sp>
        <p:sp>
          <p:nvSpPr>
            <p:cNvPr id="333" name="CustomShape 57">
              <a:extLst>
                <a:ext uri="{FF2B5EF4-FFF2-40B4-BE49-F238E27FC236}">
                  <a16:creationId xmlns:a16="http://schemas.microsoft.com/office/drawing/2014/main" id="{30E89330-8BB5-449C-A3FA-2A5284DFF0E4}"/>
                </a:ext>
              </a:extLst>
            </p:cNvPr>
            <p:cNvSpPr/>
            <p:nvPr/>
          </p:nvSpPr>
          <p:spPr>
            <a:xfrm>
              <a:off x="7798320" y="2494440"/>
              <a:ext cx="680400" cy="1050120"/>
            </a:xfrm>
            <a:custGeom>
              <a:avLst/>
              <a:gdLst/>
              <a:ahLst/>
              <a:cxnLst/>
              <a:rect l="l" t="t" r="r" b="b"/>
              <a:pathLst>
                <a:path w="1864217" h="2760930">
                  <a:moveTo>
                    <a:pt x="-88" y="-23"/>
                  </a:moveTo>
                  <a:lnTo>
                    <a:pt x="1864130" y="2760908"/>
                  </a:lnTo>
                </a:path>
              </a:pathLst>
            </a:custGeom>
            <a:ln/>
          </p:spPr>
          <p:style>
            <a:lnRef idx="2">
              <a:schemeClr val="dk1"/>
            </a:lnRef>
            <a:fillRef idx="1">
              <a:schemeClr val="lt1"/>
            </a:fillRef>
            <a:effectRef idx="0">
              <a:schemeClr val="dk1"/>
            </a:effectRef>
            <a:fontRef idx="minor"/>
          </p:style>
        </p:sp>
        <p:sp>
          <p:nvSpPr>
            <p:cNvPr id="334" name="CustomShape 58">
              <a:extLst>
                <a:ext uri="{FF2B5EF4-FFF2-40B4-BE49-F238E27FC236}">
                  <a16:creationId xmlns:a16="http://schemas.microsoft.com/office/drawing/2014/main" id="{49D16A75-DB3F-4204-A9A9-DCEAC90A060F}"/>
                </a:ext>
              </a:extLst>
            </p:cNvPr>
            <p:cNvSpPr/>
            <p:nvPr/>
          </p:nvSpPr>
          <p:spPr>
            <a:xfrm>
              <a:off x="7798320" y="2494440"/>
              <a:ext cx="680400" cy="349920"/>
            </a:xfrm>
            <a:custGeom>
              <a:avLst/>
              <a:gdLst/>
              <a:ahLst/>
              <a:cxnLst/>
              <a:rect l="l" t="t" r="r" b="b"/>
              <a:pathLst>
                <a:path w="1864217" h="920310">
                  <a:moveTo>
                    <a:pt x="-88" y="920208"/>
                  </a:moveTo>
                  <a:lnTo>
                    <a:pt x="1864130" y="-102"/>
                  </a:lnTo>
                </a:path>
              </a:pathLst>
            </a:custGeom>
            <a:ln/>
          </p:spPr>
          <p:style>
            <a:lnRef idx="2">
              <a:schemeClr val="dk1"/>
            </a:lnRef>
            <a:fillRef idx="1">
              <a:schemeClr val="lt1"/>
            </a:fillRef>
            <a:effectRef idx="0">
              <a:schemeClr val="dk1"/>
            </a:effectRef>
            <a:fontRef idx="minor"/>
          </p:style>
        </p:sp>
        <p:sp>
          <p:nvSpPr>
            <p:cNvPr id="335" name="CustomShape 59">
              <a:extLst>
                <a:ext uri="{FF2B5EF4-FFF2-40B4-BE49-F238E27FC236}">
                  <a16:creationId xmlns:a16="http://schemas.microsoft.com/office/drawing/2014/main" id="{EFF9BC4B-3727-4657-8882-AF2FC2662CBA}"/>
                </a:ext>
              </a:extLst>
            </p:cNvPr>
            <p:cNvSpPr/>
            <p:nvPr/>
          </p:nvSpPr>
          <p:spPr>
            <a:xfrm>
              <a:off x="7798320" y="2844720"/>
              <a:ext cx="680400" cy="2520"/>
            </a:xfrm>
            <a:custGeom>
              <a:avLst/>
              <a:gdLst/>
              <a:ahLst/>
              <a:cxnLst/>
              <a:rect l="l" t="t" r="r" b="b"/>
              <a:pathLst>
                <a:path w="1864217" h="7784">
                  <a:moveTo>
                    <a:pt x="-88" y="-62"/>
                  </a:moveTo>
                  <a:lnTo>
                    <a:pt x="1864130" y="-62"/>
                  </a:lnTo>
                </a:path>
              </a:pathLst>
            </a:custGeom>
            <a:ln/>
          </p:spPr>
          <p:style>
            <a:lnRef idx="2">
              <a:schemeClr val="dk1"/>
            </a:lnRef>
            <a:fillRef idx="1">
              <a:schemeClr val="lt1"/>
            </a:fillRef>
            <a:effectRef idx="0">
              <a:schemeClr val="dk1"/>
            </a:effectRef>
            <a:fontRef idx="minor"/>
          </p:style>
        </p:sp>
        <p:sp>
          <p:nvSpPr>
            <p:cNvPr id="336" name="CustomShape 60">
              <a:extLst>
                <a:ext uri="{FF2B5EF4-FFF2-40B4-BE49-F238E27FC236}">
                  <a16:creationId xmlns:a16="http://schemas.microsoft.com/office/drawing/2014/main" id="{C9B2BF5B-D504-4FD8-809D-E13801C8D313}"/>
                </a:ext>
              </a:extLst>
            </p:cNvPr>
            <p:cNvSpPr/>
            <p:nvPr/>
          </p:nvSpPr>
          <p:spPr>
            <a:xfrm>
              <a:off x="7798320" y="2844720"/>
              <a:ext cx="680400" cy="349920"/>
            </a:xfrm>
            <a:custGeom>
              <a:avLst/>
              <a:gdLst/>
              <a:ahLst/>
              <a:cxnLst/>
              <a:rect l="l" t="t" r="r" b="b"/>
              <a:pathLst>
                <a:path w="1864217" h="920310">
                  <a:moveTo>
                    <a:pt x="-88" y="-23"/>
                  </a:moveTo>
                  <a:lnTo>
                    <a:pt x="1864130" y="920288"/>
                  </a:lnTo>
                </a:path>
              </a:pathLst>
            </a:custGeom>
            <a:ln/>
          </p:spPr>
          <p:style>
            <a:lnRef idx="2">
              <a:schemeClr val="dk1"/>
            </a:lnRef>
            <a:fillRef idx="1">
              <a:schemeClr val="lt1"/>
            </a:fillRef>
            <a:effectRef idx="0">
              <a:schemeClr val="dk1"/>
            </a:effectRef>
            <a:fontRef idx="minor"/>
          </p:style>
        </p:sp>
        <p:sp>
          <p:nvSpPr>
            <p:cNvPr id="337" name="CustomShape 61">
              <a:extLst>
                <a:ext uri="{FF2B5EF4-FFF2-40B4-BE49-F238E27FC236}">
                  <a16:creationId xmlns:a16="http://schemas.microsoft.com/office/drawing/2014/main" id="{06FD11B1-482C-4A22-89E6-A498D73C8B82}"/>
                </a:ext>
              </a:extLst>
            </p:cNvPr>
            <p:cNvSpPr/>
            <p:nvPr/>
          </p:nvSpPr>
          <p:spPr>
            <a:xfrm>
              <a:off x="7798320" y="2844720"/>
              <a:ext cx="680400" cy="699840"/>
            </a:xfrm>
            <a:custGeom>
              <a:avLst/>
              <a:gdLst/>
              <a:ahLst/>
              <a:cxnLst/>
              <a:rect l="l" t="t" r="r" b="b"/>
              <a:pathLst>
                <a:path w="1864217" h="1840620">
                  <a:moveTo>
                    <a:pt x="-88" y="17"/>
                  </a:moveTo>
                  <a:lnTo>
                    <a:pt x="1864130" y="1840637"/>
                  </a:lnTo>
                </a:path>
              </a:pathLst>
            </a:custGeom>
            <a:ln/>
          </p:spPr>
          <p:style>
            <a:lnRef idx="2">
              <a:schemeClr val="dk1"/>
            </a:lnRef>
            <a:fillRef idx="1">
              <a:schemeClr val="lt1"/>
            </a:fillRef>
            <a:effectRef idx="0">
              <a:schemeClr val="dk1"/>
            </a:effectRef>
            <a:fontRef idx="minor"/>
          </p:style>
        </p:sp>
        <p:sp>
          <p:nvSpPr>
            <p:cNvPr id="338" name="CustomShape 62">
              <a:extLst>
                <a:ext uri="{FF2B5EF4-FFF2-40B4-BE49-F238E27FC236}">
                  <a16:creationId xmlns:a16="http://schemas.microsoft.com/office/drawing/2014/main" id="{D379DCE6-845A-468D-AA61-852B2394E2F1}"/>
                </a:ext>
              </a:extLst>
            </p:cNvPr>
            <p:cNvSpPr/>
            <p:nvPr/>
          </p:nvSpPr>
          <p:spPr>
            <a:xfrm>
              <a:off x="7798320" y="2494440"/>
              <a:ext cx="680400" cy="699840"/>
            </a:xfrm>
            <a:custGeom>
              <a:avLst/>
              <a:gdLst/>
              <a:ahLst/>
              <a:cxnLst/>
              <a:rect l="l" t="t" r="r" b="b"/>
              <a:pathLst>
                <a:path w="1864217" h="1840620">
                  <a:moveTo>
                    <a:pt x="-88" y="1840558"/>
                  </a:moveTo>
                  <a:lnTo>
                    <a:pt x="1864130" y="-62"/>
                  </a:lnTo>
                </a:path>
              </a:pathLst>
            </a:custGeom>
            <a:ln/>
          </p:spPr>
          <p:style>
            <a:lnRef idx="2">
              <a:schemeClr val="dk1"/>
            </a:lnRef>
            <a:fillRef idx="1">
              <a:schemeClr val="lt1"/>
            </a:fillRef>
            <a:effectRef idx="0">
              <a:schemeClr val="dk1"/>
            </a:effectRef>
            <a:fontRef idx="minor"/>
          </p:style>
        </p:sp>
        <p:sp>
          <p:nvSpPr>
            <p:cNvPr id="339" name="CustomShape 63">
              <a:extLst>
                <a:ext uri="{FF2B5EF4-FFF2-40B4-BE49-F238E27FC236}">
                  <a16:creationId xmlns:a16="http://schemas.microsoft.com/office/drawing/2014/main" id="{BB124286-B5D5-4129-A0BD-822ADFECAC3D}"/>
                </a:ext>
              </a:extLst>
            </p:cNvPr>
            <p:cNvSpPr/>
            <p:nvPr/>
          </p:nvSpPr>
          <p:spPr>
            <a:xfrm>
              <a:off x="7798320" y="2844720"/>
              <a:ext cx="680400" cy="349920"/>
            </a:xfrm>
            <a:custGeom>
              <a:avLst/>
              <a:gdLst/>
              <a:ahLst/>
              <a:cxnLst/>
              <a:rect l="l" t="t" r="r" b="b"/>
              <a:pathLst>
                <a:path w="1864217" h="920310">
                  <a:moveTo>
                    <a:pt x="-88" y="920288"/>
                  </a:moveTo>
                  <a:lnTo>
                    <a:pt x="1864130" y="-23"/>
                  </a:lnTo>
                </a:path>
              </a:pathLst>
            </a:custGeom>
            <a:ln/>
          </p:spPr>
          <p:style>
            <a:lnRef idx="2">
              <a:schemeClr val="dk1"/>
            </a:lnRef>
            <a:fillRef idx="1">
              <a:schemeClr val="lt1"/>
            </a:fillRef>
            <a:effectRef idx="0">
              <a:schemeClr val="dk1"/>
            </a:effectRef>
            <a:fontRef idx="minor"/>
          </p:style>
        </p:sp>
        <p:sp>
          <p:nvSpPr>
            <p:cNvPr id="340" name="CustomShape 64">
              <a:extLst>
                <a:ext uri="{FF2B5EF4-FFF2-40B4-BE49-F238E27FC236}">
                  <a16:creationId xmlns:a16="http://schemas.microsoft.com/office/drawing/2014/main" id="{A9F774E7-521C-410C-A69F-6EF4D494AB9D}"/>
                </a:ext>
              </a:extLst>
            </p:cNvPr>
            <p:cNvSpPr/>
            <p:nvPr/>
          </p:nvSpPr>
          <p:spPr>
            <a:xfrm>
              <a:off x="7798320" y="3194640"/>
              <a:ext cx="680400" cy="2520"/>
            </a:xfrm>
            <a:custGeom>
              <a:avLst/>
              <a:gdLst/>
              <a:ahLst/>
              <a:cxnLst/>
              <a:rect l="l" t="t" r="r" b="b"/>
              <a:pathLst>
                <a:path w="1864217" h="7784">
                  <a:moveTo>
                    <a:pt x="-88" y="17"/>
                  </a:moveTo>
                  <a:lnTo>
                    <a:pt x="1864130" y="17"/>
                  </a:lnTo>
                </a:path>
              </a:pathLst>
            </a:custGeom>
            <a:ln/>
          </p:spPr>
          <p:style>
            <a:lnRef idx="2">
              <a:schemeClr val="dk1"/>
            </a:lnRef>
            <a:fillRef idx="1">
              <a:schemeClr val="lt1"/>
            </a:fillRef>
            <a:effectRef idx="0">
              <a:schemeClr val="dk1"/>
            </a:effectRef>
            <a:fontRef idx="minor"/>
          </p:style>
        </p:sp>
        <p:sp>
          <p:nvSpPr>
            <p:cNvPr id="341" name="CustomShape 65">
              <a:extLst>
                <a:ext uri="{FF2B5EF4-FFF2-40B4-BE49-F238E27FC236}">
                  <a16:creationId xmlns:a16="http://schemas.microsoft.com/office/drawing/2014/main" id="{601DA8B8-6F29-4AC0-992D-020EA6D2A8CC}"/>
                </a:ext>
              </a:extLst>
            </p:cNvPr>
            <p:cNvSpPr/>
            <p:nvPr/>
          </p:nvSpPr>
          <p:spPr>
            <a:xfrm>
              <a:off x="7798320" y="3194640"/>
              <a:ext cx="680400" cy="349920"/>
            </a:xfrm>
            <a:custGeom>
              <a:avLst/>
              <a:gdLst/>
              <a:ahLst/>
              <a:cxnLst/>
              <a:rect l="l" t="t" r="r" b="b"/>
              <a:pathLst>
                <a:path w="1864217" h="920310">
                  <a:moveTo>
                    <a:pt x="-88" y="57"/>
                  </a:moveTo>
                  <a:lnTo>
                    <a:pt x="1864130" y="920367"/>
                  </a:lnTo>
                </a:path>
              </a:pathLst>
            </a:custGeom>
            <a:ln/>
          </p:spPr>
          <p:style>
            <a:lnRef idx="2">
              <a:schemeClr val="dk1"/>
            </a:lnRef>
            <a:fillRef idx="1">
              <a:schemeClr val="lt1"/>
            </a:fillRef>
            <a:effectRef idx="0">
              <a:schemeClr val="dk1"/>
            </a:effectRef>
            <a:fontRef idx="minor"/>
          </p:style>
        </p:sp>
        <p:sp>
          <p:nvSpPr>
            <p:cNvPr id="342" name="CustomShape 66">
              <a:extLst>
                <a:ext uri="{FF2B5EF4-FFF2-40B4-BE49-F238E27FC236}">
                  <a16:creationId xmlns:a16="http://schemas.microsoft.com/office/drawing/2014/main" id="{478DC42B-EF87-4738-BAA1-B9F4C9E6C1CD}"/>
                </a:ext>
              </a:extLst>
            </p:cNvPr>
            <p:cNvSpPr/>
            <p:nvPr/>
          </p:nvSpPr>
          <p:spPr>
            <a:xfrm>
              <a:off x="7798320" y="2494440"/>
              <a:ext cx="680400" cy="1050120"/>
            </a:xfrm>
            <a:custGeom>
              <a:avLst/>
              <a:gdLst/>
              <a:ahLst/>
              <a:cxnLst/>
              <a:rect l="l" t="t" r="r" b="b"/>
              <a:pathLst>
                <a:path w="1864217" h="2760930">
                  <a:moveTo>
                    <a:pt x="-88" y="2760908"/>
                  </a:moveTo>
                  <a:lnTo>
                    <a:pt x="1864130" y="-23"/>
                  </a:lnTo>
                </a:path>
              </a:pathLst>
            </a:custGeom>
            <a:ln/>
          </p:spPr>
          <p:style>
            <a:lnRef idx="2">
              <a:schemeClr val="dk1"/>
            </a:lnRef>
            <a:fillRef idx="1">
              <a:schemeClr val="lt1"/>
            </a:fillRef>
            <a:effectRef idx="0">
              <a:schemeClr val="dk1"/>
            </a:effectRef>
            <a:fontRef idx="minor"/>
          </p:style>
        </p:sp>
        <p:sp>
          <p:nvSpPr>
            <p:cNvPr id="343" name="CustomShape 67">
              <a:extLst>
                <a:ext uri="{FF2B5EF4-FFF2-40B4-BE49-F238E27FC236}">
                  <a16:creationId xmlns:a16="http://schemas.microsoft.com/office/drawing/2014/main" id="{15F8BC7F-84E9-492C-A535-AE2CD98E4915}"/>
                </a:ext>
              </a:extLst>
            </p:cNvPr>
            <p:cNvSpPr/>
            <p:nvPr/>
          </p:nvSpPr>
          <p:spPr>
            <a:xfrm>
              <a:off x="7798320" y="2844720"/>
              <a:ext cx="680400" cy="699840"/>
            </a:xfrm>
            <a:custGeom>
              <a:avLst/>
              <a:gdLst/>
              <a:ahLst/>
              <a:cxnLst/>
              <a:rect l="l" t="t" r="r" b="b"/>
              <a:pathLst>
                <a:path w="1864217" h="1840620">
                  <a:moveTo>
                    <a:pt x="-88" y="1840637"/>
                  </a:moveTo>
                  <a:lnTo>
                    <a:pt x="1864130" y="17"/>
                  </a:lnTo>
                </a:path>
              </a:pathLst>
            </a:custGeom>
            <a:ln/>
          </p:spPr>
          <p:style>
            <a:lnRef idx="2">
              <a:schemeClr val="dk1"/>
            </a:lnRef>
            <a:fillRef idx="1">
              <a:schemeClr val="lt1"/>
            </a:fillRef>
            <a:effectRef idx="0">
              <a:schemeClr val="dk1"/>
            </a:effectRef>
            <a:fontRef idx="minor"/>
          </p:style>
        </p:sp>
        <p:sp>
          <p:nvSpPr>
            <p:cNvPr id="344" name="CustomShape 68">
              <a:extLst>
                <a:ext uri="{FF2B5EF4-FFF2-40B4-BE49-F238E27FC236}">
                  <a16:creationId xmlns:a16="http://schemas.microsoft.com/office/drawing/2014/main" id="{9C8AF996-A618-4118-850F-5E38252653BD}"/>
                </a:ext>
              </a:extLst>
            </p:cNvPr>
            <p:cNvSpPr/>
            <p:nvPr/>
          </p:nvSpPr>
          <p:spPr>
            <a:xfrm>
              <a:off x="7798320" y="3194640"/>
              <a:ext cx="680400" cy="349920"/>
            </a:xfrm>
            <a:custGeom>
              <a:avLst/>
              <a:gdLst/>
              <a:ahLst/>
              <a:cxnLst/>
              <a:rect l="l" t="t" r="r" b="b"/>
              <a:pathLst>
                <a:path w="1864217" h="920310">
                  <a:moveTo>
                    <a:pt x="-88" y="920367"/>
                  </a:moveTo>
                  <a:lnTo>
                    <a:pt x="1864130" y="57"/>
                  </a:lnTo>
                </a:path>
              </a:pathLst>
            </a:custGeom>
            <a:ln/>
          </p:spPr>
          <p:style>
            <a:lnRef idx="2">
              <a:schemeClr val="dk1"/>
            </a:lnRef>
            <a:fillRef idx="1">
              <a:schemeClr val="lt1"/>
            </a:fillRef>
            <a:effectRef idx="0">
              <a:schemeClr val="dk1"/>
            </a:effectRef>
            <a:fontRef idx="minor"/>
          </p:style>
        </p:sp>
        <p:sp>
          <p:nvSpPr>
            <p:cNvPr id="345" name="CustomShape 69">
              <a:extLst>
                <a:ext uri="{FF2B5EF4-FFF2-40B4-BE49-F238E27FC236}">
                  <a16:creationId xmlns:a16="http://schemas.microsoft.com/office/drawing/2014/main" id="{8175A35A-6DA8-4975-8C39-F71F0BE34728}"/>
                </a:ext>
              </a:extLst>
            </p:cNvPr>
            <p:cNvSpPr/>
            <p:nvPr/>
          </p:nvSpPr>
          <p:spPr>
            <a:xfrm>
              <a:off x="7798320" y="3544920"/>
              <a:ext cx="680400" cy="2520"/>
            </a:xfrm>
            <a:custGeom>
              <a:avLst/>
              <a:gdLst/>
              <a:ahLst/>
              <a:cxnLst/>
              <a:rect l="l" t="t" r="r" b="b"/>
              <a:pathLst>
                <a:path w="1864217" h="7784">
                  <a:moveTo>
                    <a:pt x="-88" y="96"/>
                  </a:moveTo>
                  <a:lnTo>
                    <a:pt x="1864130" y="96"/>
                  </a:lnTo>
                </a:path>
              </a:pathLst>
            </a:custGeom>
            <a:ln/>
          </p:spPr>
          <p:style>
            <a:lnRef idx="2">
              <a:schemeClr val="dk1"/>
            </a:lnRef>
            <a:fillRef idx="1">
              <a:schemeClr val="lt1"/>
            </a:fillRef>
            <a:effectRef idx="0">
              <a:schemeClr val="dk1"/>
            </a:effectRef>
            <a:fontRef idx="minor"/>
          </p:style>
        </p:sp>
        <p:sp>
          <p:nvSpPr>
            <p:cNvPr id="346" name="CustomShape 70">
              <a:extLst>
                <a:ext uri="{FF2B5EF4-FFF2-40B4-BE49-F238E27FC236}">
                  <a16:creationId xmlns:a16="http://schemas.microsoft.com/office/drawing/2014/main" id="{DD704270-C076-4468-B7D8-10DE550A46C8}"/>
                </a:ext>
              </a:extLst>
            </p:cNvPr>
            <p:cNvSpPr/>
            <p:nvPr/>
          </p:nvSpPr>
          <p:spPr>
            <a:xfrm>
              <a:off x="8479080" y="2144520"/>
              <a:ext cx="680400" cy="524880"/>
            </a:xfrm>
            <a:custGeom>
              <a:avLst/>
              <a:gdLst/>
              <a:ahLst/>
              <a:cxnLst/>
              <a:rect l="l" t="t" r="r" b="b"/>
              <a:pathLst>
                <a:path w="1864217" h="1380465">
                  <a:moveTo>
                    <a:pt x="72" y="-161"/>
                  </a:moveTo>
                  <a:lnTo>
                    <a:pt x="1864290" y="1380304"/>
                  </a:lnTo>
                </a:path>
              </a:pathLst>
            </a:custGeom>
            <a:ln/>
          </p:spPr>
          <p:style>
            <a:lnRef idx="2">
              <a:schemeClr val="dk1"/>
            </a:lnRef>
            <a:fillRef idx="1">
              <a:schemeClr val="lt1"/>
            </a:fillRef>
            <a:effectRef idx="0">
              <a:schemeClr val="dk1"/>
            </a:effectRef>
            <a:fontRef idx="minor"/>
          </p:style>
        </p:sp>
        <p:sp>
          <p:nvSpPr>
            <p:cNvPr id="347" name="CustomShape 71">
              <a:extLst>
                <a:ext uri="{FF2B5EF4-FFF2-40B4-BE49-F238E27FC236}">
                  <a16:creationId xmlns:a16="http://schemas.microsoft.com/office/drawing/2014/main" id="{2C1E01A8-CAE8-4609-B747-E7E1521F1A18}"/>
                </a:ext>
              </a:extLst>
            </p:cNvPr>
            <p:cNvSpPr/>
            <p:nvPr/>
          </p:nvSpPr>
          <p:spPr>
            <a:xfrm>
              <a:off x="8479080" y="2144520"/>
              <a:ext cx="680400" cy="874800"/>
            </a:xfrm>
            <a:custGeom>
              <a:avLst/>
              <a:gdLst/>
              <a:ahLst/>
              <a:cxnLst/>
              <a:rect l="l" t="t" r="r" b="b"/>
              <a:pathLst>
                <a:path w="1864217" h="2300775">
                  <a:moveTo>
                    <a:pt x="72" y="-122"/>
                  </a:moveTo>
                  <a:lnTo>
                    <a:pt x="1864290" y="2300654"/>
                  </a:lnTo>
                </a:path>
              </a:pathLst>
            </a:custGeom>
            <a:ln/>
          </p:spPr>
          <p:style>
            <a:lnRef idx="2">
              <a:schemeClr val="dk1"/>
            </a:lnRef>
            <a:fillRef idx="1">
              <a:schemeClr val="lt1"/>
            </a:fillRef>
            <a:effectRef idx="0">
              <a:schemeClr val="dk1"/>
            </a:effectRef>
            <a:fontRef idx="minor"/>
          </p:style>
        </p:sp>
        <p:sp>
          <p:nvSpPr>
            <p:cNvPr id="348" name="CustomShape 72">
              <a:extLst>
                <a:ext uri="{FF2B5EF4-FFF2-40B4-BE49-F238E27FC236}">
                  <a16:creationId xmlns:a16="http://schemas.microsoft.com/office/drawing/2014/main" id="{506A3335-2B07-485D-8485-B8EFBE589E6F}"/>
                </a:ext>
              </a:extLst>
            </p:cNvPr>
            <p:cNvSpPr/>
            <p:nvPr/>
          </p:nvSpPr>
          <p:spPr>
            <a:xfrm>
              <a:off x="8479080" y="2494440"/>
              <a:ext cx="680400" cy="174600"/>
            </a:xfrm>
            <a:custGeom>
              <a:avLst/>
              <a:gdLst/>
              <a:ahLst/>
              <a:cxnLst/>
              <a:rect l="l" t="t" r="r" b="b"/>
              <a:pathLst>
                <a:path w="1864217" h="460155">
                  <a:moveTo>
                    <a:pt x="72" y="-122"/>
                  </a:moveTo>
                  <a:lnTo>
                    <a:pt x="1864290" y="460033"/>
                  </a:lnTo>
                </a:path>
              </a:pathLst>
            </a:custGeom>
            <a:ln/>
          </p:spPr>
          <p:style>
            <a:lnRef idx="2">
              <a:schemeClr val="dk1"/>
            </a:lnRef>
            <a:fillRef idx="1">
              <a:schemeClr val="lt1"/>
            </a:fillRef>
            <a:effectRef idx="0">
              <a:schemeClr val="dk1"/>
            </a:effectRef>
            <a:fontRef idx="minor"/>
          </p:style>
        </p:sp>
        <p:sp>
          <p:nvSpPr>
            <p:cNvPr id="354" name="CustomShape 73">
              <a:extLst>
                <a:ext uri="{FF2B5EF4-FFF2-40B4-BE49-F238E27FC236}">
                  <a16:creationId xmlns:a16="http://schemas.microsoft.com/office/drawing/2014/main" id="{487CD598-4BA0-4AB7-91D7-4B38CCE016B6}"/>
                </a:ext>
              </a:extLst>
            </p:cNvPr>
            <p:cNvSpPr/>
            <p:nvPr/>
          </p:nvSpPr>
          <p:spPr>
            <a:xfrm>
              <a:off x="8479080" y="2494440"/>
              <a:ext cx="680400" cy="524880"/>
            </a:xfrm>
            <a:custGeom>
              <a:avLst/>
              <a:gdLst/>
              <a:ahLst/>
              <a:cxnLst/>
              <a:rect l="l" t="t" r="r" b="b"/>
              <a:pathLst>
                <a:path w="1864217" h="1380465">
                  <a:moveTo>
                    <a:pt x="72" y="-82"/>
                  </a:moveTo>
                  <a:lnTo>
                    <a:pt x="1864290" y="1380383"/>
                  </a:lnTo>
                </a:path>
              </a:pathLst>
            </a:custGeom>
            <a:ln/>
          </p:spPr>
          <p:style>
            <a:lnRef idx="2">
              <a:schemeClr val="dk1"/>
            </a:lnRef>
            <a:fillRef idx="1">
              <a:schemeClr val="lt1"/>
            </a:fillRef>
            <a:effectRef idx="0">
              <a:schemeClr val="dk1"/>
            </a:effectRef>
            <a:fontRef idx="minor"/>
          </p:style>
        </p:sp>
        <p:sp>
          <p:nvSpPr>
            <p:cNvPr id="356" name="CustomShape 74">
              <a:extLst>
                <a:ext uri="{FF2B5EF4-FFF2-40B4-BE49-F238E27FC236}">
                  <a16:creationId xmlns:a16="http://schemas.microsoft.com/office/drawing/2014/main" id="{27D4557E-F24D-4D33-998C-816E3C52B8D4}"/>
                </a:ext>
              </a:extLst>
            </p:cNvPr>
            <p:cNvSpPr/>
            <p:nvPr/>
          </p:nvSpPr>
          <p:spPr>
            <a:xfrm>
              <a:off x="8479080" y="2669400"/>
              <a:ext cx="680400" cy="174600"/>
            </a:xfrm>
            <a:custGeom>
              <a:avLst/>
              <a:gdLst/>
              <a:ahLst/>
              <a:cxnLst/>
              <a:rect l="l" t="t" r="r" b="b"/>
              <a:pathLst>
                <a:path w="1864217" h="460155">
                  <a:moveTo>
                    <a:pt x="72" y="460073"/>
                  </a:moveTo>
                  <a:lnTo>
                    <a:pt x="1864290" y="-82"/>
                  </a:lnTo>
                </a:path>
              </a:pathLst>
            </a:custGeom>
            <a:ln/>
          </p:spPr>
          <p:style>
            <a:lnRef idx="2">
              <a:schemeClr val="dk1"/>
            </a:lnRef>
            <a:fillRef idx="1">
              <a:schemeClr val="lt1"/>
            </a:fillRef>
            <a:effectRef idx="0">
              <a:schemeClr val="dk1"/>
            </a:effectRef>
            <a:fontRef idx="minor"/>
          </p:style>
        </p:sp>
        <p:sp>
          <p:nvSpPr>
            <p:cNvPr id="357" name="CustomShape 75">
              <a:extLst>
                <a:ext uri="{FF2B5EF4-FFF2-40B4-BE49-F238E27FC236}">
                  <a16:creationId xmlns:a16="http://schemas.microsoft.com/office/drawing/2014/main" id="{BAD03E8D-0802-45CF-911E-1EA840CC95C1}"/>
                </a:ext>
              </a:extLst>
            </p:cNvPr>
            <p:cNvSpPr/>
            <p:nvPr/>
          </p:nvSpPr>
          <p:spPr>
            <a:xfrm>
              <a:off x="8479080" y="2844720"/>
              <a:ext cx="680400" cy="174600"/>
            </a:xfrm>
            <a:custGeom>
              <a:avLst/>
              <a:gdLst/>
              <a:ahLst/>
              <a:cxnLst/>
              <a:rect l="l" t="t" r="r" b="b"/>
              <a:pathLst>
                <a:path w="1864217" h="460155">
                  <a:moveTo>
                    <a:pt x="72" y="-42"/>
                  </a:moveTo>
                  <a:lnTo>
                    <a:pt x="1864290" y="460113"/>
                  </a:lnTo>
                </a:path>
              </a:pathLst>
            </a:custGeom>
            <a:ln/>
          </p:spPr>
          <p:style>
            <a:lnRef idx="2">
              <a:schemeClr val="dk1"/>
            </a:lnRef>
            <a:fillRef idx="1">
              <a:schemeClr val="lt1"/>
            </a:fillRef>
            <a:effectRef idx="0">
              <a:schemeClr val="dk1"/>
            </a:effectRef>
            <a:fontRef idx="minor"/>
          </p:style>
        </p:sp>
        <p:sp>
          <p:nvSpPr>
            <p:cNvPr id="359" name="CustomShape 76">
              <a:extLst>
                <a:ext uri="{FF2B5EF4-FFF2-40B4-BE49-F238E27FC236}">
                  <a16:creationId xmlns:a16="http://schemas.microsoft.com/office/drawing/2014/main" id="{3DE5277E-DFCC-4AF5-A369-E158A219C664}"/>
                </a:ext>
              </a:extLst>
            </p:cNvPr>
            <p:cNvSpPr/>
            <p:nvPr/>
          </p:nvSpPr>
          <p:spPr>
            <a:xfrm>
              <a:off x="8479080" y="2669400"/>
              <a:ext cx="680400" cy="524880"/>
            </a:xfrm>
            <a:custGeom>
              <a:avLst/>
              <a:gdLst/>
              <a:ahLst/>
              <a:cxnLst/>
              <a:rect l="l" t="t" r="r" b="b"/>
              <a:pathLst>
                <a:path w="1864217" h="1380465">
                  <a:moveTo>
                    <a:pt x="72" y="1380423"/>
                  </a:moveTo>
                  <a:lnTo>
                    <a:pt x="1864290" y="-42"/>
                  </a:lnTo>
                </a:path>
              </a:pathLst>
            </a:custGeom>
            <a:ln/>
          </p:spPr>
          <p:style>
            <a:lnRef idx="2">
              <a:schemeClr val="dk1"/>
            </a:lnRef>
            <a:fillRef idx="1">
              <a:schemeClr val="lt1"/>
            </a:fillRef>
            <a:effectRef idx="0">
              <a:schemeClr val="dk1"/>
            </a:effectRef>
            <a:fontRef idx="minor"/>
          </p:style>
        </p:sp>
        <p:sp>
          <p:nvSpPr>
            <p:cNvPr id="360" name="CustomShape 77">
              <a:extLst>
                <a:ext uri="{FF2B5EF4-FFF2-40B4-BE49-F238E27FC236}">
                  <a16:creationId xmlns:a16="http://schemas.microsoft.com/office/drawing/2014/main" id="{06CAA144-3752-4048-B53A-4B0A44F9268A}"/>
                </a:ext>
              </a:extLst>
            </p:cNvPr>
            <p:cNvSpPr/>
            <p:nvPr/>
          </p:nvSpPr>
          <p:spPr>
            <a:xfrm>
              <a:off x="8479080" y="3019680"/>
              <a:ext cx="680400" cy="174600"/>
            </a:xfrm>
            <a:custGeom>
              <a:avLst/>
              <a:gdLst/>
              <a:ahLst/>
              <a:cxnLst/>
              <a:rect l="l" t="t" r="r" b="b"/>
              <a:pathLst>
                <a:path w="1864217" h="460155">
                  <a:moveTo>
                    <a:pt x="72" y="460152"/>
                  </a:moveTo>
                  <a:lnTo>
                    <a:pt x="1864290" y="-3"/>
                  </a:lnTo>
                </a:path>
              </a:pathLst>
            </a:custGeom>
            <a:ln/>
          </p:spPr>
          <p:style>
            <a:lnRef idx="2">
              <a:schemeClr val="dk1"/>
            </a:lnRef>
            <a:fillRef idx="1">
              <a:schemeClr val="lt1"/>
            </a:fillRef>
            <a:effectRef idx="0">
              <a:schemeClr val="dk1"/>
            </a:effectRef>
            <a:fontRef idx="minor"/>
          </p:style>
        </p:sp>
        <p:sp>
          <p:nvSpPr>
            <p:cNvPr id="361" name="CustomShape 78">
              <a:extLst>
                <a:ext uri="{FF2B5EF4-FFF2-40B4-BE49-F238E27FC236}">
                  <a16:creationId xmlns:a16="http://schemas.microsoft.com/office/drawing/2014/main" id="{96D65761-1A76-412F-AA3D-DB507A8ADC8F}"/>
                </a:ext>
              </a:extLst>
            </p:cNvPr>
            <p:cNvSpPr/>
            <p:nvPr/>
          </p:nvSpPr>
          <p:spPr>
            <a:xfrm>
              <a:off x="8479080" y="2669400"/>
              <a:ext cx="680400" cy="874800"/>
            </a:xfrm>
            <a:custGeom>
              <a:avLst/>
              <a:gdLst/>
              <a:ahLst/>
              <a:cxnLst/>
              <a:rect l="l" t="t" r="r" b="b"/>
              <a:pathLst>
                <a:path w="1864217" h="2300775">
                  <a:moveTo>
                    <a:pt x="72" y="2300773"/>
                  </a:moveTo>
                  <a:lnTo>
                    <a:pt x="1864290" y="-3"/>
                  </a:lnTo>
                </a:path>
              </a:pathLst>
            </a:custGeom>
            <a:ln/>
          </p:spPr>
          <p:style>
            <a:lnRef idx="2">
              <a:schemeClr val="dk1"/>
            </a:lnRef>
            <a:fillRef idx="1">
              <a:schemeClr val="lt1"/>
            </a:fillRef>
            <a:effectRef idx="0">
              <a:schemeClr val="dk1"/>
            </a:effectRef>
            <a:fontRef idx="minor"/>
          </p:style>
        </p:sp>
        <p:sp>
          <p:nvSpPr>
            <p:cNvPr id="362" name="CustomShape 79">
              <a:extLst>
                <a:ext uri="{FF2B5EF4-FFF2-40B4-BE49-F238E27FC236}">
                  <a16:creationId xmlns:a16="http://schemas.microsoft.com/office/drawing/2014/main" id="{D299ADC3-C443-45F9-BB36-F9CAFB37866E}"/>
                </a:ext>
              </a:extLst>
            </p:cNvPr>
            <p:cNvSpPr/>
            <p:nvPr/>
          </p:nvSpPr>
          <p:spPr>
            <a:xfrm>
              <a:off x="8479080" y="3019680"/>
              <a:ext cx="680400" cy="524880"/>
            </a:xfrm>
            <a:custGeom>
              <a:avLst/>
              <a:gdLst/>
              <a:ahLst/>
              <a:cxnLst/>
              <a:rect l="l" t="t" r="r" b="b"/>
              <a:pathLst>
                <a:path w="1864217" h="1380465">
                  <a:moveTo>
                    <a:pt x="72" y="1380502"/>
                  </a:moveTo>
                  <a:lnTo>
                    <a:pt x="1864290" y="37"/>
                  </a:lnTo>
                </a:path>
              </a:pathLst>
            </a:custGeom>
            <a:ln/>
          </p:spPr>
          <p:style>
            <a:lnRef idx="2">
              <a:schemeClr val="dk1"/>
            </a:lnRef>
            <a:fillRef idx="1">
              <a:schemeClr val="lt1"/>
            </a:fillRef>
            <a:effectRef idx="0">
              <a:schemeClr val="dk1"/>
            </a:effectRef>
            <a:fontRef idx="minor"/>
          </p:style>
        </p:sp>
        <p:sp>
          <p:nvSpPr>
            <p:cNvPr id="363" name="CustomShape 80">
              <a:extLst>
                <a:ext uri="{FF2B5EF4-FFF2-40B4-BE49-F238E27FC236}">
                  <a16:creationId xmlns:a16="http://schemas.microsoft.com/office/drawing/2014/main" id="{7167D7B6-C9B3-4226-BF46-0539180DF27B}"/>
                </a:ext>
              </a:extLst>
            </p:cNvPr>
            <p:cNvSpPr/>
            <p:nvPr/>
          </p:nvSpPr>
          <p:spPr>
            <a:xfrm>
              <a:off x="7798320" y="2144520"/>
              <a:ext cx="680400" cy="2520"/>
            </a:xfrm>
            <a:custGeom>
              <a:avLst/>
              <a:gdLst/>
              <a:ahLst/>
              <a:cxnLst/>
              <a:rect l="l" t="t" r="r" b="b"/>
              <a:pathLst>
                <a:path w="1864217" h="7784">
                  <a:moveTo>
                    <a:pt x="-88" y="-221"/>
                  </a:moveTo>
                  <a:lnTo>
                    <a:pt x="1864130" y="-221"/>
                  </a:lnTo>
                </a:path>
              </a:pathLst>
            </a:custGeom>
            <a:ln/>
          </p:spPr>
          <p:style>
            <a:lnRef idx="2">
              <a:schemeClr val="dk1"/>
            </a:lnRef>
            <a:fillRef idx="1">
              <a:schemeClr val="lt1"/>
            </a:fillRef>
            <a:effectRef idx="0">
              <a:schemeClr val="dk1"/>
            </a:effectRef>
            <a:fontRef idx="minor"/>
          </p:style>
        </p:sp>
        <p:sp>
          <p:nvSpPr>
            <p:cNvPr id="364" name="CustomShape 81">
              <a:extLst>
                <a:ext uri="{FF2B5EF4-FFF2-40B4-BE49-F238E27FC236}">
                  <a16:creationId xmlns:a16="http://schemas.microsoft.com/office/drawing/2014/main" id="{19C1D390-22EF-46E8-A3E7-DC062184B85C}"/>
                </a:ext>
              </a:extLst>
            </p:cNvPr>
            <p:cNvSpPr/>
            <p:nvPr/>
          </p:nvSpPr>
          <p:spPr>
            <a:xfrm>
              <a:off x="7798320" y="2144520"/>
              <a:ext cx="680400" cy="349920"/>
            </a:xfrm>
            <a:custGeom>
              <a:avLst/>
              <a:gdLst/>
              <a:ahLst/>
              <a:cxnLst/>
              <a:rect l="l" t="t" r="r" b="b"/>
              <a:pathLst>
                <a:path w="1864217" h="920310">
                  <a:moveTo>
                    <a:pt x="-88" y="920129"/>
                  </a:moveTo>
                  <a:lnTo>
                    <a:pt x="1864130" y="-181"/>
                  </a:lnTo>
                </a:path>
              </a:pathLst>
            </a:custGeom>
            <a:ln/>
          </p:spPr>
          <p:style>
            <a:lnRef idx="2">
              <a:schemeClr val="dk1"/>
            </a:lnRef>
            <a:fillRef idx="1">
              <a:schemeClr val="lt1"/>
            </a:fillRef>
            <a:effectRef idx="0">
              <a:schemeClr val="dk1"/>
            </a:effectRef>
            <a:fontRef idx="minor"/>
          </p:style>
        </p:sp>
        <p:sp>
          <p:nvSpPr>
            <p:cNvPr id="499" name="CustomShape 82">
              <a:extLst>
                <a:ext uri="{FF2B5EF4-FFF2-40B4-BE49-F238E27FC236}">
                  <a16:creationId xmlns:a16="http://schemas.microsoft.com/office/drawing/2014/main" id="{167FC0EC-C48D-4EAE-8AB3-8C2FEF11EB45}"/>
                </a:ext>
              </a:extLst>
            </p:cNvPr>
            <p:cNvSpPr/>
            <p:nvPr/>
          </p:nvSpPr>
          <p:spPr>
            <a:xfrm>
              <a:off x="7798320" y="2144520"/>
              <a:ext cx="680400" cy="699840"/>
            </a:xfrm>
            <a:custGeom>
              <a:avLst/>
              <a:gdLst/>
              <a:ahLst/>
              <a:cxnLst/>
              <a:rect l="l" t="t" r="r" b="b"/>
              <a:pathLst>
                <a:path w="1864217" h="1840620">
                  <a:moveTo>
                    <a:pt x="-88" y="1840479"/>
                  </a:moveTo>
                  <a:lnTo>
                    <a:pt x="1864130" y="-141"/>
                  </a:lnTo>
                </a:path>
              </a:pathLst>
            </a:custGeom>
            <a:ln/>
          </p:spPr>
          <p:style>
            <a:lnRef idx="2">
              <a:schemeClr val="dk1"/>
            </a:lnRef>
            <a:fillRef idx="1">
              <a:schemeClr val="lt1"/>
            </a:fillRef>
            <a:effectRef idx="0">
              <a:schemeClr val="dk1"/>
            </a:effectRef>
            <a:fontRef idx="minor"/>
          </p:style>
        </p:sp>
        <p:sp>
          <p:nvSpPr>
            <p:cNvPr id="500" name="CustomShape 83">
              <a:extLst>
                <a:ext uri="{FF2B5EF4-FFF2-40B4-BE49-F238E27FC236}">
                  <a16:creationId xmlns:a16="http://schemas.microsoft.com/office/drawing/2014/main" id="{5E4BF8C4-2E9B-4DCA-9A2C-A5EF95739EF4}"/>
                </a:ext>
              </a:extLst>
            </p:cNvPr>
            <p:cNvSpPr/>
            <p:nvPr/>
          </p:nvSpPr>
          <p:spPr>
            <a:xfrm>
              <a:off x="7798320" y="2144520"/>
              <a:ext cx="680400" cy="1050120"/>
            </a:xfrm>
            <a:custGeom>
              <a:avLst/>
              <a:gdLst/>
              <a:ahLst/>
              <a:cxnLst/>
              <a:rect l="l" t="t" r="r" b="b"/>
              <a:pathLst>
                <a:path w="1864217" h="2760930">
                  <a:moveTo>
                    <a:pt x="-88" y="2760829"/>
                  </a:moveTo>
                  <a:lnTo>
                    <a:pt x="1864130" y="-102"/>
                  </a:lnTo>
                </a:path>
              </a:pathLst>
            </a:custGeom>
            <a:ln/>
          </p:spPr>
          <p:style>
            <a:lnRef idx="2">
              <a:schemeClr val="dk1"/>
            </a:lnRef>
            <a:fillRef idx="1">
              <a:schemeClr val="lt1"/>
            </a:fillRef>
            <a:effectRef idx="0">
              <a:schemeClr val="dk1"/>
            </a:effectRef>
            <a:fontRef idx="minor"/>
          </p:style>
        </p:sp>
        <p:sp>
          <p:nvSpPr>
            <p:cNvPr id="501" name="CustomShape 84">
              <a:extLst>
                <a:ext uri="{FF2B5EF4-FFF2-40B4-BE49-F238E27FC236}">
                  <a16:creationId xmlns:a16="http://schemas.microsoft.com/office/drawing/2014/main" id="{EEDBA521-4703-47DE-8EC5-7AF6F681B7F9}"/>
                </a:ext>
              </a:extLst>
            </p:cNvPr>
            <p:cNvSpPr/>
            <p:nvPr/>
          </p:nvSpPr>
          <p:spPr>
            <a:xfrm>
              <a:off x="7798320" y="2144520"/>
              <a:ext cx="680400" cy="1400040"/>
            </a:xfrm>
            <a:custGeom>
              <a:avLst/>
              <a:gdLst/>
              <a:ahLst/>
              <a:cxnLst/>
              <a:rect l="l" t="t" r="r" b="b"/>
              <a:pathLst>
                <a:path w="1864217" h="3681240">
                  <a:moveTo>
                    <a:pt x="-88" y="3681178"/>
                  </a:moveTo>
                  <a:lnTo>
                    <a:pt x="1864130" y="-62"/>
                  </a:lnTo>
                </a:path>
              </a:pathLst>
            </a:custGeom>
            <a:ln/>
          </p:spPr>
          <p:style>
            <a:lnRef idx="2">
              <a:schemeClr val="dk1"/>
            </a:lnRef>
            <a:fillRef idx="1">
              <a:schemeClr val="lt1"/>
            </a:fillRef>
            <a:effectRef idx="0">
              <a:schemeClr val="dk1"/>
            </a:effectRef>
            <a:fontRef idx="minor"/>
          </p:style>
        </p:sp>
        <p:sp>
          <p:nvSpPr>
            <p:cNvPr id="502" name="CustomShape 85">
              <a:extLst>
                <a:ext uri="{FF2B5EF4-FFF2-40B4-BE49-F238E27FC236}">
                  <a16:creationId xmlns:a16="http://schemas.microsoft.com/office/drawing/2014/main" id="{B0E2CA0E-627B-4BDF-A9C8-1A5997C9CD7A}"/>
                </a:ext>
              </a:extLst>
            </p:cNvPr>
            <p:cNvSpPr/>
            <p:nvPr/>
          </p:nvSpPr>
          <p:spPr>
            <a:xfrm>
              <a:off x="7716600" y="2059200"/>
              <a:ext cx="163440" cy="170280"/>
            </a:xfrm>
            <a:custGeom>
              <a:avLst/>
              <a:gdLst/>
              <a:ahLst/>
              <a:cxnLst/>
              <a:rect l="l" t="t" r="r" b="b"/>
              <a:pathLst>
                <a:path w="448356" h="448356">
                  <a:moveTo>
                    <a:pt x="448188" y="223957"/>
                  </a:moveTo>
                  <a:cubicBezTo>
                    <a:pt x="448188" y="347768"/>
                    <a:pt x="347820" y="448136"/>
                    <a:pt x="224010" y="448136"/>
                  </a:cubicBezTo>
                  <a:cubicBezTo>
                    <a:pt x="100200" y="448136"/>
                    <a:pt x="-168" y="347768"/>
                    <a:pt x="-168" y="223957"/>
                  </a:cubicBezTo>
                  <a:cubicBezTo>
                    <a:pt x="-168" y="100147"/>
                    <a:pt x="100200" y="-221"/>
                    <a:pt x="224010" y="-221"/>
                  </a:cubicBezTo>
                  <a:cubicBezTo>
                    <a:pt x="347820" y="-221"/>
                    <a:pt x="448188" y="100147"/>
                    <a:pt x="448188" y="223957"/>
                  </a:cubicBezTo>
                  <a:close/>
                </a:path>
              </a:pathLst>
            </a:custGeom>
            <a:ln/>
          </p:spPr>
          <p:style>
            <a:lnRef idx="2">
              <a:schemeClr val="dk1"/>
            </a:lnRef>
            <a:fillRef idx="1">
              <a:schemeClr val="lt1"/>
            </a:fillRef>
            <a:effectRef idx="0">
              <a:schemeClr val="dk1"/>
            </a:effectRef>
            <a:fontRef idx="minor"/>
          </p:style>
        </p:sp>
        <p:sp>
          <p:nvSpPr>
            <p:cNvPr id="503" name="CustomShape 86">
              <a:extLst>
                <a:ext uri="{FF2B5EF4-FFF2-40B4-BE49-F238E27FC236}">
                  <a16:creationId xmlns:a16="http://schemas.microsoft.com/office/drawing/2014/main" id="{7A25F111-A0F2-4D0B-80ED-B2A41BF6244B}"/>
                </a:ext>
              </a:extLst>
            </p:cNvPr>
            <p:cNvSpPr/>
            <p:nvPr/>
          </p:nvSpPr>
          <p:spPr>
            <a:xfrm>
              <a:off x="7716600" y="2409120"/>
              <a:ext cx="163440" cy="170280"/>
            </a:xfrm>
            <a:custGeom>
              <a:avLst/>
              <a:gdLst/>
              <a:ahLst/>
              <a:cxnLst/>
              <a:rect l="l" t="t" r="r" b="b"/>
              <a:pathLst>
                <a:path w="448356" h="448356">
                  <a:moveTo>
                    <a:pt x="448188" y="224037"/>
                  </a:moveTo>
                  <a:cubicBezTo>
                    <a:pt x="448188" y="347847"/>
                    <a:pt x="347820" y="448215"/>
                    <a:pt x="224010" y="448215"/>
                  </a:cubicBezTo>
                  <a:cubicBezTo>
                    <a:pt x="100200" y="448215"/>
                    <a:pt x="-168" y="347847"/>
                    <a:pt x="-168" y="224037"/>
                  </a:cubicBezTo>
                  <a:cubicBezTo>
                    <a:pt x="-168" y="100227"/>
                    <a:pt x="100200" y="-141"/>
                    <a:pt x="224010" y="-141"/>
                  </a:cubicBezTo>
                  <a:cubicBezTo>
                    <a:pt x="347820" y="-141"/>
                    <a:pt x="448188" y="100227"/>
                    <a:pt x="448188" y="224037"/>
                  </a:cubicBezTo>
                  <a:close/>
                </a:path>
              </a:pathLst>
            </a:custGeom>
            <a:ln/>
          </p:spPr>
          <p:style>
            <a:lnRef idx="2">
              <a:schemeClr val="dk1"/>
            </a:lnRef>
            <a:fillRef idx="1">
              <a:schemeClr val="lt1"/>
            </a:fillRef>
            <a:effectRef idx="0">
              <a:schemeClr val="dk1"/>
            </a:effectRef>
            <a:fontRef idx="minor"/>
          </p:style>
        </p:sp>
        <p:sp>
          <p:nvSpPr>
            <p:cNvPr id="510" name="CustomShape 87">
              <a:extLst>
                <a:ext uri="{FF2B5EF4-FFF2-40B4-BE49-F238E27FC236}">
                  <a16:creationId xmlns:a16="http://schemas.microsoft.com/office/drawing/2014/main" id="{F9C5D15F-141C-4A0B-A6E4-42C46AA8BDA3}"/>
                </a:ext>
              </a:extLst>
            </p:cNvPr>
            <p:cNvSpPr/>
            <p:nvPr/>
          </p:nvSpPr>
          <p:spPr>
            <a:xfrm>
              <a:off x="7716600" y="2759400"/>
              <a:ext cx="163440" cy="170280"/>
            </a:xfrm>
            <a:custGeom>
              <a:avLst/>
              <a:gdLst/>
              <a:ahLst/>
              <a:cxnLst/>
              <a:rect l="l" t="t" r="r" b="b"/>
              <a:pathLst>
                <a:path w="448356" h="448356">
                  <a:moveTo>
                    <a:pt x="448188" y="224116"/>
                  </a:moveTo>
                  <a:cubicBezTo>
                    <a:pt x="448188" y="347926"/>
                    <a:pt x="347820" y="448294"/>
                    <a:pt x="224010" y="448294"/>
                  </a:cubicBezTo>
                  <a:cubicBezTo>
                    <a:pt x="100200" y="448294"/>
                    <a:pt x="-168" y="347926"/>
                    <a:pt x="-168" y="224116"/>
                  </a:cubicBezTo>
                  <a:cubicBezTo>
                    <a:pt x="-168" y="100306"/>
                    <a:pt x="100200" y="-62"/>
                    <a:pt x="224010" y="-62"/>
                  </a:cubicBezTo>
                  <a:cubicBezTo>
                    <a:pt x="347820" y="-62"/>
                    <a:pt x="448188" y="100306"/>
                    <a:pt x="448188" y="224116"/>
                  </a:cubicBezTo>
                  <a:close/>
                </a:path>
              </a:pathLst>
            </a:custGeom>
            <a:ln/>
          </p:spPr>
          <p:style>
            <a:lnRef idx="2">
              <a:schemeClr val="dk1"/>
            </a:lnRef>
            <a:fillRef idx="1">
              <a:schemeClr val="lt1"/>
            </a:fillRef>
            <a:effectRef idx="0">
              <a:schemeClr val="dk1"/>
            </a:effectRef>
            <a:fontRef idx="minor"/>
          </p:style>
        </p:sp>
        <p:sp>
          <p:nvSpPr>
            <p:cNvPr id="511" name="CustomShape 88">
              <a:extLst>
                <a:ext uri="{FF2B5EF4-FFF2-40B4-BE49-F238E27FC236}">
                  <a16:creationId xmlns:a16="http://schemas.microsoft.com/office/drawing/2014/main" id="{4C3DDDA7-ECB9-452E-9F11-A5EAA6A9F9C1}"/>
                </a:ext>
              </a:extLst>
            </p:cNvPr>
            <p:cNvSpPr/>
            <p:nvPr/>
          </p:nvSpPr>
          <p:spPr>
            <a:xfrm>
              <a:off x="7716600" y="3109320"/>
              <a:ext cx="163440" cy="170280"/>
            </a:xfrm>
            <a:custGeom>
              <a:avLst/>
              <a:gdLst/>
              <a:ahLst/>
              <a:cxnLst/>
              <a:rect l="l" t="t" r="r" b="b"/>
              <a:pathLst>
                <a:path w="448356" h="448356">
                  <a:moveTo>
                    <a:pt x="448188" y="224195"/>
                  </a:moveTo>
                  <a:cubicBezTo>
                    <a:pt x="448188" y="348005"/>
                    <a:pt x="347820" y="448373"/>
                    <a:pt x="224010" y="448373"/>
                  </a:cubicBezTo>
                  <a:cubicBezTo>
                    <a:pt x="100200" y="448373"/>
                    <a:pt x="-168" y="348005"/>
                    <a:pt x="-168" y="224195"/>
                  </a:cubicBezTo>
                  <a:cubicBezTo>
                    <a:pt x="-168" y="100385"/>
                    <a:pt x="100200" y="17"/>
                    <a:pt x="224010" y="17"/>
                  </a:cubicBezTo>
                  <a:cubicBezTo>
                    <a:pt x="347820" y="17"/>
                    <a:pt x="448188" y="100385"/>
                    <a:pt x="448188" y="224195"/>
                  </a:cubicBezTo>
                  <a:close/>
                </a:path>
              </a:pathLst>
            </a:custGeom>
            <a:ln/>
          </p:spPr>
          <p:style>
            <a:lnRef idx="2">
              <a:schemeClr val="dk1"/>
            </a:lnRef>
            <a:fillRef idx="1">
              <a:schemeClr val="lt1"/>
            </a:fillRef>
            <a:effectRef idx="0">
              <a:schemeClr val="dk1"/>
            </a:effectRef>
            <a:fontRef idx="minor"/>
          </p:style>
        </p:sp>
        <p:sp>
          <p:nvSpPr>
            <p:cNvPr id="512" name="CustomShape 89">
              <a:extLst>
                <a:ext uri="{FF2B5EF4-FFF2-40B4-BE49-F238E27FC236}">
                  <a16:creationId xmlns:a16="http://schemas.microsoft.com/office/drawing/2014/main" id="{1DAC20D2-DE11-4508-BFDE-F14C736F6AAE}"/>
                </a:ext>
              </a:extLst>
            </p:cNvPr>
            <p:cNvSpPr/>
            <p:nvPr/>
          </p:nvSpPr>
          <p:spPr>
            <a:xfrm>
              <a:off x="7716600" y="3459600"/>
              <a:ext cx="163440" cy="170280"/>
            </a:xfrm>
            <a:custGeom>
              <a:avLst/>
              <a:gdLst/>
              <a:ahLst/>
              <a:cxnLst/>
              <a:rect l="l" t="t" r="r" b="b"/>
              <a:pathLst>
                <a:path w="448356" h="448356">
                  <a:moveTo>
                    <a:pt x="448188" y="224274"/>
                  </a:moveTo>
                  <a:cubicBezTo>
                    <a:pt x="448188" y="348084"/>
                    <a:pt x="347820" y="448452"/>
                    <a:pt x="224010" y="448452"/>
                  </a:cubicBezTo>
                  <a:cubicBezTo>
                    <a:pt x="100200" y="448452"/>
                    <a:pt x="-168" y="348084"/>
                    <a:pt x="-168" y="224274"/>
                  </a:cubicBezTo>
                  <a:cubicBezTo>
                    <a:pt x="-168" y="100464"/>
                    <a:pt x="100200" y="96"/>
                    <a:pt x="224010" y="96"/>
                  </a:cubicBezTo>
                  <a:cubicBezTo>
                    <a:pt x="347820" y="96"/>
                    <a:pt x="448188" y="100464"/>
                    <a:pt x="448188" y="224274"/>
                  </a:cubicBezTo>
                  <a:close/>
                </a:path>
              </a:pathLst>
            </a:custGeom>
            <a:ln/>
          </p:spPr>
          <p:style>
            <a:lnRef idx="2">
              <a:schemeClr val="dk1"/>
            </a:lnRef>
            <a:fillRef idx="1">
              <a:schemeClr val="lt1"/>
            </a:fillRef>
            <a:effectRef idx="0">
              <a:schemeClr val="dk1"/>
            </a:effectRef>
            <a:fontRef idx="minor"/>
          </p:style>
        </p:sp>
        <p:sp>
          <p:nvSpPr>
            <p:cNvPr id="513" name="CustomShape 90">
              <a:extLst>
                <a:ext uri="{FF2B5EF4-FFF2-40B4-BE49-F238E27FC236}">
                  <a16:creationId xmlns:a16="http://schemas.microsoft.com/office/drawing/2014/main" id="{A6B0D1F8-3D7C-410A-A100-3DA4350227D8}"/>
                </a:ext>
              </a:extLst>
            </p:cNvPr>
            <p:cNvSpPr/>
            <p:nvPr/>
          </p:nvSpPr>
          <p:spPr>
            <a:xfrm>
              <a:off x="8397000" y="2059200"/>
              <a:ext cx="163440" cy="170280"/>
            </a:xfrm>
            <a:custGeom>
              <a:avLst/>
              <a:gdLst/>
              <a:ahLst/>
              <a:cxnLst/>
              <a:rect l="l" t="t" r="r" b="b"/>
              <a:pathLst>
                <a:path w="448356" h="448356">
                  <a:moveTo>
                    <a:pt x="448348" y="223957"/>
                  </a:moveTo>
                  <a:cubicBezTo>
                    <a:pt x="448348" y="347768"/>
                    <a:pt x="347980" y="448136"/>
                    <a:pt x="224170" y="448136"/>
                  </a:cubicBezTo>
                  <a:cubicBezTo>
                    <a:pt x="100360" y="448136"/>
                    <a:pt x="-8" y="347768"/>
                    <a:pt x="-8" y="223957"/>
                  </a:cubicBezTo>
                  <a:cubicBezTo>
                    <a:pt x="-8" y="100147"/>
                    <a:pt x="100360" y="-221"/>
                    <a:pt x="224170" y="-221"/>
                  </a:cubicBezTo>
                  <a:cubicBezTo>
                    <a:pt x="347980" y="-221"/>
                    <a:pt x="448348" y="100147"/>
                    <a:pt x="448348" y="223957"/>
                  </a:cubicBezTo>
                  <a:close/>
                </a:path>
              </a:pathLst>
            </a:custGeom>
            <a:ln/>
          </p:spPr>
          <p:style>
            <a:lnRef idx="2">
              <a:schemeClr val="dk1"/>
            </a:lnRef>
            <a:fillRef idx="1">
              <a:schemeClr val="lt1"/>
            </a:fillRef>
            <a:effectRef idx="0">
              <a:schemeClr val="dk1"/>
            </a:effectRef>
            <a:fontRef idx="minor"/>
          </p:style>
        </p:sp>
        <p:sp>
          <p:nvSpPr>
            <p:cNvPr id="514" name="CustomShape 91">
              <a:extLst>
                <a:ext uri="{FF2B5EF4-FFF2-40B4-BE49-F238E27FC236}">
                  <a16:creationId xmlns:a16="http://schemas.microsoft.com/office/drawing/2014/main" id="{E5167340-0081-40DE-B62B-59D7E0CF4D77}"/>
                </a:ext>
              </a:extLst>
            </p:cNvPr>
            <p:cNvSpPr/>
            <p:nvPr/>
          </p:nvSpPr>
          <p:spPr>
            <a:xfrm>
              <a:off x="8397000" y="2409120"/>
              <a:ext cx="163440" cy="170280"/>
            </a:xfrm>
            <a:custGeom>
              <a:avLst/>
              <a:gdLst/>
              <a:ahLst/>
              <a:cxnLst/>
              <a:rect l="l" t="t" r="r" b="b"/>
              <a:pathLst>
                <a:path w="448356" h="448356">
                  <a:moveTo>
                    <a:pt x="448348" y="224037"/>
                  </a:moveTo>
                  <a:cubicBezTo>
                    <a:pt x="448348" y="347847"/>
                    <a:pt x="347980" y="448215"/>
                    <a:pt x="224170" y="448215"/>
                  </a:cubicBezTo>
                  <a:cubicBezTo>
                    <a:pt x="100360" y="448215"/>
                    <a:pt x="-8" y="347847"/>
                    <a:pt x="-8" y="224037"/>
                  </a:cubicBezTo>
                  <a:cubicBezTo>
                    <a:pt x="-8" y="100227"/>
                    <a:pt x="100360" y="-141"/>
                    <a:pt x="224170" y="-141"/>
                  </a:cubicBezTo>
                  <a:cubicBezTo>
                    <a:pt x="347980" y="-141"/>
                    <a:pt x="448348" y="100227"/>
                    <a:pt x="448348" y="224037"/>
                  </a:cubicBezTo>
                  <a:close/>
                </a:path>
              </a:pathLst>
            </a:custGeom>
            <a:ln/>
          </p:spPr>
          <p:style>
            <a:lnRef idx="2">
              <a:schemeClr val="dk1"/>
            </a:lnRef>
            <a:fillRef idx="1">
              <a:schemeClr val="lt1"/>
            </a:fillRef>
            <a:effectRef idx="0">
              <a:schemeClr val="dk1"/>
            </a:effectRef>
            <a:fontRef idx="minor"/>
          </p:style>
        </p:sp>
        <p:sp>
          <p:nvSpPr>
            <p:cNvPr id="515" name="CustomShape 92">
              <a:extLst>
                <a:ext uri="{FF2B5EF4-FFF2-40B4-BE49-F238E27FC236}">
                  <a16:creationId xmlns:a16="http://schemas.microsoft.com/office/drawing/2014/main" id="{FCA8026B-9EC0-4E8B-AB0A-8173E9E58DC5}"/>
                </a:ext>
              </a:extLst>
            </p:cNvPr>
            <p:cNvSpPr/>
            <p:nvPr/>
          </p:nvSpPr>
          <p:spPr>
            <a:xfrm>
              <a:off x="8397000" y="2759400"/>
              <a:ext cx="163440" cy="170280"/>
            </a:xfrm>
            <a:custGeom>
              <a:avLst/>
              <a:gdLst/>
              <a:ahLst/>
              <a:cxnLst/>
              <a:rect l="l" t="t" r="r" b="b"/>
              <a:pathLst>
                <a:path w="448356" h="448356">
                  <a:moveTo>
                    <a:pt x="448348" y="224116"/>
                  </a:moveTo>
                  <a:cubicBezTo>
                    <a:pt x="448348" y="347926"/>
                    <a:pt x="347980" y="448294"/>
                    <a:pt x="224170" y="448294"/>
                  </a:cubicBezTo>
                  <a:cubicBezTo>
                    <a:pt x="100360" y="448294"/>
                    <a:pt x="-8" y="347926"/>
                    <a:pt x="-8" y="224116"/>
                  </a:cubicBezTo>
                  <a:cubicBezTo>
                    <a:pt x="-8" y="100306"/>
                    <a:pt x="100360" y="-62"/>
                    <a:pt x="224170" y="-62"/>
                  </a:cubicBezTo>
                  <a:cubicBezTo>
                    <a:pt x="347980" y="-62"/>
                    <a:pt x="448348" y="100306"/>
                    <a:pt x="448348" y="224116"/>
                  </a:cubicBezTo>
                  <a:close/>
                </a:path>
              </a:pathLst>
            </a:custGeom>
            <a:ln/>
          </p:spPr>
          <p:style>
            <a:lnRef idx="2">
              <a:schemeClr val="dk1"/>
            </a:lnRef>
            <a:fillRef idx="1">
              <a:schemeClr val="lt1"/>
            </a:fillRef>
            <a:effectRef idx="0">
              <a:schemeClr val="dk1"/>
            </a:effectRef>
            <a:fontRef idx="minor"/>
          </p:style>
        </p:sp>
        <p:sp>
          <p:nvSpPr>
            <p:cNvPr id="516" name="CustomShape 93">
              <a:extLst>
                <a:ext uri="{FF2B5EF4-FFF2-40B4-BE49-F238E27FC236}">
                  <a16:creationId xmlns:a16="http://schemas.microsoft.com/office/drawing/2014/main" id="{B9CF7F34-D2F6-4D17-8DF0-15E0B9815D2D}"/>
                </a:ext>
              </a:extLst>
            </p:cNvPr>
            <p:cNvSpPr/>
            <p:nvPr/>
          </p:nvSpPr>
          <p:spPr>
            <a:xfrm>
              <a:off x="8397000" y="3109320"/>
              <a:ext cx="163440" cy="170280"/>
            </a:xfrm>
            <a:custGeom>
              <a:avLst/>
              <a:gdLst/>
              <a:ahLst/>
              <a:cxnLst/>
              <a:rect l="l" t="t" r="r" b="b"/>
              <a:pathLst>
                <a:path w="448356" h="448356">
                  <a:moveTo>
                    <a:pt x="448348" y="224195"/>
                  </a:moveTo>
                  <a:cubicBezTo>
                    <a:pt x="448348" y="348005"/>
                    <a:pt x="347980" y="448373"/>
                    <a:pt x="224170" y="448373"/>
                  </a:cubicBezTo>
                  <a:cubicBezTo>
                    <a:pt x="100360" y="448373"/>
                    <a:pt x="-8" y="348005"/>
                    <a:pt x="-8" y="224195"/>
                  </a:cubicBezTo>
                  <a:cubicBezTo>
                    <a:pt x="-8" y="100385"/>
                    <a:pt x="100360" y="17"/>
                    <a:pt x="224170" y="17"/>
                  </a:cubicBezTo>
                  <a:cubicBezTo>
                    <a:pt x="347980" y="17"/>
                    <a:pt x="448348" y="100385"/>
                    <a:pt x="448348" y="224195"/>
                  </a:cubicBezTo>
                  <a:close/>
                </a:path>
              </a:pathLst>
            </a:custGeom>
            <a:ln/>
          </p:spPr>
          <p:style>
            <a:lnRef idx="2">
              <a:schemeClr val="dk1"/>
            </a:lnRef>
            <a:fillRef idx="1">
              <a:schemeClr val="lt1"/>
            </a:fillRef>
            <a:effectRef idx="0">
              <a:schemeClr val="dk1"/>
            </a:effectRef>
            <a:fontRef idx="minor"/>
          </p:style>
        </p:sp>
        <p:sp>
          <p:nvSpPr>
            <p:cNvPr id="517" name="CustomShape 94">
              <a:extLst>
                <a:ext uri="{FF2B5EF4-FFF2-40B4-BE49-F238E27FC236}">
                  <a16:creationId xmlns:a16="http://schemas.microsoft.com/office/drawing/2014/main" id="{B4AD9B8C-D8F5-4DC4-9453-317E1D77177F}"/>
                </a:ext>
              </a:extLst>
            </p:cNvPr>
            <p:cNvSpPr/>
            <p:nvPr/>
          </p:nvSpPr>
          <p:spPr>
            <a:xfrm>
              <a:off x="8397000" y="3459600"/>
              <a:ext cx="163440" cy="170280"/>
            </a:xfrm>
            <a:custGeom>
              <a:avLst/>
              <a:gdLst/>
              <a:ahLst/>
              <a:cxnLst/>
              <a:rect l="l" t="t" r="r" b="b"/>
              <a:pathLst>
                <a:path w="448356" h="448356">
                  <a:moveTo>
                    <a:pt x="448348" y="224274"/>
                  </a:moveTo>
                  <a:cubicBezTo>
                    <a:pt x="448348" y="348084"/>
                    <a:pt x="347980" y="448452"/>
                    <a:pt x="224170" y="448452"/>
                  </a:cubicBezTo>
                  <a:cubicBezTo>
                    <a:pt x="100360" y="448452"/>
                    <a:pt x="-8" y="348084"/>
                    <a:pt x="-8" y="224274"/>
                  </a:cubicBezTo>
                  <a:cubicBezTo>
                    <a:pt x="-8" y="100464"/>
                    <a:pt x="100360" y="96"/>
                    <a:pt x="224170" y="96"/>
                  </a:cubicBezTo>
                  <a:cubicBezTo>
                    <a:pt x="347980" y="96"/>
                    <a:pt x="448348" y="100464"/>
                    <a:pt x="448348" y="224274"/>
                  </a:cubicBezTo>
                  <a:close/>
                </a:path>
              </a:pathLst>
            </a:custGeom>
            <a:ln/>
          </p:spPr>
          <p:style>
            <a:lnRef idx="2">
              <a:schemeClr val="dk1"/>
            </a:lnRef>
            <a:fillRef idx="1">
              <a:schemeClr val="lt1"/>
            </a:fillRef>
            <a:effectRef idx="0">
              <a:schemeClr val="dk1"/>
            </a:effectRef>
            <a:fontRef idx="minor"/>
          </p:style>
        </p:sp>
        <p:sp>
          <p:nvSpPr>
            <p:cNvPr id="518" name="CustomShape 95">
              <a:extLst>
                <a:ext uri="{FF2B5EF4-FFF2-40B4-BE49-F238E27FC236}">
                  <a16:creationId xmlns:a16="http://schemas.microsoft.com/office/drawing/2014/main" id="{9A4DAEF2-7E50-4DC5-B398-A4F3BEC46E4C}"/>
                </a:ext>
              </a:extLst>
            </p:cNvPr>
            <p:cNvSpPr/>
            <p:nvPr/>
          </p:nvSpPr>
          <p:spPr>
            <a:xfrm>
              <a:off x="9077760" y="2584440"/>
              <a:ext cx="163440" cy="170280"/>
            </a:xfrm>
            <a:custGeom>
              <a:avLst/>
              <a:gdLst/>
              <a:ahLst/>
              <a:cxnLst/>
              <a:rect l="l" t="t" r="r" b="b"/>
              <a:pathLst>
                <a:path w="448356" h="448356">
                  <a:moveTo>
                    <a:pt x="448509" y="224076"/>
                  </a:moveTo>
                  <a:cubicBezTo>
                    <a:pt x="448509" y="347886"/>
                    <a:pt x="348141" y="448254"/>
                    <a:pt x="224331" y="448254"/>
                  </a:cubicBezTo>
                  <a:cubicBezTo>
                    <a:pt x="100521" y="448254"/>
                    <a:pt x="153" y="347886"/>
                    <a:pt x="153" y="224076"/>
                  </a:cubicBezTo>
                  <a:cubicBezTo>
                    <a:pt x="153" y="100266"/>
                    <a:pt x="100521" y="-102"/>
                    <a:pt x="224331" y="-102"/>
                  </a:cubicBezTo>
                  <a:cubicBezTo>
                    <a:pt x="348141" y="-102"/>
                    <a:pt x="448509" y="100266"/>
                    <a:pt x="448509" y="224076"/>
                  </a:cubicBezTo>
                  <a:close/>
                </a:path>
              </a:pathLst>
            </a:custGeom>
            <a:ln/>
          </p:spPr>
          <p:style>
            <a:lnRef idx="2">
              <a:schemeClr val="dk1"/>
            </a:lnRef>
            <a:fillRef idx="1">
              <a:schemeClr val="lt1"/>
            </a:fillRef>
            <a:effectRef idx="0">
              <a:schemeClr val="dk1"/>
            </a:effectRef>
            <a:fontRef idx="minor"/>
          </p:style>
        </p:sp>
        <p:sp>
          <p:nvSpPr>
            <p:cNvPr id="519" name="CustomShape 96">
              <a:extLst>
                <a:ext uri="{FF2B5EF4-FFF2-40B4-BE49-F238E27FC236}">
                  <a16:creationId xmlns:a16="http://schemas.microsoft.com/office/drawing/2014/main" id="{AA8D178A-26F9-4152-A237-495F3575EB0E}"/>
                </a:ext>
              </a:extLst>
            </p:cNvPr>
            <p:cNvSpPr/>
            <p:nvPr/>
          </p:nvSpPr>
          <p:spPr>
            <a:xfrm>
              <a:off x="9077760" y="2934360"/>
              <a:ext cx="163440" cy="170280"/>
            </a:xfrm>
            <a:custGeom>
              <a:avLst/>
              <a:gdLst/>
              <a:ahLst/>
              <a:cxnLst/>
              <a:rect l="l" t="t" r="r" b="b"/>
              <a:pathLst>
                <a:path w="448356" h="448356">
                  <a:moveTo>
                    <a:pt x="448509" y="224156"/>
                  </a:moveTo>
                  <a:cubicBezTo>
                    <a:pt x="448509" y="347966"/>
                    <a:pt x="348141" y="448334"/>
                    <a:pt x="224331" y="448334"/>
                  </a:cubicBezTo>
                  <a:cubicBezTo>
                    <a:pt x="100521" y="448334"/>
                    <a:pt x="153" y="347966"/>
                    <a:pt x="153" y="224156"/>
                  </a:cubicBezTo>
                  <a:cubicBezTo>
                    <a:pt x="153" y="100345"/>
                    <a:pt x="100521" y="-23"/>
                    <a:pt x="224331" y="-23"/>
                  </a:cubicBezTo>
                  <a:cubicBezTo>
                    <a:pt x="348141" y="-23"/>
                    <a:pt x="448509" y="100345"/>
                    <a:pt x="448509" y="224156"/>
                  </a:cubicBezTo>
                  <a:close/>
                </a:path>
              </a:pathLst>
            </a:custGeom>
            <a:ln/>
          </p:spPr>
          <p:style>
            <a:lnRef idx="2">
              <a:schemeClr val="dk1"/>
            </a:lnRef>
            <a:fillRef idx="1">
              <a:schemeClr val="lt1"/>
            </a:fillRef>
            <a:effectRef idx="0">
              <a:schemeClr val="dk1"/>
            </a:effectRef>
            <a:fontRef idx="minor"/>
          </p:style>
        </p:sp>
      </p:grpSp>
      <p:grpSp>
        <p:nvGrpSpPr>
          <p:cNvPr id="520" name="Group 97">
            <a:extLst>
              <a:ext uri="{FF2B5EF4-FFF2-40B4-BE49-F238E27FC236}">
                <a16:creationId xmlns:a16="http://schemas.microsoft.com/office/drawing/2014/main" id="{99D20711-A1FB-4135-B819-FBF7DD4496B4}"/>
              </a:ext>
            </a:extLst>
          </p:cNvPr>
          <p:cNvGrpSpPr/>
          <p:nvPr/>
        </p:nvGrpSpPr>
        <p:grpSpPr>
          <a:xfrm>
            <a:off x="7626396" y="3968356"/>
            <a:ext cx="1505786" cy="1294801"/>
            <a:chOff x="13006800" y="2065320"/>
            <a:chExt cx="2187720" cy="1568520"/>
          </a:xfrm>
        </p:grpSpPr>
        <p:sp>
          <p:nvSpPr>
            <p:cNvPr id="521" name="CustomShape 98">
              <a:extLst>
                <a:ext uri="{FF2B5EF4-FFF2-40B4-BE49-F238E27FC236}">
                  <a16:creationId xmlns:a16="http://schemas.microsoft.com/office/drawing/2014/main" id="{49933E8F-EE22-471D-AAE7-89DD8CF81FD0}"/>
                </a:ext>
              </a:extLst>
            </p:cNvPr>
            <p:cNvSpPr/>
            <p:nvPr/>
          </p:nvSpPr>
          <p:spPr>
            <a:xfrm rot="10800000">
              <a:off x="14438520" y="3199320"/>
              <a:ext cx="675000" cy="349200"/>
            </a:xfrm>
            <a:custGeom>
              <a:avLst/>
              <a:gdLst/>
              <a:ahLst/>
              <a:cxnLst/>
              <a:rect l="l" t="t" r="r" b="b"/>
              <a:pathLst>
                <a:path w="1864215" h="920309">
                  <a:moveTo>
                    <a:pt x="-49" y="-226"/>
                  </a:moveTo>
                  <a:lnTo>
                    <a:pt x="1864167" y="920083"/>
                  </a:lnTo>
                </a:path>
              </a:pathLst>
            </a:custGeom>
            <a:ln/>
          </p:spPr>
          <p:style>
            <a:lnRef idx="2">
              <a:schemeClr val="dk1"/>
            </a:lnRef>
            <a:fillRef idx="1">
              <a:schemeClr val="lt1"/>
            </a:fillRef>
            <a:effectRef idx="0">
              <a:schemeClr val="dk1"/>
            </a:effectRef>
            <a:fontRef idx="minor"/>
          </p:style>
        </p:sp>
        <p:sp>
          <p:nvSpPr>
            <p:cNvPr id="522" name="CustomShape 99">
              <a:extLst>
                <a:ext uri="{FF2B5EF4-FFF2-40B4-BE49-F238E27FC236}">
                  <a16:creationId xmlns:a16="http://schemas.microsoft.com/office/drawing/2014/main" id="{A3777D3F-610E-4591-A1FF-221CE1609A00}"/>
                </a:ext>
              </a:extLst>
            </p:cNvPr>
            <p:cNvSpPr/>
            <p:nvPr/>
          </p:nvSpPr>
          <p:spPr>
            <a:xfrm rot="10800000">
              <a:off x="14438520" y="2849760"/>
              <a:ext cx="675000" cy="698760"/>
            </a:xfrm>
            <a:custGeom>
              <a:avLst/>
              <a:gdLst/>
              <a:ahLst/>
              <a:cxnLst/>
              <a:rect l="l" t="t" r="r" b="b"/>
              <a:pathLst>
                <a:path w="1864215" h="1840618">
                  <a:moveTo>
                    <a:pt x="-49" y="-186"/>
                  </a:moveTo>
                  <a:lnTo>
                    <a:pt x="1864167" y="1840432"/>
                  </a:lnTo>
                </a:path>
              </a:pathLst>
            </a:custGeom>
            <a:ln/>
          </p:spPr>
          <p:style>
            <a:lnRef idx="2">
              <a:schemeClr val="dk1"/>
            </a:lnRef>
            <a:fillRef idx="1">
              <a:schemeClr val="lt1"/>
            </a:fillRef>
            <a:effectRef idx="0">
              <a:schemeClr val="dk1"/>
            </a:effectRef>
            <a:fontRef idx="minor"/>
          </p:style>
        </p:sp>
        <p:sp>
          <p:nvSpPr>
            <p:cNvPr id="523" name="CustomShape 100">
              <a:extLst>
                <a:ext uri="{FF2B5EF4-FFF2-40B4-BE49-F238E27FC236}">
                  <a16:creationId xmlns:a16="http://schemas.microsoft.com/office/drawing/2014/main" id="{C45ED79A-7A9A-4616-8B5C-FF2E4919D256}"/>
                </a:ext>
              </a:extLst>
            </p:cNvPr>
            <p:cNvSpPr/>
            <p:nvPr/>
          </p:nvSpPr>
          <p:spPr>
            <a:xfrm rot="10800000">
              <a:off x="14438520" y="2499840"/>
              <a:ext cx="675000" cy="1048680"/>
            </a:xfrm>
            <a:custGeom>
              <a:avLst/>
              <a:gdLst/>
              <a:ahLst/>
              <a:cxnLst/>
              <a:rect l="l" t="t" r="r" b="b"/>
              <a:pathLst>
                <a:path w="1864215" h="2760927">
                  <a:moveTo>
                    <a:pt x="-49" y="-146"/>
                  </a:moveTo>
                  <a:lnTo>
                    <a:pt x="1864167" y="2760781"/>
                  </a:lnTo>
                </a:path>
              </a:pathLst>
            </a:custGeom>
            <a:ln/>
          </p:spPr>
          <p:style>
            <a:lnRef idx="2">
              <a:schemeClr val="dk1"/>
            </a:lnRef>
            <a:fillRef idx="1">
              <a:schemeClr val="lt1"/>
            </a:fillRef>
            <a:effectRef idx="0">
              <a:schemeClr val="dk1"/>
            </a:effectRef>
            <a:fontRef idx="minor"/>
          </p:style>
        </p:sp>
        <p:sp>
          <p:nvSpPr>
            <p:cNvPr id="524" name="CustomShape 101">
              <a:extLst>
                <a:ext uri="{FF2B5EF4-FFF2-40B4-BE49-F238E27FC236}">
                  <a16:creationId xmlns:a16="http://schemas.microsoft.com/office/drawing/2014/main" id="{06135B1E-4781-49E5-BA5A-0673C3DF77A6}"/>
                </a:ext>
              </a:extLst>
            </p:cNvPr>
            <p:cNvSpPr/>
            <p:nvPr/>
          </p:nvSpPr>
          <p:spPr>
            <a:xfrm rot="10800000">
              <a:off x="14438520" y="2150280"/>
              <a:ext cx="675000" cy="1398240"/>
            </a:xfrm>
            <a:custGeom>
              <a:avLst/>
              <a:gdLst/>
              <a:ahLst/>
              <a:cxnLst/>
              <a:rect l="l" t="t" r="r" b="b"/>
              <a:pathLst>
                <a:path w="1864215" h="3681236">
                  <a:moveTo>
                    <a:pt x="-49" y="-107"/>
                  </a:moveTo>
                  <a:lnTo>
                    <a:pt x="1864167" y="3681130"/>
                  </a:lnTo>
                </a:path>
              </a:pathLst>
            </a:custGeom>
            <a:ln/>
          </p:spPr>
          <p:style>
            <a:lnRef idx="2">
              <a:schemeClr val="dk1"/>
            </a:lnRef>
            <a:fillRef idx="1">
              <a:schemeClr val="lt1"/>
            </a:fillRef>
            <a:effectRef idx="0">
              <a:schemeClr val="dk1"/>
            </a:effectRef>
            <a:fontRef idx="minor"/>
          </p:style>
        </p:sp>
        <p:sp>
          <p:nvSpPr>
            <p:cNvPr id="525" name="CustomShape 102">
              <a:extLst>
                <a:ext uri="{FF2B5EF4-FFF2-40B4-BE49-F238E27FC236}">
                  <a16:creationId xmlns:a16="http://schemas.microsoft.com/office/drawing/2014/main" id="{6B6B1CC5-0FED-4A81-B6C2-541E51928D69}"/>
                </a:ext>
              </a:extLst>
            </p:cNvPr>
            <p:cNvSpPr/>
            <p:nvPr/>
          </p:nvSpPr>
          <p:spPr>
            <a:xfrm rot="10800000">
              <a:off x="14438520" y="3196440"/>
              <a:ext cx="675000" cy="2520"/>
            </a:xfrm>
            <a:custGeom>
              <a:avLst/>
              <a:gdLst/>
              <a:ahLst/>
              <a:cxnLst/>
              <a:rect l="l" t="t" r="r" b="b"/>
              <a:pathLst>
                <a:path w="1864215" h="7784">
                  <a:moveTo>
                    <a:pt x="-49" y="-186"/>
                  </a:moveTo>
                  <a:lnTo>
                    <a:pt x="1864167" y="-186"/>
                  </a:lnTo>
                </a:path>
              </a:pathLst>
            </a:custGeom>
            <a:ln/>
          </p:spPr>
          <p:style>
            <a:lnRef idx="2">
              <a:schemeClr val="dk1"/>
            </a:lnRef>
            <a:fillRef idx="1">
              <a:schemeClr val="lt1"/>
            </a:fillRef>
            <a:effectRef idx="0">
              <a:schemeClr val="dk1"/>
            </a:effectRef>
            <a:fontRef idx="minor"/>
          </p:style>
        </p:sp>
        <p:sp>
          <p:nvSpPr>
            <p:cNvPr id="526" name="CustomShape 103">
              <a:extLst>
                <a:ext uri="{FF2B5EF4-FFF2-40B4-BE49-F238E27FC236}">
                  <a16:creationId xmlns:a16="http://schemas.microsoft.com/office/drawing/2014/main" id="{E649220C-F6E7-4356-BDDD-0DC7CCA4377D}"/>
                </a:ext>
              </a:extLst>
            </p:cNvPr>
            <p:cNvSpPr/>
            <p:nvPr/>
          </p:nvSpPr>
          <p:spPr>
            <a:xfrm rot="10800000">
              <a:off x="14438520" y="2849400"/>
              <a:ext cx="675000" cy="349200"/>
            </a:xfrm>
            <a:custGeom>
              <a:avLst/>
              <a:gdLst/>
              <a:ahLst/>
              <a:cxnLst/>
              <a:rect l="l" t="t" r="r" b="b"/>
              <a:pathLst>
                <a:path w="1864215" h="920309">
                  <a:moveTo>
                    <a:pt x="-49" y="-146"/>
                  </a:moveTo>
                  <a:lnTo>
                    <a:pt x="1864167" y="920163"/>
                  </a:lnTo>
                </a:path>
              </a:pathLst>
            </a:custGeom>
            <a:ln/>
          </p:spPr>
          <p:style>
            <a:lnRef idx="2">
              <a:schemeClr val="dk1"/>
            </a:lnRef>
            <a:fillRef idx="1">
              <a:schemeClr val="lt1"/>
            </a:fillRef>
            <a:effectRef idx="0">
              <a:schemeClr val="dk1"/>
            </a:effectRef>
            <a:fontRef idx="minor"/>
          </p:style>
        </p:sp>
        <p:sp>
          <p:nvSpPr>
            <p:cNvPr id="527" name="CustomShape 104">
              <a:extLst>
                <a:ext uri="{FF2B5EF4-FFF2-40B4-BE49-F238E27FC236}">
                  <a16:creationId xmlns:a16="http://schemas.microsoft.com/office/drawing/2014/main" id="{5903A0ED-EC9D-4743-BD0E-63428AE895F8}"/>
                </a:ext>
              </a:extLst>
            </p:cNvPr>
            <p:cNvSpPr/>
            <p:nvPr/>
          </p:nvSpPr>
          <p:spPr>
            <a:xfrm rot="10800000">
              <a:off x="14438520" y="2500200"/>
              <a:ext cx="675000" cy="698760"/>
            </a:xfrm>
            <a:custGeom>
              <a:avLst/>
              <a:gdLst/>
              <a:ahLst/>
              <a:cxnLst/>
              <a:rect l="l" t="t" r="r" b="b"/>
              <a:pathLst>
                <a:path w="1864215" h="1840618">
                  <a:moveTo>
                    <a:pt x="-49" y="-107"/>
                  </a:moveTo>
                  <a:lnTo>
                    <a:pt x="1864167" y="1840511"/>
                  </a:lnTo>
                </a:path>
              </a:pathLst>
            </a:custGeom>
            <a:ln/>
          </p:spPr>
          <p:style>
            <a:lnRef idx="2">
              <a:schemeClr val="dk1"/>
            </a:lnRef>
            <a:fillRef idx="1">
              <a:schemeClr val="lt1"/>
            </a:fillRef>
            <a:effectRef idx="0">
              <a:schemeClr val="dk1"/>
            </a:effectRef>
            <a:fontRef idx="minor"/>
          </p:style>
        </p:sp>
        <p:sp>
          <p:nvSpPr>
            <p:cNvPr id="528" name="CustomShape 105">
              <a:extLst>
                <a:ext uri="{FF2B5EF4-FFF2-40B4-BE49-F238E27FC236}">
                  <a16:creationId xmlns:a16="http://schemas.microsoft.com/office/drawing/2014/main" id="{1E9A0351-1F9F-464E-B42B-CF0096AEDB0C}"/>
                </a:ext>
              </a:extLst>
            </p:cNvPr>
            <p:cNvSpPr/>
            <p:nvPr/>
          </p:nvSpPr>
          <p:spPr>
            <a:xfrm rot="10800000">
              <a:off x="14438520" y="2150280"/>
              <a:ext cx="675000" cy="1048680"/>
            </a:xfrm>
            <a:custGeom>
              <a:avLst/>
              <a:gdLst/>
              <a:ahLst/>
              <a:cxnLst/>
              <a:rect l="l" t="t" r="r" b="b"/>
              <a:pathLst>
                <a:path w="1864215" h="2760927">
                  <a:moveTo>
                    <a:pt x="-49" y="-67"/>
                  </a:moveTo>
                  <a:lnTo>
                    <a:pt x="1864167" y="2760860"/>
                  </a:lnTo>
                </a:path>
              </a:pathLst>
            </a:custGeom>
            <a:ln/>
          </p:spPr>
          <p:style>
            <a:lnRef idx="2">
              <a:schemeClr val="dk1"/>
            </a:lnRef>
            <a:fillRef idx="1">
              <a:schemeClr val="lt1"/>
            </a:fillRef>
            <a:effectRef idx="0">
              <a:schemeClr val="dk1"/>
            </a:effectRef>
            <a:fontRef idx="minor"/>
          </p:style>
        </p:sp>
        <p:sp>
          <p:nvSpPr>
            <p:cNvPr id="529" name="CustomShape 106">
              <a:extLst>
                <a:ext uri="{FF2B5EF4-FFF2-40B4-BE49-F238E27FC236}">
                  <a16:creationId xmlns:a16="http://schemas.microsoft.com/office/drawing/2014/main" id="{5AB939AD-560F-463C-A3BB-D732E52310BF}"/>
                </a:ext>
              </a:extLst>
            </p:cNvPr>
            <p:cNvSpPr/>
            <p:nvPr/>
          </p:nvSpPr>
          <p:spPr>
            <a:xfrm rot="10800000">
              <a:off x="14438520" y="2849400"/>
              <a:ext cx="675000" cy="349200"/>
            </a:xfrm>
            <a:custGeom>
              <a:avLst/>
              <a:gdLst/>
              <a:ahLst/>
              <a:cxnLst/>
              <a:rect l="l" t="t" r="r" b="b"/>
              <a:pathLst>
                <a:path w="1864215" h="920309">
                  <a:moveTo>
                    <a:pt x="-49" y="920163"/>
                  </a:moveTo>
                  <a:lnTo>
                    <a:pt x="1864167" y="-146"/>
                  </a:lnTo>
                </a:path>
              </a:pathLst>
            </a:custGeom>
            <a:ln/>
          </p:spPr>
          <p:style>
            <a:lnRef idx="2">
              <a:schemeClr val="dk1"/>
            </a:lnRef>
            <a:fillRef idx="1">
              <a:schemeClr val="lt1"/>
            </a:fillRef>
            <a:effectRef idx="0">
              <a:schemeClr val="dk1"/>
            </a:effectRef>
            <a:fontRef idx="minor"/>
          </p:style>
        </p:sp>
        <p:sp>
          <p:nvSpPr>
            <p:cNvPr id="530" name="CustomShape 107">
              <a:extLst>
                <a:ext uri="{FF2B5EF4-FFF2-40B4-BE49-F238E27FC236}">
                  <a16:creationId xmlns:a16="http://schemas.microsoft.com/office/drawing/2014/main" id="{3EB1443C-1145-4D36-AC24-DC8C5B40FA34}"/>
                </a:ext>
              </a:extLst>
            </p:cNvPr>
            <p:cNvSpPr/>
            <p:nvPr/>
          </p:nvSpPr>
          <p:spPr>
            <a:xfrm rot="10800000">
              <a:off x="14438520" y="2846520"/>
              <a:ext cx="675000" cy="2520"/>
            </a:xfrm>
            <a:custGeom>
              <a:avLst/>
              <a:gdLst/>
              <a:ahLst/>
              <a:cxnLst/>
              <a:rect l="l" t="t" r="r" b="b"/>
              <a:pathLst>
                <a:path w="1864215" h="7784">
                  <a:moveTo>
                    <a:pt x="-49" y="-107"/>
                  </a:moveTo>
                  <a:lnTo>
                    <a:pt x="1864167" y="-107"/>
                  </a:lnTo>
                </a:path>
              </a:pathLst>
            </a:custGeom>
            <a:ln/>
          </p:spPr>
          <p:style>
            <a:lnRef idx="2">
              <a:schemeClr val="dk1"/>
            </a:lnRef>
            <a:fillRef idx="1">
              <a:schemeClr val="lt1"/>
            </a:fillRef>
            <a:effectRef idx="0">
              <a:schemeClr val="dk1"/>
            </a:effectRef>
            <a:fontRef idx="minor"/>
          </p:style>
        </p:sp>
        <p:sp>
          <p:nvSpPr>
            <p:cNvPr id="531" name="CustomShape 108">
              <a:extLst>
                <a:ext uri="{FF2B5EF4-FFF2-40B4-BE49-F238E27FC236}">
                  <a16:creationId xmlns:a16="http://schemas.microsoft.com/office/drawing/2014/main" id="{E8BB1FB9-0AF3-43A4-9EAB-7EA2FA674FCA}"/>
                </a:ext>
              </a:extLst>
            </p:cNvPr>
            <p:cNvSpPr/>
            <p:nvPr/>
          </p:nvSpPr>
          <p:spPr>
            <a:xfrm rot="10800000">
              <a:off x="14438520" y="2499840"/>
              <a:ext cx="675000" cy="349200"/>
            </a:xfrm>
            <a:custGeom>
              <a:avLst/>
              <a:gdLst/>
              <a:ahLst/>
              <a:cxnLst/>
              <a:rect l="l" t="t" r="r" b="b"/>
              <a:pathLst>
                <a:path w="1864215" h="920309">
                  <a:moveTo>
                    <a:pt x="-49" y="-67"/>
                  </a:moveTo>
                  <a:lnTo>
                    <a:pt x="1864167" y="920242"/>
                  </a:lnTo>
                </a:path>
              </a:pathLst>
            </a:custGeom>
            <a:ln/>
          </p:spPr>
          <p:style>
            <a:lnRef idx="2">
              <a:schemeClr val="dk1"/>
            </a:lnRef>
            <a:fillRef idx="1">
              <a:schemeClr val="lt1"/>
            </a:fillRef>
            <a:effectRef idx="0">
              <a:schemeClr val="dk1"/>
            </a:effectRef>
            <a:fontRef idx="minor"/>
          </p:style>
        </p:sp>
        <p:sp>
          <p:nvSpPr>
            <p:cNvPr id="532" name="CustomShape 109">
              <a:extLst>
                <a:ext uri="{FF2B5EF4-FFF2-40B4-BE49-F238E27FC236}">
                  <a16:creationId xmlns:a16="http://schemas.microsoft.com/office/drawing/2014/main" id="{AD50A789-6532-4D9B-A30F-62CD6712BF50}"/>
                </a:ext>
              </a:extLst>
            </p:cNvPr>
            <p:cNvSpPr/>
            <p:nvPr/>
          </p:nvSpPr>
          <p:spPr>
            <a:xfrm rot="10800000">
              <a:off x="14438520" y="2150640"/>
              <a:ext cx="675000" cy="698760"/>
            </a:xfrm>
            <a:custGeom>
              <a:avLst/>
              <a:gdLst/>
              <a:ahLst/>
              <a:cxnLst/>
              <a:rect l="l" t="t" r="r" b="b"/>
              <a:pathLst>
                <a:path w="1864215" h="1840618">
                  <a:moveTo>
                    <a:pt x="-49" y="-28"/>
                  </a:moveTo>
                  <a:lnTo>
                    <a:pt x="1864167" y="1840591"/>
                  </a:lnTo>
                </a:path>
              </a:pathLst>
            </a:custGeom>
            <a:ln/>
          </p:spPr>
          <p:style>
            <a:lnRef idx="2">
              <a:schemeClr val="dk1"/>
            </a:lnRef>
            <a:fillRef idx="1">
              <a:schemeClr val="lt1"/>
            </a:fillRef>
            <a:effectRef idx="0">
              <a:schemeClr val="dk1"/>
            </a:effectRef>
            <a:fontRef idx="minor"/>
          </p:style>
        </p:sp>
        <p:sp>
          <p:nvSpPr>
            <p:cNvPr id="533" name="CustomShape 110">
              <a:extLst>
                <a:ext uri="{FF2B5EF4-FFF2-40B4-BE49-F238E27FC236}">
                  <a16:creationId xmlns:a16="http://schemas.microsoft.com/office/drawing/2014/main" id="{01423ADE-7696-4ED8-8C6D-6E5A3ECF0AB1}"/>
                </a:ext>
              </a:extLst>
            </p:cNvPr>
            <p:cNvSpPr/>
            <p:nvPr/>
          </p:nvSpPr>
          <p:spPr>
            <a:xfrm rot="10800000">
              <a:off x="14438520" y="2500200"/>
              <a:ext cx="675000" cy="698760"/>
            </a:xfrm>
            <a:custGeom>
              <a:avLst/>
              <a:gdLst/>
              <a:ahLst/>
              <a:cxnLst/>
              <a:rect l="l" t="t" r="r" b="b"/>
              <a:pathLst>
                <a:path w="1864215" h="1840618">
                  <a:moveTo>
                    <a:pt x="-49" y="1840511"/>
                  </a:moveTo>
                  <a:lnTo>
                    <a:pt x="1864167" y="-107"/>
                  </a:lnTo>
                </a:path>
              </a:pathLst>
            </a:custGeom>
            <a:ln/>
          </p:spPr>
          <p:style>
            <a:lnRef idx="2">
              <a:schemeClr val="dk1"/>
            </a:lnRef>
            <a:fillRef idx="1">
              <a:schemeClr val="lt1"/>
            </a:fillRef>
            <a:effectRef idx="0">
              <a:schemeClr val="dk1"/>
            </a:effectRef>
            <a:fontRef idx="minor"/>
          </p:style>
        </p:sp>
        <p:sp>
          <p:nvSpPr>
            <p:cNvPr id="534" name="CustomShape 111">
              <a:extLst>
                <a:ext uri="{FF2B5EF4-FFF2-40B4-BE49-F238E27FC236}">
                  <a16:creationId xmlns:a16="http://schemas.microsoft.com/office/drawing/2014/main" id="{003699CC-B91D-4ECF-8A5F-412EF1B6C8DA}"/>
                </a:ext>
              </a:extLst>
            </p:cNvPr>
            <p:cNvSpPr/>
            <p:nvPr/>
          </p:nvSpPr>
          <p:spPr>
            <a:xfrm rot="10800000">
              <a:off x="14438520" y="2499840"/>
              <a:ext cx="675000" cy="349200"/>
            </a:xfrm>
            <a:custGeom>
              <a:avLst/>
              <a:gdLst/>
              <a:ahLst/>
              <a:cxnLst/>
              <a:rect l="l" t="t" r="r" b="b"/>
              <a:pathLst>
                <a:path w="1864215" h="920309">
                  <a:moveTo>
                    <a:pt x="-49" y="920242"/>
                  </a:moveTo>
                  <a:lnTo>
                    <a:pt x="1864167" y="-67"/>
                  </a:lnTo>
                </a:path>
              </a:pathLst>
            </a:custGeom>
            <a:ln/>
          </p:spPr>
          <p:style>
            <a:lnRef idx="2">
              <a:schemeClr val="dk1"/>
            </a:lnRef>
            <a:fillRef idx="1">
              <a:schemeClr val="lt1"/>
            </a:fillRef>
            <a:effectRef idx="0">
              <a:schemeClr val="dk1"/>
            </a:effectRef>
            <a:fontRef idx="minor"/>
          </p:style>
        </p:sp>
        <p:sp>
          <p:nvSpPr>
            <p:cNvPr id="535" name="CustomShape 112">
              <a:extLst>
                <a:ext uri="{FF2B5EF4-FFF2-40B4-BE49-F238E27FC236}">
                  <a16:creationId xmlns:a16="http://schemas.microsoft.com/office/drawing/2014/main" id="{56FF1C98-3134-472C-AFF5-3E4504B0A3D3}"/>
                </a:ext>
              </a:extLst>
            </p:cNvPr>
            <p:cNvSpPr/>
            <p:nvPr/>
          </p:nvSpPr>
          <p:spPr>
            <a:xfrm rot="10800000">
              <a:off x="14438520" y="2496600"/>
              <a:ext cx="675000" cy="2520"/>
            </a:xfrm>
            <a:custGeom>
              <a:avLst/>
              <a:gdLst/>
              <a:ahLst/>
              <a:cxnLst/>
              <a:rect l="l" t="t" r="r" b="b"/>
              <a:pathLst>
                <a:path w="1864215" h="7784">
                  <a:moveTo>
                    <a:pt x="-49" y="-28"/>
                  </a:moveTo>
                  <a:lnTo>
                    <a:pt x="1864167" y="-28"/>
                  </a:lnTo>
                </a:path>
              </a:pathLst>
            </a:custGeom>
            <a:ln/>
          </p:spPr>
          <p:style>
            <a:lnRef idx="2">
              <a:schemeClr val="dk1"/>
            </a:lnRef>
            <a:fillRef idx="1">
              <a:schemeClr val="lt1"/>
            </a:fillRef>
            <a:effectRef idx="0">
              <a:schemeClr val="dk1"/>
            </a:effectRef>
            <a:fontRef idx="minor"/>
          </p:style>
        </p:sp>
        <p:sp>
          <p:nvSpPr>
            <p:cNvPr id="536" name="CustomShape 113">
              <a:extLst>
                <a:ext uri="{FF2B5EF4-FFF2-40B4-BE49-F238E27FC236}">
                  <a16:creationId xmlns:a16="http://schemas.microsoft.com/office/drawing/2014/main" id="{F57199FA-FD9F-451E-A1A7-46C2B82116A8}"/>
                </a:ext>
              </a:extLst>
            </p:cNvPr>
            <p:cNvSpPr/>
            <p:nvPr/>
          </p:nvSpPr>
          <p:spPr>
            <a:xfrm rot="10800000">
              <a:off x="14438520" y="2149920"/>
              <a:ext cx="675000" cy="349200"/>
            </a:xfrm>
            <a:custGeom>
              <a:avLst/>
              <a:gdLst/>
              <a:ahLst/>
              <a:cxnLst/>
              <a:rect l="l" t="t" r="r" b="b"/>
              <a:pathLst>
                <a:path w="1864215" h="920309">
                  <a:moveTo>
                    <a:pt x="-49" y="12"/>
                  </a:moveTo>
                  <a:lnTo>
                    <a:pt x="1864167" y="920321"/>
                  </a:lnTo>
                </a:path>
              </a:pathLst>
            </a:custGeom>
            <a:ln/>
          </p:spPr>
          <p:style>
            <a:lnRef idx="2">
              <a:schemeClr val="dk1"/>
            </a:lnRef>
            <a:fillRef idx="1">
              <a:schemeClr val="lt1"/>
            </a:fillRef>
            <a:effectRef idx="0">
              <a:schemeClr val="dk1"/>
            </a:effectRef>
            <a:fontRef idx="minor"/>
          </p:style>
        </p:sp>
        <p:sp>
          <p:nvSpPr>
            <p:cNvPr id="537" name="CustomShape 114">
              <a:extLst>
                <a:ext uri="{FF2B5EF4-FFF2-40B4-BE49-F238E27FC236}">
                  <a16:creationId xmlns:a16="http://schemas.microsoft.com/office/drawing/2014/main" id="{DE2F490A-E375-4423-BA0D-9A3669B9A899}"/>
                </a:ext>
              </a:extLst>
            </p:cNvPr>
            <p:cNvSpPr/>
            <p:nvPr/>
          </p:nvSpPr>
          <p:spPr>
            <a:xfrm rot="10800000">
              <a:off x="14438520" y="2150280"/>
              <a:ext cx="675000" cy="1048680"/>
            </a:xfrm>
            <a:custGeom>
              <a:avLst/>
              <a:gdLst/>
              <a:ahLst/>
              <a:cxnLst/>
              <a:rect l="l" t="t" r="r" b="b"/>
              <a:pathLst>
                <a:path w="1864215" h="2760927">
                  <a:moveTo>
                    <a:pt x="-49" y="2760860"/>
                  </a:moveTo>
                  <a:lnTo>
                    <a:pt x="1864167" y="-67"/>
                  </a:lnTo>
                </a:path>
              </a:pathLst>
            </a:custGeom>
            <a:ln/>
          </p:spPr>
          <p:style>
            <a:lnRef idx="2">
              <a:schemeClr val="dk1"/>
            </a:lnRef>
            <a:fillRef idx="1">
              <a:schemeClr val="lt1"/>
            </a:fillRef>
            <a:effectRef idx="0">
              <a:schemeClr val="dk1"/>
            </a:effectRef>
            <a:fontRef idx="minor"/>
          </p:style>
        </p:sp>
        <p:sp>
          <p:nvSpPr>
            <p:cNvPr id="538" name="CustomShape 115">
              <a:extLst>
                <a:ext uri="{FF2B5EF4-FFF2-40B4-BE49-F238E27FC236}">
                  <a16:creationId xmlns:a16="http://schemas.microsoft.com/office/drawing/2014/main" id="{A33BBE8A-9903-46BF-AE90-A10E2F2350F8}"/>
                </a:ext>
              </a:extLst>
            </p:cNvPr>
            <p:cNvSpPr/>
            <p:nvPr/>
          </p:nvSpPr>
          <p:spPr>
            <a:xfrm rot="10800000">
              <a:off x="14438520" y="2150640"/>
              <a:ext cx="675000" cy="698760"/>
            </a:xfrm>
            <a:custGeom>
              <a:avLst/>
              <a:gdLst/>
              <a:ahLst/>
              <a:cxnLst/>
              <a:rect l="l" t="t" r="r" b="b"/>
              <a:pathLst>
                <a:path w="1864215" h="1840618">
                  <a:moveTo>
                    <a:pt x="-49" y="1840591"/>
                  </a:moveTo>
                  <a:lnTo>
                    <a:pt x="1864167" y="-28"/>
                  </a:lnTo>
                </a:path>
              </a:pathLst>
            </a:custGeom>
            <a:ln/>
          </p:spPr>
          <p:style>
            <a:lnRef idx="2">
              <a:schemeClr val="dk1"/>
            </a:lnRef>
            <a:fillRef idx="1">
              <a:schemeClr val="lt1"/>
            </a:fillRef>
            <a:effectRef idx="0">
              <a:schemeClr val="dk1"/>
            </a:effectRef>
            <a:fontRef idx="minor"/>
          </p:style>
        </p:sp>
        <p:sp>
          <p:nvSpPr>
            <p:cNvPr id="539" name="CustomShape 116">
              <a:extLst>
                <a:ext uri="{FF2B5EF4-FFF2-40B4-BE49-F238E27FC236}">
                  <a16:creationId xmlns:a16="http://schemas.microsoft.com/office/drawing/2014/main" id="{B8AF9179-9F87-4FC3-86D2-69795A8D39FC}"/>
                </a:ext>
              </a:extLst>
            </p:cNvPr>
            <p:cNvSpPr/>
            <p:nvPr/>
          </p:nvSpPr>
          <p:spPr>
            <a:xfrm rot="10800000">
              <a:off x="14438520" y="2149920"/>
              <a:ext cx="675000" cy="349200"/>
            </a:xfrm>
            <a:custGeom>
              <a:avLst/>
              <a:gdLst/>
              <a:ahLst/>
              <a:cxnLst/>
              <a:rect l="l" t="t" r="r" b="b"/>
              <a:pathLst>
                <a:path w="1864215" h="920309">
                  <a:moveTo>
                    <a:pt x="-49" y="920321"/>
                  </a:moveTo>
                  <a:lnTo>
                    <a:pt x="1864167" y="12"/>
                  </a:lnTo>
                </a:path>
              </a:pathLst>
            </a:custGeom>
            <a:ln/>
          </p:spPr>
          <p:style>
            <a:lnRef idx="2">
              <a:schemeClr val="dk1"/>
            </a:lnRef>
            <a:fillRef idx="1">
              <a:schemeClr val="lt1"/>
            </a:fillRef>
            <a:effectRef idx="0">
              <a:schemeClr val="dk1"/>
            </a:effectRef>
            <a:fontRef idx="minor"/>
          </p:style>
        </p:sp>
        <p:sp>
          <p:nvSpPr>
            <p:cNvPr id="540" name="CustomShape 117">
              <a:extLst>
                <a:ext uri="{FF2B5EF4-FFF2-40B4-BE49-F238E27FC236}">
                  <a16:creationId xmlns:a16="http://schemas.microsoft.com/office/drawing/2014/main" id="{805370EC-B06C-4688-A135-295A592523E0}"/>
                </a:ext>
              </a:extLst>
            </p:cNvPr>
            <p:cNvSpPr/>
            <p:nvPr/>
          </p:nvSpPr>
          <p:spPr>
            <a:xfrm rot="10800000">
              <a:off x="14438520" y="2147040"/>
              <a:ext cx="675000" cy="2520"/>
            </a:xfrm>
            <a:custGeom>
              <a:avLst/>
              <a:gdLst/>
              <a:ahLst/>
              <a:cxnLst/>
              <a:rect l="l" t="t" r="r" b="b"/>
              <a:pathLst>
                <a:path w="1864215" h="7784">
                  <a:moveTo>
                    <a:pt x="-49" y="52"/>
                  </a:moveTo>
                  <a:lnTo>
                    <a:pt x="1864167" y="52"/>
                  </a:lnTo>
                </a:path>
              </a:pathLst>
            </a:custGeom>
            <a:ln/>
          </p:spPr>
          <p:style>
            <a:lnRef idx="2">
              <a:schemeClr val="dk1"/>
            </a:lnRef>
            <a:fillRef idx="1">
              <a:schemeClr val="lt1"/>
            </a:fillRef>
            <a:effectRef idx="0">
              <a:schemeClr val="dk1"/>
            </a:effectRef>
            <a:fontRef idx="minor"/>
          </p:style>
        </p:sp>
        <p:sp>
          <p:nvSpPr>
            <p:cNvPr id="541" name="CustomShape 118">
              <a:extLst>
                <a:ext uri="{FF2B5EF4-FFF2-40B4-BE49-F238E27FC236}">
                  <a16:creationId xmlns:a16="http://schemas.microsoft.com/office/drawing/2014/main" id="{6CBA04FA-CDF8-438D-BCDE-B42A4EC89047}"/>
                </a:ext>
              </a:extLst>
            </p:cNvPr>
            <p:cNvSpPr/>
            <p:nvPr/>
          </p:nvSpPr>
          <p:spPr>
            <a:xfrm rot="10800000">
              <a:off x="13763160" y="3373920"/>
              <a:ext cx="675000" cy="174600"/>
            </a:xfrm>
            <a:custGeom>
              <a:avLst/>
              <a:gdLst/>
              <a:ahLst/>
              <a:cxnLst/>
              <a:rect l="l" t="t" r="r" b="b"/>
              <a:pathLst>
                <a:path w="1864215" h="460154">
                  <a:moveTo>
                    <a:pt x="112" y="-246"/>
                  </a:moveTo>
                  <a:lnTo>
                    <a:pt x="1864328" y="459909"/>
                  </a:lnTo>
                </a:path>
              </a:pathLst>
            </a:custGeom>
            <a:ln/>
          </p:spPr>
          <p:style>
            <a:lnRef idx="2">
              <a:schemeClr val="dk1"/>
            </a:lnRef>
            <a:fillRef idx="1">
              <a:schemeClr val="lt1"/>
            </a:fillRef>
            <a:effectRef idx="0">
              <a:schemeClr val="dk1"/>
            </a:effectRef>
            <a:fontRef idx="minor"/>
          </p:style>
        </p:sp>
        <p:sp>
          <p:nvSpPr>
            <p:cNvPr id="542" name="CustomShape 119">
              <a:extLst>
                <a:ext uri="{FF2B5EF4-FFF2-40B4-BE49-F238E27FC236}">
                  <a16:creationId xmlns:a16="http://schemas.microsoft.com/office/drawing/2014/main" id="{B1A8BB91-6A05-42D3-A150-0B812011057B}"/>
                </a:ext>
              </a:extLst>
            </p:cNvPr>
            <p:cNvSpPr/>
            <p:nvPr/>
          </p:nvSpPr>
          <p:spPr>
            <a:xfrm rot="10800000">
              <a:off x="13763160" y="3024360"/>
              <a:ext cx="675000" cy="524160"/>
            </a:xfrm>
            <a:custGeom>
              <a:avLst/>
              <a:gdLst/>
              <a:ahLst/>
              <a:cxnLst/>
              <a:rect l="l" t="t" r="r" b="b"/>
              <a:pathLst>
                <a:path w="1864215" h="1380463">
                  <a:moveTo>
                    <a:pt x="112" y="-206"/>
                  </a:moveTo>
                  <a:lnTo>
                    <a:pt x="1864328" y="1380258"/>
                  </a:lnTo>
                </a:path>
              </a:pathLst>
            </a:custGeom>
            <a:ln/>
          </p:spPr>
          <p:style>
            <a:lnRef idx="2">
              <a:schemeClr val="dk1"/>
            </a:lnRef>
            <a:fillRef idx="1">
              <a:schemeClr val="lt1"/>
            </a:fillRef>
            <a:effectRef idx="0">
              <a:schemeClr val="dk1"/>
            </a:effectRef>
            <a:fontRef idx="minor"/>
          </p:style>
        </p:sp>
        <p:sp>
          <p:nvSpPr>
            <p:cNvPr id="543" name="CustomShape 120">
              <a:extLst>
                <a:ext uri="{FF2B5EF4-FFF2-40B4-BE49-F238E27FC236}">
                  <a16:creationId xmlns:a16="http://schemas.microsoft.com/office/drawing/2014/main" id="{48A499DB-FAC4-4AEC-A2EC-F6B7644B423A}"/>
                </a:ext>
              </a:extLst>
            </p:cNvPr>
            <p:cNvSpPr/>
            <p:nvPr/>
          </p:nvSpPr>
          <p:spPr>
            <a:xfrm rot="10800000">
              <a:off x="13763160" y="3198960"/>
              <a:ext cx="675000" cy="174600"/>
            </a:xfrm>
            <a:custGeom>
              <a:avLst/>
              <a:gdLst/>
              <a:ahLst/>
              <a:cxnLst/>
              <a:rect l="l" t="t" r="r" b="b"/>
              <a:pathLst>
                <a:path w="1864215" h="460154">
                  <a:moveTo>
                    <a:pt x="112" y="459949"/>
                  </a:moveTo>
                  <a:lnTo>
                    <a:pt x="1864328" y="-206"/>
                  </a:lnTo>
                </a:path>
              </a:pathLst>
            </a:custGeom>
            <a:ln/>
          </p:spPr>
          <p:style>
            <a:lnRef idx="2">
              <a:schemeClr val="dk1"/>
            </a:lnRef>
            <a:fillRef idx="1">
              <a:schemeClr val="lt1"/>
            </a:fillRef>
            <a:effectRef idx="0">
              <a:schemeClr val="dk1"/>
            </a:effectRef>
            <a:fontRef idx="minor"/>
          </p:style>
        </p:sp>
        <p:sp>
          <p:nvSpPr>
            <p:cNvPr id="544" name="CustomShape 121">
              <a:extLst>
                <a:ext uri="{FF2B5EF4-FFF2-40B4-BE49-F238E27FC236}">
                  <a16:creationId xmlns:a16="http://schemas.microsoft.com/office/drawing/2014/main" id="{170EDEFD-CE34-4D1B-9A12-58D88EAA4EB2}"/>
                </a:ext>
              </a:extLst>
            </p:cNvPr>
            <p:cNvSpPr/>
            <p:nvPr/>
          </p:nvSpPr>
          <p:spPr>
            <a:xfrm rot="10800000">
              <a:off x="13763160" y="3024360"/>
              <a:ext cx="675000" cy="174600"/>
            </a:xfrm>
            <a:custGeom>
              <a:avLst/>
              <a:gdLst/>
              <a:ahLst/>
              <a:cxnLst/>
              <a:rect l="l" t="t" r="r" b="b"/>
              <a:pathLst>
                <a:path w="1864215" h="460154">
                  <a:moveTo>
                    <a:pt x="112" y="-166"/>
                  </a:moveTo>
                  <a:lnTo>
                    <a:pt x="1864328" y="459988"/>
                  </a:lnTo>
                </a:path>
              </a:pathLst>
            </a:custGeom>
            <a:ln/>
          </p:spPr>
          <p:style>
            <a:lnRef idx="2">
              <a:schemeClr val="dk1"/>
            </a:lnRef>
            <a:fillRef idx="1">
              <a:schemeClr val="lt1"/>
            </a:fillRef>
            <a:effectRef idx="0">
              <a:schemeClr val="dk1"/>
            </a:effectRef>
            <a:fontRef idx="minor"/>
          </p:style>
        </p:sp>
        <p:sp>
          <p:nvSpPr>
            <p:cNvPr id="545" name="CustomShape 122">
              <a:extLst>
                <a:ext uri="{FF2B5EF4-FFF2-40B4-BE49-F238E27FC236}">
                  <a16:creationId xmlns:a16="http://schemas.microsoft.com/office/drawing/2014/main" id="{40460887-8D22-4F68-BDFB-48D029530DCB}"/>
                </a:ext>
              </a:extLst>
            </p:cNvPr>
            <p:cNvSpPr/>
            <p:nvPr/>
          </p:nvSpPr>
          <p:spPr>
            <a:xfrm rot="10800000">
              <a:off x="13763160" y="2849400"/>
              <a:ext cx="675000" cy="524160"/>
            </a:xfrm>
            <a:custGeom>
              <a:avLst/>
              <a:gdLst/>
              <a:ahLst/>
              <a:cxnLst/>
              <a:rect l="l" t="t" r="r" b="b"/>
              <a:pathLst>
                <a:path w="1864215" h="1380463">
                  <a:moveTo>
                    <a:pt x="112" y="1380297"/>
                  </a:moveTo>
                  <a:lnTo>
                    <a:pt x="1864328" y="-166"/>
                  </a:lnTo>
                </a:path>
              </a:pathLst>
            </a:custGeom>
            <a:ln/>
          </p:spPr>
          <p:style>
            <a:lnRef idx="2">
              <a:schemeClr val="dk1"/>
            </a:lnRef>
            <a:fillRef idx="1">
              <a:schemeClr val="lt1"/>
            </a:fillRef>
            <a:effectRef idx="0">
              <a:schemeClr val="dk1"/>
            </a:effectRef>
            <a:fontRef idx="minor"/>
          </p:style>
        </p:sp>
        <p:sp>
          <p:nvSpPr>
            <p:cNvPr id="546" name="CustomShape 123">
              <a:extLst>
                <a:ext uri="{FF2B5EF4-FFF2-40B4-BE49-F238E27FC236}">
                  <a16:creationId xmlns:a16="http://schemas.microsoft.com/office/drawing/2014/main" id="{860DB3DC-12A2-4E1A-A190-5D88AA542257}"/>
                </a:ext>
              </a:extLst>
            </p:cNvPr>
            <p:cNvSpPr/>
            <p:nvPr/>
          </p:nvSpPr>
          <p:spPr>
            <a:xfrm rot="10800000">
              <a:off x="13763160" y="2849040"/>
              <a:ext cx="675000" cy="174600"/>
            </a:xfrm>
            <a:custGeom>
              <a:avLst/>
              <a:gdLst/>
              <a:ahLst/>
              <a:cxnLst/>
              <a:rect l="l" t="t" r="r" b="b"/>
              <a:pathLst>
                <a:path w="1864215" h="460154">
                  <a:moveTo>
                    <a:pt x="112" y="460028"/>
                  </a:moveTo>
                  <a:lnTo>
                    <a:pt x="1864328" y="-127"/>
                  </a:lnTo>
                </a:path>
              </a:pathLst>
            </a:custGeom>
            <a:ln/>
          </p:spPr>
          <p:style>
            <a:lnRef idx="2">
              <a:schemeClr val="dk1"/>
            </a:lnRef>
            <a:fillRef idx="1">
              <a:schemeClr val="lt1"/>
            </a:fillRef>
            <a:effectRef idx="0">
              <a:schemeClr val="dk1"/>
            </a:effectRef>
            <a:fontRef idx="minor"/>
          </p:style>
        </p:sp>
        <p:sp>
          <p:nvSpPr>
            <p:cNvPr id="547" name="CustomShape 124">
              <a:extLst>
                <a:ext uri="{FF2B5EF4-FFF2-40B4-BE49-F238E27FC236}">
                  <a16:creationId xmlns:a16="http://schemas.microsoft.com/office/drawing/2014/main" id="{D88BA2E6-AD5F-4588-921E-94002ACA58E5}"/>
                </a:ext>
              </a:extLst>
            </p:cNvPr>
            <p:cNvSpPr/>
            <p:nvPr/>
          </p:nvSpPr>
          <p:spPr>
            <a:xfrm rot="10800000">
              <a:off x="13763160" y="2499840"/>
              <a:ext cx="675000" cy="873720"/>
            </a:xfrm>
            <a:custGeom>
              <a:avLst/>
              <a:gdLst/>
              <a:ahLst/>
              <a:cxnLst/>
              <a:rect l="l" t="t" r="r" b="b"/>
              <a:pathLst>
                <a:path w="1864215" h="2300772">
                  <a:moveTo>
                    <a:pt x="112" y="2300646"/>
                  </a:moveTo>
                  <a:lnTo>
                    <a:pt x="1864328" y="-127"/>
                  </a:lnTo>
                </a:path>
              </a:pathLst>
            </a:custGeom>
            <a:ln/>
          </p:spPr>
          <p:style>
            <a:lnRef idx="2">
              <a:schemeClr val="dk1"/>
            </a:lnRef>
            <a:fillRef idx="1">
              <a:schemeClr val="lt1"/>
            </a:fillRef>
            <a:effectRef idx="0">
              <a:schemeClr val="dk1"/>
            </a:effectRef>
            <a:fontRef idx="minor"/>
          </p:style>
        </p:sp>
        <p:sp>
          <p:nvSpPr>
            <p:cNvPr id="548" name="CustomShape 125">
              <a:extLst>
                <a:ext uri="{FF2B5EF4-FFF2-40B4-BE49-F238E27FC236}">
                  <a16:creationId xmlns:a16="http://schemas.microsoft.com/office/drawing/2014/main" id="{52406A3F-5C42-4334-A12C-111FAA148373}"/>
                </a:ext>
              </a:extLst>
            </p:cNvPr>
            <p:cNvSpPr/>
            <p:nvPr/>
          </p:nvSpPr>
          <p:spPr>
            <a:xfrm rot="10800000">
              <a:off x="13763160" y="2499840"/>
              <a:ext cx="675000" cy="524160"/>
            </a:xfrm>
            <a:custGeom>
              <a:avLst/>
              <a:gdLst/>
              <a:ahLst/>
              <a:cxnLst/>
              <a:rect l="l" t="t" r="r" b="b"/>
              <a:pathLst>
                <a:path w="1864215" h="1380463">
                  <a:moveTo>
                    <a:pt x="112" y="1380377"/>
                  </a:moveTo>
                  <a:lnTo>
                    <a:pt x="1864328" y="-87"/>
                  </a:lnTo>
                </a:path>
              </a:pathLst>
            </a:custGeom>
            <a:ln/>
          </p:spPr>
          <p:style>
            <a:lnRef idx="2">
              <a:schemeClr val="dk1"/>
            </a:lnRef>
            <a:fillRef idx="1">
              <a:schemeClr val="lt1"/>
            </a:fillRef>
            <a:effectRef idx="0">
              <a:schemeClr val="dk1"/>
            </a:effectRef>
            <a:fontRef idx="minor"/>
          </p:style>
        </p:sp>
        <p:sp>
          <p:nvSpPr>
            <p:cNvPr id="549" name="CustomShape 126">
              <a:extLst>
                <a:ext uri="{FF2B5EF4-FFF2-40B4-BE49-F238E27FC236}">
                  <a16:creationId xmlns:a16="http://schemas.microsoft.com/office/drawing/2014/main" id="{CF26A2A8-75D1-4558-8FA0-769444D3497A}"/>
                </a:ext>
              </a:extLst>
            </p:cNvPr>
            <p:cNvSpPr/>
            <p:nvPr/>
          </p:nvSpPr>
          <p:spPr>
            <a:xfrm rot="10800000">
              <a:off x="13763160" y="2150280"/>
              <a:ext cx="675000" cy="1223280"/>
            </a:xfrm>
            <a:custGeom>
              <a:avLst/>
              <a:gdLst/>
              <a:ahLst/>
              <a:cxnLst/>
              <a:rect l="l" t="t" r="r" b="b"/>
              <a:pathLst>
                <a:path w="1864215" h="3221081">
                  <a:moveTo>
                    <a:pt x="112" y="3220995"/>
                  </a:moveTo>
                  <a:lnTo>
                    <a:pt x="1864328" y="-87"/>
                  </a:lnTo>
                </a:path>
              </a:pathLst>
            </a:custGeom>
            <a:ln/>
          </p:spPr>
          <p:style>
            <a:lnRef idx="2">
              <a:schemeClr val="dk1"/>
            </a:lnRef>
            <a:fillRef idx="1">
              <a:schemeClr val="lt1"/>
            </a:fillRef>
            <a:effectRef idx="0">
              <a:schemeClr val="dk1"/>
            </a:effectRef>
            <a:fontRef idx="minor"/>
          </p:style>
        </p:sp>
        <p:sp>
          <p:nvSpPr>
            <p:cNvPr id="550" name="CustomShape 127">
              <a:extLst>
                <a:ext uri="{FF2B5EF4-FFF2-40B4-BE49-F238E27FC236}">
                  <a16:creationId xmlns:a16="http://schemas.microsoft.com/office/drawing/2014/main" id="{FFBC6464-9B16-41A2-8C97-8CD15766E8E3}"/>
                </a:ext>
              </a:extLst>
            </p:cNvPr>
            <p:cNvSpPr/>
            <p:nvPr/>
          </p:nvSpPr>
          <p:spPr>
            <a:xfrm rot="10800000">
              <a:off x="13763160" y="2150280"/>
              <a:ext cx="675000" cy="873720"/>
            </a:xfrm>
            <a:custGeom>
              <a:avLst/>
              <a:gdLst/>
              <a:ahLst/>
              <a:cxnLst/>
              <a:rect l="l" t="t" r="r" b="b"/>
              <a:pathLst>
                <a:path w="1864215" h="2300772">
                  <a:moveTo>
                    <a:pt x="112" y="2300725"/>
                  </a:moveTo>
                  <a:lnTo>
                    <a:pt x="1864328" y="-47"/>
                  </a:lnTo>
                </a:path>
              </a:pathLst>
            </a:custGeom>
            <a:ln/>
          </p:spPr>
          <p:style>
            <a:lnRef idx="2">
              <a:schemeClr val="dk1"/>
            </a:lnRef>
            <a:fillRef idx="1">
              <a:schemeClr val="lt1"/>
            </a:fillRef>
            <a:effectRef idx="0">
              <a:schemeClr val="dk1"/>
            </a:effectRef>
            <a:fontRef idx="minor"/>
          </p:style>
        </p:sp>
        <p:sp>
          <p:nvSpPr>
            <p:cNvPr id="551" name="CustomShape 128">
              <a:extLst>
                <a:ext uri="{FF2B5EF4-FFF2-40B4-BE49-F238E27FC236}">
                  <a16:creationId xmlns:a16="http://schemas.microsoft.com/office/drawing/2014/main" id="{24151AD9-3677-4148-998F-8871D4AB2FD3}"/>
                </a:ext>
              </a:extLst>
            </p:cNvPr>
            <p:cNvSpPr/>
            <p:nvPr/>
          </p:nvSpPr>
          <p:spPr>
            <a:xfrm rot="10800000">
              <a:off x="14438520" y="3546000"/>
              <a:ext cx="675000" cy="2520"/>
            </a:xfrm>
            <a:custGeom>
              <a:avLst/>
              <a:gdLst/>
              <a:ahLst/>
              <a:cxnLst/>
              <a:rect l="l" t="t" r="r" b="b"/>
              <a:pathLst>
                <a:path w="1864215" h="7784">
                  <a:moveTo>
                    <a:pt x="-49" y="-265"/>
                  </a:moveTo>
                  <a:lnTo>
                    <a:pt x="1864167" y="-265"/>
                  </a:lnTo>
                </a:path>
              </a:pathLst>
            </a:custGeom>
            <a:ln/>
          </p:spPr>
          <p:style>
            <a:lnRef idx="2">
              <a:schemeClr val="dk1"/>
            </a:lnRef>
            <a:fillRef idx="1">
              <a:schemeClr val="lt1"/>
            </a:fillRef>
            <a:effectRef idx="0">
              <a:schemeClr val="dk1"/>
            </a:effectRef>
            <a:fontRef idx="minor"/>
          </p:style>
        </p:sp>
        <p:sp>
          <p:nvSpPr>
            <p:cNvPr id="552" name="CustomShape 129">
              <a:extLst>
                <a:ext uri="{FF2B5EF4-FFF2-40B4-BE49-F238E27FC236}">
                  <a16:creationId xmlns:a16="http://schemas.microsoft.com/office/drawing/2014/main" id="{7CF8241C-EA4D-4603-AA68-11BCB7E9BC7E}"/>
                </a:ext>
              </a:extLst>
            </p:cNvPr>
            <p:cNvSpPr/>
            <p:nvPr/>
          </p:nvSpPr>
          <p:spPr>
            <a:xfrm rot="10800000">
              <a:off x="14438520" y="3199320"/>
              <a:ext cx="675000" cy="349200"/>
            </a:xfrm>
            <a:custGeom>
              <a:avLst/>
              <a:gdLst/>
              <a:ahLst/>
              <a:cxnLst/>
              <a:rect l="l" t="t" r="r" b="b"/>
              <a:pathLst>
                <a:path w="1864215" h="920309">
                  <a:moveTo>
                    <a:pt x="-49" y="920083"/>
                  </a:moveTo>
                  <a:lnTo>
                    <a:pt x="1864167" y="-226"/>
                  </a:lnTo>
                </a:path>
              </a:pathLst>
            </a:custGeom>
            <a:ln/>
          </p:spPr>
          <p:style>
            <a:lnRef idx="2">
              <a:schemeClr val="dk1"/>
            </a:lnRef>
            <a:fillRef idx="1">
              <a:schemeClr val="lt1"/>
            </a:fillRef>
            <a:effectRef idx="0">
              <a:schemeClr val="dk1"/>
            </a:effectRef>
            <a:fontRef idx="minor"/>
          </p:style>
        </p:sp>
        <p:sp>
          <p:nvSpPr>
            <p:cNvPr id="553" name="CustomShape 130">
              <a:extLst>
                <a:ext uri="{FF2B5EF4-FFF2-40B4-BE49-F238E27FC236}">
                  <a16:creationId xmlns:a16="http://schemas.microsoft.com/office/drawing/2014/main" id="{7A1680F3-72F4-48E6-A296-9AD5DEF7BEA4}"/>
                </a:ext>
              </a:extLst>
            </p:cNvPr>
            <p:cNvSpPr/>
            <p:nvPr/>
          </p:nvSpPr>
          <p:spPr>
            <a:xfrm rot="10800000">
              <a:off x="14438520" y="2849760"/>
              <a:ext cx="675000" cy="698760"/>
            </a:xfrm>
            <a:custGeom>
              <a:avLst/>
              <a:gdLst/>
              <a:ahLst/>
              <a:cxnLst/>
              <a:rect l="l" t="t" r="r" b="b"/>
              <a:pathLst>
                <a:path w="1864215" h="1840618">
                  <a:moveTo>
                    <a:pt x="-49" y="1840432"/>
                  </a:moveTo>
                  <a:lnTo>
                    <a:pt x="1864167" y="-186"/>
                  </a:lnTo>
                </a:path>
              </a:pathLst>
            </a:custGeom>
            <a:ln/>
          </p:spPr>
          <p:style>
            <a:lnRef idx="2">
              <a:schemeClr val="dk1"/>
            </a:lnRef>
            <a:fillRef idx="1">
              <a:schemeClr val="lt1"/>
            </a:fillRef>
            <a:effectRef idx="0">
              <a:schemeClr val="dk1"/>
            </a:effectRef>
            <a:fontRef idx="minor"/>
          </p:style>
        </p:sp>
        <p:sp>
          <p:nvSpPr>
            <p:cNvPr id="554" name="CustomShape 131">
              <a:extLst>
                <a:ext uri="{FF2B5EF4-FFF2-40B4-BE49-F238E27FC236}">
                  <a16:creationId xmlns:a16="http://schemas.microsoft.com/office/drawing/2014/main" id="{9BD5D262-1D11-41ED-A040-17B68111F599}"/>
                </a:ext>
              </a:extLst>
            </p:cNvPr>
            <p:cNvSpPr/>
            <p:nvPr/>
          </p:nvSpPr>
          <p:spPr>
            <a:xfrm rot="10800000">
              <a:off x="14438520" y="2499840"/>
              <a:ext cx="675000" cy="1048680"/>
            </a:xfrm>
            <a:custGeom>
              <a:avLst/>
              <a:gdLst/>
              <a:ahLst/>
              <a:cxnLst/>
              <a:rect l="l" t="t" r="r" b="b"/>
              <a:pathLst>
                <a:path w="1864215" h="2760927">
                  <a:moveTo>
                    <a:pt x="-49" y="2760781"/>
                  </a:moveTo>
                  <a:lnTo>
                    <a:pt x="1864167" y="-146"/>
                  </a:lnTo>
                </a:path>
              </a:pathLst>
            </a:custGeom>
            <a:ln/>
          </p:spPr>
          <p:style>
            <a:lnRef idx="2">
              <a:schemeClr val="dk1"/>
            </a:lnRef>
            <a:fillRef idx="1">
              <a:schemeClr val="lt1"/>
            </a:fillRef>
            <a:effectRef idx="0">
              <a:schemeClr val="dk1"/>
            </a:effectRef>
            <a:fontRef idx="minor"/>
          </p:style>
        </p:sp>
        <p:sp>
          <p:nvSpPr>
            <p:cNvPr id="555" name="CustomShape 132">
              <a:extLst>
                <a:ext uri="{FF2B5EF4-FFF2-40B4-BE49-F238E27FC236}">
                  <a16:creationId xmlns:a16="http://schemas.microsoft.com/office/drawing/2014/main" id="{09BF3E19-0067-468B-A4AA-2C2768AE2710}"/>
                </a:ext>
              </a:extLst>
            </p:cNvPr>
            <p:cNvSpPr/>
            <p:nvPr/>
          </p:nvSpPr>
          <p:spPr>
            <a:xfrm rot="10800000">
              <a:off x="14438520" y="2150280"/>
              <a:ext cx="675000" cy="1398240"/>
            </a:xfrm>
            <a:custGeom>
              <a:avLst/>
              <a:gdLst/>
              <a:ahLst/>
              <a:cxnLst/>
              <a:rect l="l" t="t" r="r" b="b"/>
              <a:pathLst>
                <a:path w="1864215" h="3681236">
                  <a:moveTo>
                    <a:pt x="-49" y="3681130"/>
                  </a:moveTo>
                  <a:lnTo>
                    <a:pt x="1864167" y="-107"/>
                  </a:lnTo>
                </a:path>
              </a:pathLst>
            </a:custGeom>
            <a:ln/>
          </p:spPr>
          <p:style>
            <a:lnRef idx="2">
              <a:schemeClr val="dk1"/>
            </a:lnRef>
            <a:fillRef idx="1">
              <a:schemeClr val="lt1"/>
            </a:fillRef>
            <a:effectRef idx="0">
              <a:schemeClr val="dk1"/>
            </a:effectRef>
            <a:fontRef idx="minor"/>
          </p:style>
        </p:sp>
        <p:sp>
          <p:nvSpPr>
            <p:cNvPr id="556" name="CustomShape 133">
              <a:extLst>
                <a:ext uri="{FF2B5EF4-FFF2-40B4-BE49-F238E27FC236}">
                  <a16:creationId xmlns:a16="http://schemas.microsoft.com/office/drawing/2014/main" id="{B66D1F88-1552-489C-889A-FBC1AEB85E4F}"/>
                </a:ext>
              </a:extLst>
            </p:cNvPr>
            <p:cNvSpPr/>
            <p:nvPr/>
          </p:nvSpPr>
          <p:spPr>
            <a:xfrm rot="10800000">
              <a:off x="13763160" y="2674800"/>
              <a:ext cx="675000" cy="873720"/>
            </a:xfrm>
            <a:custGeom>
              <a:avLst/>
              <a:gdLst/>
              <a:ahLst/>
              <a:cxnLst/>
              <a:rect l="l" t="t" r="r" b="b"/>
              <a:pathLst>
                <a:path w="1864215" h="2300772">
                  <a:moveTo>
                    <a:pt x="112" y="-166"/>
                  </a:moveTo>
                  <a:lnTo>
                    <a:pt x="1864328" y="2300607"/>
                  </a:lnTo>
                </a:path>
              </a:pathLst>
            </a:custGeom>
            <a:ln/>
          </p:spPr>
          <p:style>
            <a:lnRef idx="2">
              <a:schemeClr val="dk1"/>
            </a:lnRef>
            <a:fillRef idx="1">
              <a:schemeClr val="lt1"/>
            </a:fillRef>
            <a:effectRef idx="0">
              <a:schemeClr val="dk1"/>
            </a:effectRef>
            <a:fontRef idx="minor"/>
          </p:style>
        </p:sp>
        <p:sp>
          <p:nvSpPr>
            <p:cNvPr id="557" name="CustomShape 134">
              <a:extLst>
                <a:ext uri="{FF2B5EF4-FFF2-40B4-BE49-F238E27FC236}">
                  <a16:creationId xmlns:a16="http://schemas.microsoft.com/office/drawing/2014/main" id="{98BB56D7-E4D2-488B-9B69-9369A2DE1D71}"/>
                </a:ext>
              </a:extLst>
            </p:cNvPr>
            <p:cNvSpPr/>
            <p:nvPr/>
          </p:nvSpPr>
          <p:spPr>
            <a:xfrm rot="10800000">
              <a:off x="13763160" y="2325240"/>
              <a:ext cx="675000" cy="1223280"/>
            </a:xfrm>
            <a:custGeom>
              <a:avLst/>
              <a:gdLst/>
              <a:ahLst/>
              <a:cxnLst/>
              <a:rect l="l" t="t" r="r" b="b"/>
              <a:pathLst>
                <a:path w="1864215" h="3221081">
                  <a:moveTo>
                    <a:pt x="112" y="-127"/>
                  </a:moveTo>
                  <a:lnTo>
                    <a:pt x="1864328" y="3220955"/>
                  </a:lnTo>
                </a:path>
              </a:pathLst>
            </a:custGeom>
            <a:ln/>
          </p:spPr>
          <p:style>
            <a:lnRef idx="2">
              <a:schemeClr val="dk1"/>
            </a:lnRef>
            <a:fillRef idx="1">
              <a:schemeClr val="lt1"/>
            </a:fillRef>
            <a:effectRef idx="0">
              <a:schemeClr val="dk1"/>
            </a:effectRef>
            <a:fontRef idx="minor"/>
          </p:style>
        </p:sp>
        <p:sp>
          <p:nvSpPr>
            <p:cNvPr id="558" name="CustomShape 135">
              <a:extLst>
                <a:ext uri="{FF2B5EF4-FFF2-40B4-BE49-F238E27FC236}">
                  <a16:creationId xmlns:a16="http://schemas.microsoft.com/office/drawing/2014/main" id="{7DF1F654-F00F-4E06-B7AE-CBC64CC325C3}"/>
                </a:ext>
              </a:extLst>
            </p:cNvPr>
            <p:cNvSpPr/>
            <p:nvPr/>
          </p:nvSpPr>
          <p:spPr>
            <a:xfrm rot="10800000">
              <a:off x="13763160" y="2674800"/>
              <a:ext cx="675000" cy="524160"/>
            </a:xfrm>
            <a:custGeom>
              <a:avLst/>
              <a:gdLst/>
              <a:ahLst/>
              <a:cxnLst/>
              <a:rect l="l" t="t" r="r" b="b"/>
              <a:pathLst>
                <a:path w="1864215" h="1380463">
                  <a:moveTo>
                    <a:pt x="112" y="-127"/>
                  </a:moveTo>
                  <a:lnTo>
                    <a:pt x="1864328" y="1380337"/>
                  </a:lnTo>
                </a:path>
              </a:pathLst>
            </a:custGeom>
            <a:ln/>
          </p:spPr>
          <p:style>
            <a:lnRef idx="2">
              <a:schemeClr val="dk1"/>
            </a:lnRef>
            <a:fillRef idx="1">
              <a:schemeClr val="lt1"/>
            </a:fillRef>
            <a:effectRef idx="0">
              <a:schemeClr val="dk1"/>
            </a:effectRef>
            <a:fontRef idx="minor"/>
          </p:style>
        </p:sp>
        <p:sp>
          <p:nvSpPr>
            <p:cNvPr id="559" name="CustomShape 136">
              <a:extLst>
                <a:ext uri="{FF2B5EF4-FFF2-40B4-BE49-F238E27FC236}">
                  <a16:creationId xmlns:a16="http://schemas.microsoft.com/office/drawing/2014/main" id="{7A867654-3919-4EE0-8804-8CB2CFF1E1F5}"/>
                </a:ext>
              </a:extLst>
            </p:cNvPr>
            <p:cNvSpPr/>
            <p:nvPr/>
          </p:nvSpPr>
          <p:spPr>
            <a:xfrm rot="10800000">
              <a:off x="13763160" y="2325240"/>
              <a:ext cx="675000" cy="873720"/>
            </a:xfrm>
            <a:custGeom>
              <a:avLst/>
              <a:gdLst/>
              <a:ahLst/>
              <a:cxnLst/>
              <a:rect l="l" t="t" r="r" b="b"/>
              <a:pathLst>
                <a:path w="1864215" h="2300772">
                  <a:moveTo>
                    <a:pt x="112" y="-87"/>
                  </a:moveTo>
                  <a:lnTo>
                    <a:pt x="1864328" y="2300686"/>
                  </a:lnTo>
                </a:path>
              </a:pathLst>
            </a:custGeom>
            <a:ln/>
          </p:spPr>
          <p:style>
            <a:lnRef idx="2">
              <a:schemeClr val="dk1"/>
            </a:lnRef>
            <a:fillRef idx="1">
              <a:schemeClr val="lt1"/>
            </a:fillRef>
            <a:effectRef idx="0">
              <a:schemeClr val="dk1"/>
            </a:effectRef>
            <a:fontRef idx="minor"/>
          </p:style>
        </p:sp>
        <p:sp>
          <p:nvSpPr>
            <p:cNvPr id="560" name="CustomShape 137">
              <a:extLst>
                <a:ext uri="{FF2B5EF4-FFF2-40B4-BE49-F238E27FC236}">
                  <a16:creationId xmlns:a16="http://schemas.microsoft.com/office/drawing/2014/main" id="{F913F7F1-E95D-4540-9E17-47F480252C4F}"/>
                </a:ext>
              </a:extLst>
            </p:cNvPr>
            <p:cNvSpPr/>
            <p:nvPr/>
          </p:nvSpPr>
          <p:spPr>
            <a:xfrm rot="10800000">
              <a:off x="13763160" y="2674440"/>
              <a:ext cx="675000" cy="174600"/>
            </a:xfrm>
            <a:custGeom>
              <a:avLst/>
              <a:gdLst/>
              <a:ahLst/>
              <a:cxnLst/>
              <a:rect l="l" t="t" r="r" b="b"/>
              <a:pathLst>
                <a:path w="1864215" h="460154">
                  <a:moveTo>
                    <a:pt x="112" y="-87"/>
                  </a:moveTo>
                  <a:lnTo>
                    <a:pt x="1864328" y="460068"/>
                  </a:lnTo>
                </a:path>
              </a:pathLst>
            </a:custGeom>
            <a:ln/>
          </p:spPr>
          <p:style>
            <a:lnRef idx="2">
              <a:schemeClr val="dk1"/>
            </a:lnRef>
            <a:fillRef idx="1">
              <a:schemeClr val="lt1"/>
            </a:fillRef>
            <a:effectRef idx="0">
              <a:schemeClr val="dk1"/>
            </a:effectRef>
            <a:fontRef idx="minor"/>
          </p:style>
        </p:sp>
        <p:sp>
          <p:nvSpPr>
            <p:cNvPr id="561" name="CustomShape 138">
              <a:extLst>
                <a:ext uri="{FF2B5EF4-FFF2-40B4-BE49-F238E27FC236}">
                  <a16:creationId xmlns:a16="http://schemas.microsoft.com/office/drawing/2014/main" id="{79097E4E-B150-434B-AF50-2D17EF5981C8}"/>
                </a:ext>
              </a:extLst>
            </p:cNvPr>
            <p:cNvSpPr/>
            <p:nvPr/>
          </p:nvSpPr>
          <p:spPr>
            <a:xfrm rot="10800000">
              <a:off x="13763160" y="2325240"/>
              <a:ext cx="675000" cy="524160"/>
            </a:xfrm>
            <a:custGeom>
              <a:avLst/>
              <a:gdLst/>
              <a:ahLst/>
              <a:cxnLst/>
              <a:rect l="l" t="t" r="r" b="b"/>
              <a:pathLst>
                <a:path w="1864215" h="1380463">
                  <a:moveTo>
                    <a:pt x="112" y="-47"/>
                  </a:moveTo>
                  <a:lnTo>
                    <a:pt x="1864328" y="1380416"/>
                  </a:lnTo>
                </a:path>
              </a:pathLst>
            </a:custGeom>
            <a:ln/>
          </p:spPr>
          <p:style>
            <a:lnRef idx="2">
              <a:schemeClr val="dk1"/>
            </a:lnRef>
            <a:fillRef idx="1">
              <a:schemeClr val="lt1"/>
            </a:fillRef>
            <a:effectRef idx="0">
              <a:schemeClr val="dk1"/>
            </a:effectRef>
            <a:fontRef idx="minor"/>
          </p:style>
        </p:sp>
        <p:sp>
          <p:nvSpPr>
            <p:cNvPr id="562" name="CustomShape 139">
              <a:extLst>
                <a:ext uri="{FF2B5EF4-FFF2-40B4-BE49-F238E27FC236}">
                  <a16:creationId xmlns:a16="http://schemas.microsoft.com/office/drawing/2014/main" id="{4128124E-B059-4F73-8D9A-F3F3F1C459F4}"/>
                </a:ext>
              </a:extLst>
            </p:cNvPr>
            <p:cNvSpPr/>
            <p:nvPr/>
          </p:nvSpPr>
          <p:spPr>
            <a:xfrm rot="10800000">
              <a:off x="13763160" y="2499480"/>
              <a:ext cx="675000" cy="174600"/>
            </a:xfrm>
            <a:custGeom>
              <a:avLst/>
              <a:gdLst/>
              <a:ahLst/>
              <a:cxnLst/>
              <a:rect l="l" t="t" r="r" b="b"/>
              <a:pathLst>
                <a:path w="1864215" h="460154">
                  <a:moveTo>
                    <a:pt x="112" y="460107"/>
                  </a:moveTo>
                  <a:lnTo>
                    <a:pt x="1864328" y="-47"/>
                  </a:lnTo>
                </a:path>
              </a:pathLst>
            </a:custGeom>
            <a:ln/>
          </p:spPr>
          <p:style>
            <a:lnRef idx="2">
              <a:schemeClr val="dk1"/>
            </a:lnRef>
            <a:fillRef idx="1">
              <a:schemeClr val="lt1"/>
            </a:fillRef>
            <a:effectRef idx="0">
              <a:schemeClr val="dk1"/>
            </a:effectRef>
            <a:fontRef idx="minor"/>
          </p:style>
        </p:sp>
        <p:sp>
          <p:nvSpPr>
            <p:cNvPr id="563" name="CustomShape 140">
              <a:extLst>
                <a:ext uri="{FF2B5EF4-FFF2-40B4-BE49-F238E27FC236}">
                  <a16:creationId xmlns:a16="http://schemas.microsoft.com/office/drawing/2014/main" id="{E9EA0C02-F208-4393-8FD6-45F92D0B107F}"/>
                </a:ext>
              </a:extLst>
            </p:cNvPr>
            <p:cNvSpPr/>
            <p:nvPr/>
          </p:nvSpPr>
          <p:spPr>
            <a:xfrm rot="10800000">
              <a:off x="13763160" y="2324520"/>
              <a:ext cx="675000" cy="174600"/>
            </a:xfrm>
            <a:custGeom>
              <a:avLst/>
              <a:gdLst/>
              <a:ahLst/>
              <a:cxnLst/>
              <a:rect l="l" t="t" r="r" b="b"/>
              <a:pathLst>
                <a:path w="1864215" h="460154">
                  <a:moveTo>
                    <a:pt x="112" y="-8"/>
                  </a:moveTo>
                  <a:lnTo>
                    <a:pt x="1864328" y="460147"/>
                  </a:lnTo>
                </a:path>
              </a:pathLst>
            </a:custGeom>
            <a:ln/>
          </p:spPr>
          <p:style>
            <a:lnRef idx="2">
              <a:schemeClr val="dk1"/>
            </a:lnRef>
            <a:fillRef idx="1">
              <a:schemeClr val="lt1"/>
            </a:fillRef>
            <a:effectRef idx="0">
              <a:schemeClr val="dk1"/>
            </a:effectRef>
            <a:fontRef idx="minor"/>
          </p:style>
        </p:sp>
        <p:sp>
          <p:nvSpPr>
            <p:cNvPr id="564" name="CustomShape 141">
              <a:extLst>
                <a:ext uri="{FF2B5EF4-FFF2-40B4-BE49-F238E27FC236}">
                  <a16:creationId xmlns:a16="http://schemas.microsoft.com/office/drawing/2014/main" id="{84206C4B-7321-4A7F-9AD6-72B6D1D7C375}"/>
                </a:ext>
              </a:extLst>
            </p:cNvPr>
            <p:cNvSpPr/>
            <p:nvPr/>
          </p:nvSpPr>
          <p:spPr>
            <a:xfrm rot="10800000">
              <a:off x="13763160" y="2150280"/>
              <a:ext cx="675000" cy="524160"/>
            </a:xfrm>
            <a:custGeom>
              <a:avLst/>
              <a:gdLst/>
              <a:ahLst/>
              <a:cxnLst/>
              <a:rect l="l" t="t" r="r" b="b"/>
              <a:pathLst>
                <a:path w="1864215" h="1380463">
                  <a:moveTo>
                    <a:pt x="112" y="1380456"/>
                  </a:moveTo>
                  <a:lnTo>
                    <a:pt x="1864328" y="-8"/>
                  </a:lnTo>
                </a:path>
              </a:pathLst>
            </a:custGeom>
            <a:ln/>
          </p:spPr>
          <p:style>
            <a:lnRef idx="2">
              <a:schemeClr val="dk1"/>
            </a:lnRef>
            <a:fillRef idx="1">
              <a:schemeClr val="lt1"/>
            </a:fillRef>
            <a:effectRef idx="0">
              <a:schemeClr val="dk1"/>
            </a:effectRef>
            <a:fontRef idx="minor"/>
          </p:style>
        </p:sp>
        <p:sp>
          <p:nvSpPr>
            <p:cNvPr id="565" name="CustomShape 142">
              <a:extLst>
                <a:ext uri="{FF2B5EF4-FFF2-40B4-BE49-F238E27FC236}">
                  <a16:creationId xmlns:a16="http://schemas.microsoft.com/office/drawing/2014/main" id="{848D11F6-6A91-4BE4-82CD-A5831773DDE1}"/>
                </a:ext>
              </a:extLst>
            </p:cNvPr>
            <p:cNvSpPr/>
            <p:nvPr/>
          </p:nvSpPr>
          <p:spPr>
            <a:xfrm rot="10800000">
              <a:off x="13763160" y="2149920"/>
              <a:ext cx="675000" cy="174600"/>
            </a:xfrm>
            <a:custGeom>
              <a:avLst/>
              <a:gdLst/>
              <a:ahLst/>
              <a:cxnLst/>
              <a:rect l="l" t="t" r="r" b="b"/>
              <a:pathLst>
                <a:path w="1864215" h="460154">
                  <a:moveTo>
                    <a:pt x="112" y="460186"/>
                  </a:moveTo>
                  <a:lnTo>
                    <a:pt x="1864328" y="32"/>
                  </a:lnTo>
                </a:path>
              </a:pathLst>
            </a:custGeom>
            <a:ln/>
          </p:spPr>
          <p:style>
            <a:lnRef idx="2">
              <a:schemeClr val="dk1"/>
            </a:lnRef>
            <a:fillRef idx="1">
              <a:schemeClr val="lt1"/>
            </a:fillRef>
            <a:effectRef idx="0">
              <a:schemeClr val="dk1"/>
            </a:effectRef>
            <a:fontRef idx="minor"/>
          </p:style>
        </p:sp>
        <p:sp>
          <p:nvSpPr>
            <p:cNvPr id="566" name="CustomShape 143">
              <a:extLst>
                <a:ext uri="{FF2B5EF4-FFF2-40B4-BE49-F238E27FC236}">
                  <a16:creationId xmlns:a16="http://schemas.microsoft.com/office/drawing/2014/main" id="{7AD97C1C-D378-434B-ADD3-0193EB339396}"/>
                </a:ext>
              </a:extLst>
            </p:cNvPr>
            <p:cNvSpPr/>
            <p:nvPr/>
          </p:nvSpPr>
          <p:spPr>
            <a:xfrm rot="10800000">
              <a:off x="13087800" y="3024360"/>
              <a:ext cx="675000" cy="349200"/>
            </a:xfrm>
            <a:custGeom>
              <a:avLst/>
              <a:gdLst/>
              <a:ahLst/>
              <a:cxnLst/>
              <a:rect l="l" t="t" r="r" b="b"/>
              <a:pathLst>
                <a:path w="1864215" h="920309">
                  <a:moveTo>
                    <a:pt x="272" y="-186"/>
                  </a:moveTo>
                  <a:lnTo>
                    <a:pt x="1864488" y="920123"/>
                  </a:lnTo>
                </a:path>
              </a:pathLst>
            </a:custGeom>
            <a:ln/>
          </p:spPr>
          <p:style>
            <a:lnRef idx="2">
              <a:schemeClr val="dk1"/>
            </a:lnRef>
            <a:fillRef idx="1">
              <a:schemeClr val="lt1"/>
            </a:fillRef>
            <a:effectRef idx="0">
              <a:schemeClr val="dk1"/>
            </a:effectRef>
            <a:fontRef idx="minor"/>
          </p:style>
        </p:sp>
        <p:sp>
          <p:nvSpPr>
            <p:cNvPr id="567" name="CustomShape 144">
              <a:extLst>
                <a:ext uri="{FF2B5EF4-FFF2-40B4-BE49-F238E27FC236}">
                  <a16:creationId xmlns:a16="http://schemas.microsoft.com/office/drawing/2014/main" id="{433E21D9-FC62-4B81-86EF-22E615D06CA8}"/>
                </a:ext>
              </a:extLst>
            </p:cNvPr>
            <p:cNvSpPr/>
            <p:nvPr/>
          </p:nvSpPr>
          <p:spPr>
            <a:xfrm rot="10800000">
              <a:off x="13087800" y="2674800"/>
              <a:ext cx="675000" cy="698760"/>
            </a:xfrm>
            <a:custGeom>
              <a:avLst/>
              <a:gdLst/>
              <a:ahLst/>
              <a:cxnLst/>
              <a:rect l="l" t="t" r="r" b="b"/>
              <a:pathLst>
                <a:path w="1864215" h="1840618">
                  <a:moveTo>
                    <a:pt x="272" y="-146"/>
                  </a:moveTo>
                  <a:lnTo>
                    <a:pt x="1864488" y="1840472"/>
                  </a:lnTo>
                </a:path>
              </a:pathLst>
            </a:custGeom>
            <a:ln/>
          </p:spPr>
          <p:style>
            <a:lnRef idx="2">
              <a:schemeClr val="dk1"/>
            </a:lnRef>
            <a:fillRef idx="1">
              <a:schemeClr val="lt1"/>
            </a:fillRef>
            <a:effectRef idx="0">
              <a:schemeClr val="dk1"/>
            </a:effectRef>
            <a:fontRef idx="minor"/>
          </p:style>
        </p:sp>
        <p:sp>
          <p:nvSpPr>
            <p:cNvPr id="568" name="CustomShape 145">
              <a:extLst>
                <a:ext uri="{FF2B5EF4-FFF2-40B4-BE49-F238E27FC236}">
                  <a16:creationId xmlns:a16="http://schemas.microsoft.com/office/drawing/2014/main" id="{228ECC79-A0EF-4417-9736-D06C59B13191}"/>
                </a:ext>
              </a:extLst>
            </p:cNvPr>
            <p:cNvSpPr/>
            <p:nvPr/>
          </p:nvSpPr>
          <p:spPr>
            <a:xfrm rot="10800000">
              <a:off x="13087800" y="3021480"/>
              <a:ext cx="675000" cy="2520"/>
            </a:xfrm>
            <a:custGeom>
              <a:avLst/>
              <a:gdLst/>
              <a:ahLst/>
              <a:cxnLst/>
              <a:rect l="l" t="t" r="r" b="b"/>
              <a:pathLst>
                <a:path w="1864215" h="7784">
                  <a:moveTo>
                    <a:pt x="272" y="-146"/>
                  </a:moveTo>
                  <a:lnTo>
                    <a:pt x="1864488" y="-146"/>
                  </a:lnTo>
                </a:path>
              </a:pathLst>
            </a:custGeom>
            <a:ln/>
          </p:spPr>
          <p:style>
            <a:lnRef idx="2">
              <a:schemeClr val="dk1"/>
            </a:lnRef>
            <a:fillRef idx="1">
              <a:schemeClr val="lt1"/>
            </a:fillRef>
            <a:effectRef idx="0">
              <a:schemeClr val="dk1"/>
            </a:effectRef>
            <a:fontRef idx="minor"/>
          </p:style>
        </p:sp>
        <p:sp>
          <p:nvSpPr>
            <p:cNvPr id="569" name="CustomShape 146">
              <a:extLst>
                <a:ext uri="{FF2B5EF4-FFF2-40B4-BE49-F238E27FC236}">
                  <a16:creationId xmlns:a16="http://schemas.microsoft.com/office/drawing/2014/main" id="{9058A749-FB73-4A63-AD76-3DECB2F7F796}"/>
                </a:ext>
              </a:extLst>
            </p:cNvPr>
            <p:cNvSpPr/>
            <p:nvPr/>
          </p:nvSpPr>
          <p:spPr>
            <a:xfrm rot="10800000">
              <a:off x="13087800" y="2674440"/>
              <a:ext cx="675000" cy="349200"/>
            </a:xfrm>
            <a:custGeom>
              <a:avLst/>
              <a:gdLst/>
              <a:ahLst/>
              <a:cxnLst/>
              <a:rect l="l" t="t" r="r" b="b"/>
              <a:pathLst>
                <a:path w="1864215" h="920309">
                  <a:moveTo>
                    <a:pt x="272" y="-107"/>
                  </a:moveTo>
                  <a:lnTo>
                    <a:pt x="1864488" y="920202"/>
                  </a:lnTo>
                </a:path>
              </a:pathLst>
            </a:custGeom>
            <a:ln/>
          </p:spPr>
          <p:style>
            <a:lnRef idx="2">
              <a:schemeClr val="dk1"/>
            </a:lnRef>
            <a:fillRef idx="1">
              <a:schemeClr val="lt1"/>
            </a:fillRef>
            <a:effectRef idx="0">
              <a:schemeClr val="dk1"/>
            </a:effectRef>
            <a:fontRef idx="minor"/>
          </p:style>
        </p:sp>
        <p:sp>
          <p:nvSpPr>
            <p:cNvPr id="570" name="CustomShape 147">
              <a:extLst>
                <a:ext uri="{FF2B5EF4-FFF2-40B4-BE49-F238E27FC236}">
                  <a16:creationId xmlns:a16="http://schemas.microsoft.com/office/drawing/2014/main" id="{EE12F2AA-012A-4A4A-AEAA-13A017C6FE6D}"/>
                </a:ext>
              </a:extLst>
            </p:cNvPr>
            <p:cNvSpPr/>
            <p:nvPr/>
          </p:nvSpPr>
          <p:spPr>
            <a:xfrm rot="10800000">
              <a:off x="13087800" y="2674440"/>
              <a:ext cx="675000" cy="349200"/>
            </a:xfrm>
            <a:custGeom>
              <a:avLst/>
              <a:gdLst/>
              <a:ahLst/>
              <a:cxnLst/>
              <a:rect l="l" t="t" r="r" b="b"/>
              <a:pathLst>
                <a:path w="1864215" h="920309">
                  <a:moveTo>
                    <a:pt x="272" y="920202"/>
                  </a:moveTo>
                  <a:lnTo>
                    <a:pt x="1864488" y="-107"/>
                  </a:lnTo>
                </a:path>
              </a:pathLst>
            </a:custGeom>
            <a:ln/>
          </p:spPr>
          <p:style>
            <a:lnRef idx="2">
              <a:schemeClr val="dk1"/>
            </a:lnRef>
            <a:fillRef idx="1">
              <a:schemeClr val="lt1"/>
            </a:fillRef>
            <a:effectRef idx="0">
              <a:schemeClr val="dk1"/>
            </a:effectRef>
            <a:fontRef idx="minor"/>
          </p:style>
        </p:sp>
        <p:sp>
          <p:nvSpPr>
            <p:cNvPr id="571" name="CustomShape 148">
              <a:extLst>
                <a:ext uri="{FF2B5EF4-FFF2-40B4-BE49-F238E27FC236}">
                  <a16:creationId xmlns:a16="http://schemas.microsoft.com/office/drawing/2014/main" id="{13D313A9-BE57-4EFE-8F14-4E570406EE35}"/>
                </a:ext>
              </a:extLst>
            </p:cNvPr>
            <p:cNvSpPr/>
            <p:nvPr/>
          </p:nvSpPr>
          <p:spPr>
            <a:xfrm rot="10800000">
              <a:off x="13087800" y="2671560"/>
              <a:ext cx="675000" cy="2520"/>
            </a:xfrm>
            <a:custGeom>
              <a:avLst/>
              <a:gdLst/>
              <a:ahLst/>
              <a:cxnLst/>
              <a:rect l="l" t="t" r="r" b="b"/>
              <a:pathLst>
                <a:path w="1864215" h="7784">
                  <a:moveTo>
                    <a:pt x="272" y="-67"/>
                  </a:moveTo>
                  <a:lnTo>
                    <a:pt x="1864488" y="-67"/>
                  </a:lnTo>
                </a:path>
              </a:pathLst>
            </a:custGeom>
            <a:ln/>
          </p:spPr>
          <p:style>
            <a:lnRef idx="2">
              <a:schemeClr val="dk1"/>
            </a:lnRef>
            <a:fillRef idx="1">
              <a:schemeClr val="lt1"/>
            </a:fillRef>
            <a:effectRef idx="0">
              <a:schemeClr val="dk1"/>
            </a:effectRef>
            <a:fontRef idx="minor"/>
          </p:style>
        </p:sp>
        <p:sp>
          <p:nvSpPr>
            <p:cNvPr id="572" name="CustomShape 149">
              <a:extLst>
                <a:ext uri="{FF2B5EF4-FFF2-40B4-BE49-F238E27FC236}">
                  <a16:creationId xmlns:a16="http://schemas.microsoft.com/office/drawing/2014/main" id="{C802CEE0-831A-4CEC-80D5-6EED62946483}"/>
                </a:ext>
              </a:extLst>
            </p:cNvPr>
            <p:cNvSpPr/>
            <p:nvPr/>
          </p:nvSpPr>
          <p:spPr>
            <a:xfrm rot="10800000">
              <a:off x="13087800" y="2325240"/>
              <a:ext cx="675000" cy="698760"/>
            </a:xfrm>
            <a:custGeom>
              <a:avLst/>
              <a:gdLst/>
              <a:ahLst/>
              <a:cxnLst/>
              <a:rect l="l" t="t" r="r" b="b"/>
              <a:pathLst>
                <a:path w="1864215" h="1840618">
                  <a:moveTo>
                    <a:pt x="272" y="1840551"/>
                  </a:moveTo>
                  <a:lnTo>
                    <a:pt x="1864488" y="-67"/>
                  </a:lnTo>
                </a:path>
              </a:pathLst>
            </a:custGeom>
            <a:ln/>
          </p:spPr>
          <p:style>
            <a:lnRef idx="2">
              <a:schemeClr val="dk1"/>
            </a:lnRef>
            <a:fillRef idx="1">
              <a:schemeClr val="lt1"/>
            </a:fillRef>
            <a:effectRef idx="0">
              <a:schemeClr val="dk1"/>
            </a:effectRef>
            <a:fontRef idx="minor"/>
          </p:style>
        </p:sp>
        <p:sp>
          <p:nvSpPr>
            <p:cNvPr id="573" name="CustomShape 150">
              <a:extLst>
                <a:ext uri="{FF2B5EF4-FFF2-40B4-BE49-F238E27FC236}">
                  <a16:creationId xmlns:a16="http://schemas.microsoft.com/office/drawing/2014/main" id="{F66611CF-7900-4C00-9F60-71369A76999F}"/>
                </a:ext>
              </a:extLst>
            </p:cNvPr>
            <p:cNvSpPr/>
            <p:nvPr/>
          </p:nvSpPr>
          <p:spPr>
            <a:xfrm rot="10800000">
              <a:off x="13087800" y="2324880"/>
              <a:ext cx="675000" cy="349200"/>
            </a:xfrm>
            <a:custGeom>
              <a:avLst/>
              <a:gdLst/>
              <a:ahLst/>
              <a:cxnLst/>
              <a:rect l="l" t="t" r="r" b="b"/>
              <a:pathLst>
                <a:path w="1864215" h="920309">
                  <a:moveTo>
                    <a:pt x="272" y="920281"/>
                  </a:moveTo>
                  <a:lnTo>
                    <a:pt x="1864488" y="-28"/>
                  </a:lnTo>
                </a:path>
              </a:pathLst>
            </a:custGeom>
            <a:ln/>
          </p:spPr>
          <p:style>
            <a:lnRef idx="2">
              <a:schemeClr val="dk1"/>
            </a:lnRef>
            <a:fillRef idx="1">
              <a:schemeClr val="lt1"/>
            </a:fillRef>
            <a:effectRef idx="0">
              <a:schemeClr val="dk1"/>
            </a:effectRef>
            <a:fontRef idx="minor"/>
          </p:style>
        </p:sp>
        <p:sp>
          <p:nvSpPr>
            <p:cNvPr id="574" name="CustomShape 151">
              <a:extLst>
                <a:ext uri="{FF2B5EF4-FFF2-40B4-BE49-F238E27FC236}">
                  <a16:creationId xmlns:a16="http://schemas.microsoft.com/office/drawing/2014/main" id="{52DD4696-E3C8-494D-B6B1-A2F0DEC9B2E6}"/>
                </a:ext>
              </a:extLst>
            </p:cNvPr>
            <p:cNvSpPr/>
            <p:nvPr/>
          </p:nvSpPr>
          <p:spPr>
            <a:xfrm rot="10800000">
              <a:off x="15032520" y="3463920"/>
              <a:ext cx="162000" cy="169920"/>
            </a:xfrm>
            <a:custGeom>
              <a:avLst/>
              <a:gdLst/>
              <a:ahLst/>
              <a:cxnLst/>
              <a:rect l="l" t="t" r="r" b="b"/>
              <a:pathLst>
                <a:path w="448355" h="448355">
                  <a:moveTo>
                    <a:pt x="448227" y="223913"/>
                  </a:moveTo>
                  <a:cubicBezTo>
                    <a:pt x="448227" y="347723"/>
                    <a:pt x="347859" y="448090"/>
                    <a:pt x="224049" y="448090"/>
                  </a:cubicBezTo>
                  <a:cubicBezTo>
                    <a:pt x="100239" y="448090"/>
                    <a:pt x="-129" y="347723"/>
                    <a:pt x="-129" y="223913"/>
                  </a:cubicBezTo>
                  <a:cubicBezTo>
                    <a:pt x="-129" y="100103"/>
                    <a:pt x="100239" y="-265"/>
                    <a:pt x="224049" y="-265"/>
                  </a:cubicBezTo>
                  <a:cubicBezTo>
                    <a:pt x="347859" y="-265"/>
                    <a:pt x="448227" y="100103"/>
                    <a:pt x="448227" y="223913"/>
                  </a:cubicBezTo>
                  <a:close/>
                </a:path>
              </a:pathLst>
            </a:custGeom>
            <a:ln/>
          </p:spPr>
          <p:style>
            <a:lnRef idx="2">
              <a:schemeClr val="dk1"/>
            </a:lnRef>
            <a:fillRef idx="1">
              <a:schemeClr val="lt1"/>
            </a:fillRef>
            <a:effectRef idx="0">
              <a:schemeClr val="dk1"/>
            </a:effectRef>
            <a:fontRef idx="minor"/>
          </p:style>
        </p:sp>
        <p:sp>
          <p:nvSpPr>
            <p:cNvPr id="575" name="CustomShape 152">
              <a:extLst>
                <a:ext uri="{FF2B5EF4-FFF2-40B4-BE49-F238E27FC236}">
                  <a16:creationId xmlns:a16="http://schemas.microsoft.com/office/drawing/2014/main" id="{B69E8724-074F-4B0C-BF29-87BBB5C6CF15}"/>
                </a:ext>
              </a:extLst>
            </p:cNvPr>
            <p:cNvSpPr/>
            <p:nvPr/>
          </p:nvSpPr>
          <p:spPr>
            <a:xfrm rot="10800000">
              <a:off x="15032520" y="3114000"/>
              <a:ext cx="162000" cy="169920"/>
            </a:xfrm>
            <a:custGeom>
              <a:avLst/>
              <a:gdLst/>
              <a:ahLst/>
              <a:cxnLst/>
              <a:rect l="l" t="t" r="r" b="b"/>
              <a:pathLst>
                <a:path w="448355" h="448355">
                  <a:moveTo>
                    <a:pt x="448227" y="223992"/>
                  </a:moveTo>
                  <a:cubicBezTo>
                    <a:pt x="448227" y="347802"/>
                    <a:pt x="347859" y="448170"/>
                    <a:pt x="224049" y="448170"/>
                  </a:cubicBezTo>
                  <a:cubicBezTo>
                    <a:pt x="100239" y="448170"/>
                    <a:pt x="-129" y="347802"/>
                    <a:pt x="-129" y="223992"/>
                  </a:cubicBezTo>
                  <a:cubicBezTo>
                    <a:pt x="-129" y="100182"/>
                    <a:pt x="100239" y="-186"/>
                    <a:pt x="224049" y="-186"/>
                  </a:cubicBezTo>
                  <a:cubicBezTo>
                    <a:pt x="347859" y="-186"/>
                    <a:pt x="448227" y="100182"/>
                    <a:pt x="448227" y="223992"/>
                  </a:cubicBezTo>
                  <a:close/>
                </a:path>
              </a:pathLst>
            </a:custGeom>
            <a:ln/>
          </p:spPr>
          <p:style>
            <a:lnRef idx="2">
              <a:schemeClr val="dk1"/>
            </a:lnRef>
            <a:fillRef idx="1">
              <a:schemeClr val="lt1"/>
            </a:fillRef>
            <a:effectRef idx="0">
              <a:schemeClr val="dk1"/>
            </a:effectRef>
            <a:fontRef idx="minor"/>
          </p:style>
        </p:sp>
        <p:sp>
          <p:nvSpPr>
            <p:cNvPr id="576" name="CustomShape 153">
              <a:extLst>
                <a:ext uri="{FF2B5EF4-FFF2-40B4-BE49-F238E27FC236}">
                  <a16:creationId xmlns:a16="http://schemas.microsoft.com/office/drawing/2014/main" id="{258FF274-A092-484C-B8C7-98E8F7480E44}"/>
                </a:ext>
              </a:extLst>
            </p:cNvPr>
            <p:cNvSpPr/>
            <p:nvPr/>
          </p:nvSpPr>
          <p:spPr>
            <a:xfrm rot="10800000">
              <a:off x="15032520" y="2764440"/>
              <a:ext cx="162000" cy="169920"/>
            </a:xfrm>
            <a:custGeom>
              <a:avLst/>
              <a:gdLst/>
              <a:ahLst/>
              <a:cxnLst/>
              <a:rect l="l" t="t" r="r" b="b"/>
              <a:pathLst>
                <a:path w="448355" h="448355">
                  <a:moveTo>
                    <a:pt x="448227" y="224071"/>
                  </a:moveTo>
                  <a:cubicBezTo>
                    <a:pt x="448227" y="347881"/>
                    <a:pt x="347859" y="448249"/>
                    <a:pt x="224049" y="448249"/>
                  </a:cubicBezTo>
                  <a:cubicBezTo>
                    <a:pt x="100239" y="448249"/>
                    <a:pt x="-129" y="347881"/>
                    <a:pt x="-129" y="224071"/>
                  </a:cubicBezTo>
                  <a:cubicBezTo>
                    <a:pt x="-129" y="100261"/>
                    <a:pt x="100239" y="-107"/>
                    <a:pt x="224049" y="-107"/>
                  </a:cubicBezTo>
                  <a:cubicBezTo>
                    <a:pt x="347859" y="-107"/>
                    <a:pt x="448227" y="100261"/>
                    <a:pt x="448227" y="224071"/>
                  </a:cubicBezTo>
                  <a:close/>
                </a:path>
              </a:pathLst>
            </a:custGeom>
            <a:ln/>
          </p:spPr>
          <p:style>
            <a:lnRef idx="2">
              <a:schemeClr val="dk1"/>
            </a:lnRef>
            <a:fillRef idx="1">
              <a:schemeClr val="lt1"/>
            </a:fillRef>
            <a:effectRef idx="0">
              <a:schemeClr val="dk1"/>
            </a:effectRef>
            <a:fontRef idx="minor"/>
          </p:style>
        </p:sp>
        <p:sp>
          <p:nvSpPr>
            <p:cNvPr id="577" name="CustomShape 154">
              <a:extLst>
                <a:ext uri="{FF2B5EF4-FFF2-40B4-BE49-F238E27FC236}">
                  <a16:creationId xmlns:a16="http://schemas.microsoft.com/office/drawing/2014/main" id="{A3A0306C-810F-44ED-80B5-AEA22B15BC9B}"/>
                </a:ext>
              </a:extLst>
            </p:cNvPr>
            <p:cNvSpPr/>
            <p:nvPr/>
          </p:nvSpPr>
          <p:spPr>
            <a:xfrm rot="10800000">
              <a:off x="15032520" y="2414880"/>
              <a:ext cx="162000" cy="169920"/>
            </a:xfrm>
            <a:custGeom>
              <a:avLst/>
              <a:gdLst/>
              <a:ahLst/>
              <a:cxnLst/>
              <a:rect l="l" t="t" r="r" b="b"/>
              <a:pathLst>
                <a:path w="448355" h="448355">
                  <a:moveTo>
                    <a:pt x="448227" y="224150"/>
                  </a:moveTo>
                  <a:cubicBezTo>
                    <a:pt x="448227" y="347960"/>
                    <a:pt x="347859" y="448328"/>
                    <a:pt x="224049" y="448328"/>
                  </a:cubicBezTo>
                  <a:cubicBezTo>
                    <a:pt x="100239" y="448328"/>
                    <a:pt x="-129" y="347960"/>
                    <a:pt x="-129" y="224150"/>
                  </a:cubicBezTo>
                  <a:cubicBezTo>
                    <a:pt x="-129" y="100340"/>
                    <a:pt x="100239" y="-28"/>
                    <a:pt x="224049" y="-28"/>
                  </a:cubicBezTo>
                  <a:cubicBezTo>
                    <a:pt x="347859" y="-28"/>
                    <a:pt x="448227" y="100340"/>
                    <a:pt x="448227" y="224150"/>
                  </a:cubicBezTo>
                  <a:close/>
                </a:path>
              </a:pathLst>
            </a:custGeom>
            <a:ln/>
          </p:spPr>
          <p:style>
            <a:lnRef idx="2">
              <a:schemeClr val="dk1"/>
            </a:lnRef>
            <a:fillRef idx="1">
              <a:schemeClr val="lt1"/>
            </a:fillRef>
            <a:effectRef idx="0">
              <a:schemeClr val="dk1"/>
            </a:effectRef>
            <a:fontRef idx="minor"/>
          </p:style>
        </p:sp>
        <p:sp>
          <p:nvSpPr>
            <p:cNvPr id="578" name="CustomShape 155">
              <a:extLst>
                <a:ext uri="{FF2B5EF4-FFF2-40B4-BE49-F238E27FC236}">
                  <a16:creationId xmlns:a16="http://schemas.microsoft.com/office/drawing/2014/main" id="{A268E359-308F-46AC-BA5D-E564C416AC7A}"/>
                </a:ext>
              </a:extLst>
            </p:cNvPr>
            <p:cNvSpPr/>
            <p:nvPr/>
          </p:nvSpPr>
          <p:spPr>
            <a:xfrm rot="10800000">
              <a:off x="15032520" y="2065320"/>
              <a:ext cx="162000" cy="169920"/>
            </a:xfrm>
            <a:custGeom>
              <a:avLst/>
              <a:gdLst/>
              <a:ahLst/>
              <a:cxnLst/>
              <a:rect l="l" t="t" r="r" b="b"/>
              <a:pathLst>
                <a:path w="448355" h="448355">
                  <a:moveTo>
                    <a:pt x="448227" y="224229"/>
                  </a:moveTo>
                  <a:cubicBezTo>
                    <a:pt x="448227" y="348039"/>
                    <a:pt x="347859" y="448407"/>
                    <a:pt x="224049" y="448407"/>
                  </a:cubicBezTo>
                  <a:cubicBezTo>
                    <a:pt x="100239" y="448407"/>
                    <a:pt x="-129" y="348039"/>
                    <a:pt x="-129" y="224229"/>
                  </a:cubicBezTo>
                  <a:cubicBezTo>
                    <a:pt x="-129" y="100419"/>
                    <a:pt x="100239" y="52"/>
                    <a:pt x="224049" y="52"/>
                  </a:cubicBezTo>
                  <a:cubicBezTo>
                    <a:pt x="347859" y="52"/>
                    <a:pt x="448227" y="100419"/>
                    <a:pt x="448227" y="224229"/>
                  </a:cubicBezTo>
                  <a:close/>
                </a:path>
              </a:pathLst>
            </a:custGeom>
            <a:ln/>
          </p:spPr>
          <p:style>
            <a:lnRef idx="2">
              <a:schemeClr val="dk1"/>
            </a:lnRef>
            <a:fillRef idx="1">
              <a:schemeClr val="lt1"/>
            </a:fillRef>
            <a:effectRef idx="0">
              <a:schemeClr val="dk1"/>
            </a:effectRef>
            <a:fontRef idx="minor"/>
          </p:style>
        </p:sp>
        <p:sp>
          <p:nvSpPr>
            <p:cNvPr id="579" name="CustomShape 156">
              <a:extLst>
                <a:ext uri="{FF2B5EF4-FFF2-40B4-BE49-F238E27FC236}">
                  <a16:creationId xmlns:a16="http://schemas.microsoft.com/office/drawing/2014/main" id="{F4C35B37-702C-469B-B081-FA41D2A93207}"/>
                </a:ext>
              </a:extLst>
            </p:cNvPr>
            <p:cNvSpPr/>
            <p:nvPr/>
          </p:nvSpPr>
          <p:spPr>
            <a:xfrm rot="10800000">
              <a:off x="14357160" y="3463920"/>
              <a:ext cx="162000" cy="169920"/>
            </a:xfrm>
            <a:custGeom>
              <a:avLst/>
              <a:gdLst/>
              <a:ahLst/>
              <a:cxnLst/>
              <a:rect l="l" t="t" r="r" b="b"/>
              <a:pathLst>
                <a:path w="448355" h="448355">
                  <a:moveTo>
                    <a:pt x="448387" y="223913"/>
                  </a:moveTo>
                  <a:cubicBezTo>
                    <a:pt x="448387" y="347723"/>
                    <a:pt x="348019" y="448090"/>
                    <a:pt x="224209" y="448090"/>
                  </a:cubicBezTo>
                  <a:cubicBezTo>
                    <a:pt x="100400" y="448090"/>
                    <a:pt x="32" y="347723"/>
                    <a:pt x="32" y="223913"/>
                  </a:cubicBezTo>
                  <a:cubicBezTo>
                    <a:pt x="32" y="100103"/>
                    <a:pt x="100400" y="-265"/>
                    <a:pt x="224209" y="-265"/>
                  </a:cubicBezTo>
                  <a:cubicBezTo>
                    <a:pt x="348019" y="-265"/>
                    <a:pt x="448387" y="100103"/>
                    <a:pt x="448387" y="223913"/>
                  </a:cubicBezTo>
                  <a:close/>
                </a:path>
              </a:pathLst>
            </a:custGeom>
            <a:ln/>
          </p:spPr>
          <p:style>
            <a:lnRef idx="2">
              <a:schemeClr val="dk1"/>
            </a:lnRef>
            <a:fillRef idx="1">
              <a:schemeClr val="lt1"/>
            </a:fillRef>
            <a:effectRef idx="0">
              <a:schemeClr val="dk1"/>
            </a:effectRef>
            <a:fontRef idx="minor"/>
          </p:style>
        </p:sp>
        <p:sp>
          <p:nvSpPr>
            <p:cNvPr id="580" name="CustomShape 157">
              <a:extLst>
                <a:ext uri="{FF2B5EF4-FFF2-40B4-BE49-F238E27FC236}">
                  <a16:creationId xmlns:a16="http://schemas.microsoft.com/office/drawing/2014/main" id="{0CD6406A-9363-4F49-9814-3BDBD8809B21}"/>
                </a:ext>
              </a:extLst>
            </p:cNvPr>
            <p:cNvSpPr/>
            <p:nvPr/>
          </p:nvSpPr>
          <p:spPr>
            <a:xfrm rot="10800000">
              <a:off x="14357160" y="3114000"/>
              <a:ext cx="162000" cy="169920"/>
            </a:xfrm>
            <a:custGeom>
              <a:avLst/>
              <a:gdLst/>
              <a:ahLst/>
              <a:cxnLst/>
              <a:rect l="l" t="t" r="r" b="b"/>
              <a:pathLst>
                <a:path w="448355" h="448355">
                  <a:moveTo>
                    <a:pt x="448387" y="223992"/>
                  </a:moveTo>
                  <a:cubicBezTo>
                    <a:pt x="448387" y="347802"/>
                    <a:pt x="348019" y="448170"/>
                    <a:pt x="224209" y="448170"/>
                  </a:cubicBezTo>
                  <a:cubicBezTo>
                    <a:pt x="100400" y="448170"/>
                    <a:pt x="32" y="347802"/>
                    <a:pt x="32" y="223992"/>
                  </a:cubicBezTo>
                  <a:cubicBezTo>
                    <a:pt x="32" y="100182"/>
                    <a:pt x="100400" y="-186"/>
                    <a:pt x="224209" y="-186"/>
                  </a:cubicBezTo>
                  <a:cubicBezTo>
                    <a:pt x="348019" y="-186"/>
                    <a:pt x="448387" y="100182"/>
                    <a:pt x="448387" y="223992"/>
                  </a:cubicBezTo>
                  <a:close/>
                </a:path>
              </a:pathLst>
            </a:custGeom>
            <a:ln/>
          </p:spPr>
          <p:style>
            <a:lnRef idx="2">
              <a:schemeClr val="dk1"/>
            </a:lnRef>
            <a:fillRef idx="1">
              <a:schemeClr val="lt1"/>
            </a:fillRef>
            <a:effectRef idx="0">
              <a:schemeClr val="dk1"/>
            </a:effectRef>
            <a:fontRef idx="minor"/>
          </p:style>
        </p:sp>
        <p:sp>
          <p:nvSpPr>
            <p:cNvPr id="581" name="CustomShape 158">
              <a:extLst>
                <a:ext uri="{FF2B5EF4-FFF2-40B4-BE49-F238E27FC236}">
                  <a16:creationId xmlns:a16="http://schemas.microsoft.com/office/drawing/2014/main" id="{9E1CD9A2-76E9-4BBB-8FCB-C19887FF2210}"/>
                </a:ext>
              </a:extLst>
            </p:cNvPr>
            <p:cNvSpPr/>
            <p:nvPr/>
          </p:nvSpPr>
          <p:spPr>
            <a:xfrm rot="10800000">
              <a:off x="14357160" y="2764440"/>
              <a:ext cx="162000" cy="169920"/>
            </a:xfrm>
            <a:custGeom>
              <a:avLst/>
              <a:gdLst/>
              <a:ahLst/>
              <a:cxnLst/>
              <a:rect l="l" t="t" r="r" b="b"/>
              <a:pathLst>
                <a:path w="448355" h="448355">
                  <a:moveTo>
                    <a:pt x="448387" y="224071"/>
                  </a:moveTo>
                  <a:cubicBezTo>
                    <a:pt x="448387" y="347881"/>
                    <a:pt x="348019" y="448249"/>
                    <a:pt x="224209" y="448249"/>
                  </a:cubicBezTo>
                  <a:cubicBezTo>
                    <a:pt x="100400" y="448249"/>
                    <a:pt x="32" y="347881"/>
                    <a:pt x="32" y="224071"/>
                  </a:cubicBezTo>
                  <a:cubicBezTo>
                    <a:pt x="32" y="100261"/>
                    <a:pt x="100400" y="-107"/>
                    <a:pt x="224209" y="-107"/>
                  </a:cubicBezTo>
                  <a:cubicBezTo>
                    <a:pt x="348019" y="-107"/>
                    <a:pt x="448387" y="100261"/>
                    <a:pt x="448387" y="224071"/>
                  </a:cubicBezTo>
                  <a:close/>
                </a:path>
              </a:pathLst>
            </a:custGeom>
            <a:ln/>
          </p:spPr>
          <p:style>
            <a:lnRef idx="2">
              <a:schemeClr val="dk1"/>
            </a:lnRef>
            <a:fillRef idx="1">
              <a:schemeClr val="lt1"/>
            </a:fillRef>
            <a:effectRef idx="0">
              <a:schemeClr val="dk1"/>
            </a:effectRef>
            <a:fontRef idx="minor"/>
          </p:style>
        </p:sp>
        <p:sp>
          <p:nvSpPr>
            <p:cNvPr id="582" name="CustomShape 159">
              <a:extLst>
                <a:ext uri="{FF2B5EF4-FFF2-40B4-BE49-F238E27FC236}">
                  <a16:creationId xmlns:a16="http://schemas.microsoft.com/office/drawing/2014/main" id="{2BF54867-D39C-4745-A0AB-B9565582E92E}"/>
                </a:ext>
              </a:extLst>
            </p:cNvPr>
            <p:cNvSpPr/>
            <p:nvPr/>
          </p:nvSpPr>
          <p:spPr>
            <a:xfrm rot="10800000">
              <a:off x="14357160" y="2414880"/>
              <a:ext cx="162000" cy="169920"/>
            </a:xfrm>
            <a:custGeom>
              <a:avLst/>
              <a:gdLst/>
              <a:ahLst/>
              <a:cxnLst/>
              <a:rect l="l" t="t" r="r" b="b"/>
              <a:pathLst>
                <a:path w="448355" h="448355">
                  <a:moveTo>
                    <a:pt x="448387" y="224150"/>
                  </a:moveTo>
                  <a:cubicBezTo>
                    <a:pt x="448387" y="347960"/>
                    <a:pt x="348019" y="448328"/>
                    <a:pt x="224209" y="448328"/>
                  </a:cubicBezTo>
                  <a:cubicBezTo>
                    <a:pt x="100400" y="448328"/>
                    <a:pt x="32" y="347960"/>
                    <a:pt x="32" y="224150"/>
                  </a:cubicBezTo>
                  <a:cubicBezTo>
                    <a:pt x="32" y="100340"/>
                    <a:pt x="100400" y="-28"/>
                    <a:pt x="224209" y="-28"/>
                  </a:cubicBezTo>
                  <a:cubicBezTo>
                    <a:pt x="348019" y="-28"/>
                    <a:pt x="448387" y="100340"/>
                    <a:pt x="448387" y="224150"/>
                  </a:cubicBezTo>
                  <a:close/>
                </a:path>
              </a:pathLst>
            </a:custGeom>
            <a:ln/>
          </p:spPr>
          <p:style>
            <a:lnRef idx="2">
              <a:schemeClr val="dk1"/>
            </a:lnRef>
            <a:fillRef idx="1">
              <a:schemeClr val="lt1"/>
            </a:fillRef>
            <a:effectRef idx="0">
              <a:schemeClr val="dk1"/>
            </a:effectRef>
            <a:fontRef idx="minor"/>
          </p:style>
        </p:sp>
        <p:sp>
          <p:nvSpPr>
            <p:cNvPr id="583" name="CustomShape 160">
              <a:extLst>
                <a:ext uri="{FF2B5EF4-FFF2-40B4-BE49-F238E27FC236}">
                  <a16:creationId xmlns:a16="http://schemas.microsoft.com/office/drawing/2014/main" id="{A5AA1380-5D03-4CC2-A2BA-EFFDB3F9D95F}"/>
                </a:ext>
              </a:extLst>
            </p:cNvPr>
            <p:cNvSpPr/>
            <p:nvPr/>
          </p:nvSpPr>
          <p:spPr>
            <a:xfrm rot="10800000">
              <a:off x="14357160" y="2065320"/>
              <a:ext cx="162000" cy="169920"/>
            </a:xfrm>
            <a:custGeom>
              <a:avLst/>
              <a:gdLst/>
              <a:ahLst/>
              <a:cxnLst/>
              <a:rect l="l" t="t" r="r" b="b"/>
              <a:pathLst>
                <a:path w="448355" h="448355">
                  <a:moveTo>
                    <a:pt x="448387" y="224229"/>
                  </a:moveTo>
                  <a:cubicBezTo>
                    <a:pt x="448387" y="348039"/>
                    <a:pt x="348019" y="448407"/>
                    <a:pt x="224209" y="448407"/>
                  </a:cubicBezTo>
                  <a:cubicBezTo>
                    <a:pt x="100400" y="448407"/>
                    <a:pt x="32" y="348039"/>
                    <a:pt x="32" y="224229"/>
                  </a:cubicBezTo>
                  <a:cubicBezTo>
                    <a:pt x="32" y="100419"/>
                    <a:pt x="100400" y="52"/>
                    <a:pt x="224209" y="52"/>
                  </a:cubicBezTo>
                  <a:cubicBezTo>
                    <a:pt x="348019" y="52"/>
                    <a:pt x="448387" y="100419"/>
                    <a:pt x="448387" y="224229"/>
                  </a:cubicBezTo>
                  <a:close/>
                </a:path>
              </a:pathLst>
            </a:custGeom>
            <a:ln/>
          </p:spPr>
          <p:style>
            <a:lnRef idx="2">
              <a:schemeClr val="dk1"/>
            </a:lnRef>
            <a:fillRef idx="1">
              <a:schemeClr val="lt1"/>
            </a:fillRef>
            <a:effectRef idx="0">
              <a:schemeClr val="dk1"/>
            </a:effectRef>
            <a:fontRef idx="minor"/>
          </p:style>
        </p:sp>
        <p:sp>
          <p:nvSpPr>
            <p:cNvPr id="584" name="CustomShape 161">
              <a:extLst>
                <a:ext uri="{FF2B5EF4-FFF2-40B4-BE49-F238E27FC236}">
                  <a16:creationId xmlns:a16="http://schemas.microsoft.com/office/drawing/2014/main" id="{530D33CD-C1F5-42B8-B1C4-A13855E7CC22}"/>
                </a:ext>
              </a:extLst>
            </p:cNvPr>
            <p:cNvSpPr/>
            <p:nvPr/>
          </p:nvSpPr>
          <p:spPr>
            <a:xfrm rot="10800000">
              <a:off x="13682160" y="3288960"/>
              <a:ext cx="162000" cy="169920"/>
            </a:xfrm>
            <a:custGeom>
              <a:avLst/>
              <a:gdLst/>
              <a:ahLst/>
              <a:cxnLst/>
              <a:rect l="l" t="t" r="r" b="b"/>
              <a:pathLst>
                <a:path w="448355" h="448355">
                  <a:moveTo>
                    <a:pt x="448548" y="223952"/>
                  </a:moveTo>
                  <a:cubicBezTo>
                    <a:pt x="448548" y="347762"/>
                    <a:pt x="348180" y="448130"/>
                    <a:pt x="224370" y="448130"/>
                  </a:cubicBezTo>
                  <a:cubicBezTo>
                    <a:pt x="100560" y="448130"/>
                    <a:pt x="192" y="347762"/>
                    <a:pt x="192" y="223952"/>
                  </a:cubicBezTo>
                  <a:cubicBezTo>
                    <a:pt x="192" y="100142"/>
                    <a:pt x="100560" y="-226"/>
                    <a:pt x="224370" y="-226"/>
                  </a:cubicBezTo>
                  <a:cubicBezTo>
                    <a:pt x="348180" y="-226"/>
                    <a:pt x="448548" y="100142"/>
                    <a:pt x="448548" y="223952"/>
                  </a:cubicBezTo>
                  <a:close/>
                </a:path>
              </a:pathLst>
            </a:custGeom>
            <a:ln/>
          </p:spPr>
          <p:style>
            <a:lnRef idx="2">
              <a:schemeClr val="dk1"/>
            </a:lnRef>
            <a:fillRef idx="1">
              <a:schemeClr val="lt1"/>
            </a:fillRef>
            <a:effectRef idx="0">
              <a:schemeClr val="dk1"/>
            </a:effectRef>
            <a:fontRef idx="minor"/>
          </p:style>
        </p:sp>
        <p:sp>
          <p:nvSpPr>
            <p:cNvPr id="585" name="CustomShape 162">
              <a:extLst>
                <a:ext uri="{FF2B5EF4-FFF2-40B4-BE49-F238E27FC236}">
                  <a16:creationId xmlns:a16="http://schemas.microsoft.com/office/drawing/2014/main" id="{092CA763-025E-484E-A700-31CA80E46AF6}"/>
                </a:ext>
              </a:extLst>
            </p:cNvPr>
            <p:cNvSpPr/>
            <p:nvPr/>
          </p:nvSpPr>
          <p:spPr>
            <a:xfrm rot="10800000">
              <a:off x="13682160" y="2939400"/>
              <a:ext cx="162000" cy="169920"/>
            </a:xfrm>
            <a:custGeom>
              <a:avLst/>
              <a:gdLst/>
              <a:ahLst/>
              <a:cxnLst/>
              <a:rect l="l" t="t" r="r" b="b"/>
              <a:pathLst>
                <a:path w="448355" h="448355">
                  <a:moveTo>
                    <a:pt x="448548" y="224031"/>
                  </a:moveTo>
                  <a:cubicBezTo>
                    <a:pt x="448548" y="347841"/>
                    <a:pt x="348180" y="448209"/>
                    <a:pt x="224370" y="448209"/>
                  </a:cubicBezTo>
                  <a:cubicBezTo>
                    <a:pt x="100560" y="448209"/>
                    <a:pt x="192" y="347841"/>
                    <a:pt x="192" y="224031"/>
                  </a:cubicBezTo>
                  <a:cubicBezTo>
                    <a:pt x="192" y="100221"/>
                    <a:pt x="100560" y="-146"/>
                    <a:pt x="224370" y="-146"/>
                  </a:cubicBezTo>
                  <a:cubicBezTo>
                    <a:pt x="348180" y="-146"/>
                    <a:pt x="448548" y="100221"/>
                    <a:pt x="448548" y="224031"/>
                  </a:cubicBezTo>
                  <a:close/>
                </a:path>
              </a:pathLst>
            </a:custGeom>
            <a:ln/>
          </p:spPr>
          <p:style>
            <a:lnRef idx="2">
              <a:schemeClr val="dk1"/>
            </a:lnRef>
            <a:fillRef idx="1">
              <a:schemeClr val="lt1"/>
            </a:fillRef>
            <a:effectRef idx="0">
              <a:schemeClr val="dk1"/>
            </a:effectRef>
            <a:fontRef idx="minor"/>
          </p:style>
        </p:sp>
        <p:sp>
          <p:nvSpPr>
            <p:cNvPr id="586" name="CustomShape 163">
              <a:extLst>
                <a:ext uri="{FF2B5EF4-FFF2-40B4-BE49-F238E27FC236}">
                  <a16:creationId xmlns:a16="http://schemas.microsoft.com/office/drawing/2014/main" id="{D4D790D8-1F62-402A-BDB9-86EA979A8A7C}"/>
                </a:ext>
              </a:extLst>
            </p:cNvPr>
            <p:cNvSpPr/>
            <p:nvPr/>
          </p:nvSpPr>
          <p:spPr>
            <a:xfrm rot="10800000">
              <a:off x="13682160" y="2589840"/>
              <a:ext cx="162000" cy="169920"/>
            </a:xfrm>
            <a:custGeom>
              <a:avLst/>
              <a:gdLst/>
              <a:ahLst/>
              <a:cxnLst/>
              <a:rect l="l" t="t" r="r" b="b"/>
              <a:pathLst>
                <a:path w="448355" h="448355">
                  <a:moveTo>
                    <a:pt x="448548" y="224111"/>
                  </a:moveTo>
                  <a:cubicBezTo>
                    <a:pt x="448548" y="347921"/>
                    <a:pt x="348180" y="448288"/>
                    <a:pt x="224370" y="448288"/>
                  </a:cubicBezTo>
                  <a:cubicBezTo>
                    <a:pt x="100560" y="448288"/>
                    <a:pt x="192" y="347921"/>
                    <a:pt x="192" y="224111"/>
                  </a:cubicBezTo>
                  <a:cubicBezTo>
                    <a:pt x="192" y="100301"/>
                    <a:pt x="100560" y="-67"/>
                    <a:pt x="224370" y="-67"/>
                  </a:cubicBezTo>
                  <a:cubicBezTo>
                    <a:pt x="348180" y="-67"/>
                    <a:pt x="448548" y="100301"/>
                    <a:pt x="448548" y="224111"/>
                  </a:cubicBezTo>
                  <a:close/>
                </a:path>
              </a:pathLst>
            </a:custGeom>
            <a:ln/>
          </p:spPr>
          <p:style>
            <a:lnRef idx="2">
              <a:schemeClr val="dk1"/>
            </a:lnRef>
            <a:fillRef idx="1">
              <a:schemeClr val="lt1"/>
            </a:fillRef>
            <a:effectRef idx="0">
              <a:schemeClr val="dk1"/>
            </a:effectRef>
            <a:fontRef idx="minor"/>
          </p:style>
        </p:sp>
        <p:sp>
          <p:nvSpPr>
            <p:cNvPr id="587" name="CustomShape 164">
              <a:extLst>
                <a:ext uri="{FF2B5EF4-FFF2-40B4-BE49-F238E27FC236}">
                  <a16:creationId xmlns:a16="http://schemas.microsoft.com/office/drawing/2014/main" id="{77C8291C-2CFD-4D88-90FD-D61BD2835ADC}"/>
                </a:ext>
              </a:extLst>
            </p:cNvPr>
            <p:cNvSpPr/>
            <p:nvPr/>
          </p:nvSpPr>
          <p:spPr>
            <a:xfrm rot="10800000">
              <a:off x="13682160" y="2239920"/>
              <a:ext cx="162000" cy="169920"/>
            </a:xfrm>
            <a:custGeom>
              <a:avLst/>
              <a:gdLst/>
              <a:ahLst/>
              <a:cxnLst/>
              <a:rect l="l" t="t" r="r" b="b"/>
              <a:pathLst>
                <a:path w="448355" h="448355">
                  <a:moveTo>
                    <a:pt x="448548" y="224190"/>
                  </a:moveTo>
                  <a:cubicBezTo>
                    <a:pt x="448548" y="348000"/>
                    <a:pt x="348180" y="448368"/>
                    <a:pt x="224370" y="448368"/>
                  </a:cubicBezTo>
                  <a:cubicBezTo>
                    <a:pt x="100560" y="448368"/>
                    <a:pt x="192" y="348000"/>
                    <a:pt x="192" y="224190"/>
                  </a:cubicBezTo>
                  <a:cubicBezTo>
                    <a:pt x="192" y="100380"/>
                    <a:pt x="100560" y="12"/>
                    <a:pt x="224370" y="12"/>
                  </a:cubicBezTo>
                  <a:cubicBezTo>
                    <a:pt x="348180" y="12"/>
                    <a:pt x="448548" y="100380"/>
                    <a:pt x="448548" y="224190"/>
                  </a:cubicBezTo>
                  <a:close/>
                </a:path>
              </a:pathLst>
            </a:custGeom>
            <a:ln/>
          </p:spPr>
          <p:style>
            <a:lnRef idx="2">
              <a:schemeClr val="dk1"/>
            </a:lnRef>
            <a:fillRef idx="1">
              <a:schemeClr val="lt1"/>
            </a:fillRef>
            <a:effectRef idx="0">
              <a:schemeClr val="dk1"/>
            </a:effectRef>
            <a:fontRef idx="minor"/>
          </p:style>
        </p:sp>
        <p:sp>
          <p:nvSpPr>
            <p:cNvPr id="588" name="CustomShape 165">
              <a:extLst>
                <a:ext uri="{FF2B5EF4-FFF2-40B4-BE49-F238E27FC236}">
                  <a16:creationId xmlns:a16="http://schemas.microsoft.com/office/drawing/2014/main" id="{7D47241A-7EB2-4029-AFE2-9E109D8D4BC4}"/>
                </a:ext>
              </a:extLst>
            </p:cNvPr>
            <p:cNvSpPr/>
            <p:nvPr/>
          </p:nvSpPr>
          <p:spPr>
            <a:xfrm rot="10800000">
              <a:off x="13006800" y="2939400"/>
              <a:ext cx="162000" cy="169920"/>
            </a:xfrm>
            <a:custGeom>
              <a:avLst/>
              <a:gdLst/>
              <a:ahLst/>
              <a:cxnLst/>
              <a:rect l="l" t="t" r="r" b="b"/>
              <a:pathLst>
                <a:path w="448355" h="448355">
                  <a:moveTo>
                    <a:pt x="448708" y="224031"/>
                  </a:moveTo>
                  <a:cubicBezTo>
                    <a:pt x="448708" y="347841"/>
                    <a:pt x="348340" y="448209"/>
                    <a:pt x="224530" y="448209"/>
                  </a:cubicBezTo>
                  <a:cubicBezTo>
                    <a:pt x="100720" y="448209"/>
                    <a:pt x="353" y="347841"/>
                    <a:pt x="353" y="224031"/>
                  </a:cubicBezTo>
                  <a:cubicBezTo>
                    <a:pt x="353" y="100221"/>
                    <a:pt x="100720" y="-146"/>
                    <a:pt x="224530" y="-146"/>
                  </a:cubicBezTo>
                  <a:cubicBezTo>
                    <a:pt x="348340" y="-146"/>
                    <a:pt x="448708" y="100221"/>
                    <a:pt x="448708" y="224031"/>
                  </a:cubicBezTo>
                  <a:close/>
                </a:path>
              </a:pathLst>
            </a:custGeom>
            <a:ln/>
          </p:spPr>
          <p:style>
            <a:lnRef idx="2">
              <a:schemeClr val="dk1"/>
            </a:lnRef>
            <a:fillRef idx="1">
              <a:schemeClr val="lt1"/>
            </a:fillRef>
            <a:effectRef idx="0">
              <a:schemeClr val="dk1"/>
            </a:effectRef>
            <a:fontRef idx="minor"/>
          </p:style>
        </p:sp>
        <p:sp>
          <p:nvSpPr>
            <p:cNvPr id="589" name="CustomShape 166">
              <a:extLst>
                <a:ext uri="{FF2B5EF4-FFF2-40B4-BE49-F238E27FC236}">
                  <a16:creationId xmlns:a16="http://schemas.microsoft.com/office/drawing/2014/main" id="{73073BDA-AF9A-4DC6-811B-D7B88057D4AD}"/>
                </a:ext>
              </a:extLst>
            </p:cNvPr>
            <p:cNvSpPr/>
            <p:nvPr/>
          </p:nvSpPr>
          <p:spPr>
            <a:xfrm rot="10800000">
              <a:off x="13006800" y="2589840"/>
              <a:ext cx="162000" cy="169920"/>
            </a:xfrm>
            <a:custGeom>
              <a:avLst/>
              <a:gdLst/>
              <a:ahLst/>
              <a:cxnLst/>
              <a:rect l="l" t="t" r="r" b="b"/>
              <a:pathLst>
                <a:path w="448355" h="448355">
                  <a:moveTo>
                    <a:pt x="448708" y="224111"/>
                  </a:moveTo>
                  <a:cubicBezTo>
                    <a:pt x="448708" y="347921"/>
                    <a:pt x="348340" y="448288"/>
                    <a:pt x="224530" y="448288"/>
                  </a:cubicBezTo>
                  <a:cubicBezTo>
                    <a:pt x="100720" y="448288"/>
                    <a:pt x="353" y="347921"/>
                    <a:pt x="353" y="224111"/>
                  </a:cubicBezTo>
                  <a:cubicBezTo>
                    <a:pt x="353" y="100301"/>
                    <a:pt x="100720" y="-67"/>
                    <a:pt x="224530" y="-67"/>
                  </a:cubicBezTo>
                  <a:cubicBezTo>
                    <a:pt x="348340" y="-67"/>
                    <a:pt x="448708" y="100301"/>
                    <a:pt x="448708" y="224111"/>
                  </a:cubicBezTo>
                  <a:close/>
                </a:path>
              </a:pathLst>
            </a:custGeom>
            <a:ln/>
          </p:spPr>
          <p:style>
            <a:lnRef idx="2">
              <a:schemeClr val="dk1"/>
            </a:lnRef>
            <a:fillRef idx="1">
              <a:schemeClr val="lt1"/>
            </a:fillRef>
            <a:effectRef idx="0">
              <a:schemeClr val="dk1"/>
            </a:effectRef>
            <a:fontRef idx="minor"/>
          </p:style>
        </p:sp>
      </p:grpSp>
      <p:sp>
        <p:nvSpPr>
          <p:cNvPr id="590" name="CustomShape 173">
            <a:extLst>
              <a:ext uri="{FF2B5EF4-FFF2-40B4-BE49-F238E27FC236}">
                <a16:creationId xmlns:a16="http://schemas.microsoft.com/office/drawing/2014/main" id="{91F43543-E39F-44AD-98B5-BE561F11A121}"/>
              </a:ext>
            </a:extLst>
          </p:cNvPr>
          <p:cNvSpPr/>
          <p:nvPr/>
        </p:nvSpPr>
        <p:spPr>
          <a:xfrm>
            <a:off x="4647899" y="4385942"/>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91" name="CustomShape 173">
            <a:extLst>
              <a:ext uri="{FF2B5EF4-FFF2-40B4-BE49-F238E27FC236}">
                <a16:creationId xmlns:a16="http://schemas.microsoft.com/office/drawing/2014/main" id="{EDF7543C-0EEC-4AC9-8C51-BD01B6499985}"/>
              </a:ext>
            </a:extLst>
          </p:cNvPr>
          <p:cNvSpPr/>
          <p:nvPr/>
        </p:nvSpPr>
        <p:spPr>
          <a:xfrm>
            <a:off x="6861689" y="4372934"/>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92" name="CustomShape 173">
            <a:extLst>
              <a:ext uri="{FF2B5EF4-FFF2-40B4-BE49-F238E27FC236}">
                <a16:creationId xmlns:a16="http://schemas.microsoft.com/office/drawing/2014/main" id="{B0C91260-FF79-4D9F-BF98-02F15A9B0D0B}"/>
              </a:ext>
            </a:extLst>
          </p:cNvPr>
          <p:cNvSpPr/>
          <p:nvPr/>
        </p:nvSpPr>
        <p:spPr>
          <a:xfrm>
            <a:off x="9435374" y="4395439"/>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593" name="CustomShape 15">
            <a:extLst>
              <a:ext uri="{FF2B5EF4-FFF2-40B4-BE49-F238E27FC236}">
                <a16:creationId xmlns:a16="http://schemas.microsoft.com/office/drawing/2014/main" id="{1A29CE2C-D0C3-46F4-8679-5A71BAB5C99D}"/>
              </a:ext>
            </a:extLst>
          </p:cNvPr>
          <p:cNvSpPr/>
          <p:nvPr/>
        </p:nvSpPr>
        <p:spPr>
          <a:xfrm>
            <a:off x="1921981" y="3025454"/>
            <a:ext cx="1250675"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Encoder</a:t>
            </a:r>
            <a:endParaRPr lang="en-US" sz="2400" spc="-1" dirty="0">
              <a:latin typeface="Arial"/>
            </a:endParaRPr>
          </a:p>
        </p:txBody>
      </p:sp>
      <p:sp>
        <p:nvSpPr>
          <p:cNvPr id="594" name="CustomShape 41">
            <a:extLst>
              <a:ext uri="{FF2B5EF4-FFF2-40B4-BE49-F238E27FC236}">
                <a16:creationId xmlns:a16="http://schemas.microsoft.com/office/drawing/2014/main" id="{4567B6B8-9882-4105-8774-5DC6A26AFB06}"/>
              </a:ext>
            </a:extLst>
          </p:cNvPr>
          <p:cNvSpPr/>
          <p:nvPr/>
        </p:nvSpPr>
        <p:spPr>
          <a:xfrm>
            <a:off x="8923781" y="2956247"/>
            <a:ext cx="1252180"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Decoder</a:t>
            </a:r>
            <a:endParaRPr lang="en-US" sz="2400" spc="-1" dirty="0">
              <a:latin typeface="Arial"/>
            </a:endParaRPr>
          </a:p>
        </p:txBody>
      </p:sp>
      <p:sp>
        <p:nvSpPr>
          <p:cNvPr id="595" name="CustomShape 34">
            <a:extLst>
              <a:ext uri="{FF2B5EF4-FFF2-40B4-BE49-F238E27FC236}">
                <a16:creationId xmlns:a16="http://schemas.microsoft.com/office/drawing/2014/main" id="{F82EF3D0-D143-490B-8706-565C7E4D146B}"/>
              </a:ext>
            </a:extLst>
          </p:cNvPr>
          <p:cNvSpPr/>
          <p:nvPr/>
        </p:nvSpPr>
        <p:spPr>
          <a:xfrm>
            <a:off x="5167452" y="3065468"/>
            <a:ext cx="1697646" cy="567593"/>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000" b="1" i="1" spc="-1">
                <a:solidFill>
                  <a:srgbClr val="000000"/>
                </a:solidFill>
                <a:latin typeface="Arial"/>
              </a:rPr>
              <a:t>Latent Space</a:t>
            </a:r>
            <a:endParaRPr lang="en-US" sz="2000" spc="-1">
              <a:latin typeface="Arial"/>
            </a:endParaRPr>
          </a:p>
          <a:p>
            <a:pPr>
              <a:lnSpc>
                <a:spcPct val="100000"/>
              </a:lnSpc>
            </a:pPr>
            <a:endParaRPr lang="en-US" sz="1355" spc="-1">
              <a:latin typeface="Arial"/>
            </a:endParaRPr>
          </a:p>
        </p:txBody>
      </p:sp>
      <p:sp>
        <p:nvSpPr>
          <p:cNvPr id="596" name="文本框 595">
            <a:extLst>
              <a:ext uri="{FF2B5EF4-FFF2-40B4-BE49-F238E27FC236}">
                <a16:creationId xmlns:a16="http://schemas.microsoft.com/office/drawing/2014/main" id="{A0F0A1A6-54FF-4FCC-887D-CD4D4DB15CB6}"/>
              </a:ext>
            </a:extLst>
          </p:cNvPr>
          <p:cNvSpPr txBox="1"/>
          <p:nvPr/>
        </p:nvSpPr>
        <p:spPr>
          <a:xfrm>
            <a:off x="1057492" y="4094269"/>
            <a:ext cx="1401482" cy="954107"/>
          </a:xfrm>
          <a:prstGeom prst="rect">
            <a:avLst/>
          </a:prstGeom>
          <a:noFill/>
        </p:spPr>
        <p:txBody>
          <a:bodyPr wrap="square" rtlCol="0">
            <a:spAutoFit/>
          </a:bodyPr>
          <a:lstStyle/>
          <a:p>
            <a:pPr algn="ctr"/>
            <a:r>
              <a:rPr lang="en-US" altLang="zh-CN" sz="2800" dirty="0"/>
              <a:t>Uplink Channel</a:t>
            </a:r>
            <a:endParaRPr lang="zh-CN" altLang="en-US" sz="2800" dirty="0"/>
          </a:p>
        </p:txBody>
      </p:sp>
      <p:sp>
        <p:nvSpPr>
          <p:cNvPr id="597" name="文本框 596">
            <a:extLst>
              <a:ext uri="{FF2B5EF4-FFF2-40B4-BE49-F238E27FC236}">
                <a16:creationId xmlns:a16="http://schemas.microsoft.com/office/drawing/2014/main" id="{E8504901-2F66-4647-8D7D-4AF5892F667D}"/>
              </a:ext>
            </a:extLst>
          </p:cNvPr>
          <p:cNvSpPr txBox="1"/>
          <p:nvPr/>
        </p:nvSpPr>
        <p:spPr>
          <a:xfrm>
            <a:off x="9955969" y="4171683"/>
            <a:ext cx="1630805" cy="954107"/>
          </a:xfrm>
          <a:prstGeom prst="rect">
            <a:avLst/>
          </a:prstGeom>
          <a:noFill/>
        </p:spPr>
        <p:txBody>
          <a:bodyPr wrap="square" rtlCol="0">
            <a:spAutoFit/>
          </a:bodyPr>
          <a:lstStyle/>
          <a:p>
            <a:pPr algn="ctr"/>
            <a:r>
              <a:rPr lang="en-US" altLang="zh-CN" sz="2800" dirty="0"/>
              <a:t>Downlink Channel</a:t>
            </a:r>
            <a:endParaRPr lang="zh-CN" altLang="en-US" sz="2800" dirty="0"/>
          </a:p>
        </p:txBody>
      </p:sp>
      <p:sp>
        <p:nvSpPr>
          <p:cNvPr id="598" name="文本框 597">
            <a:extLst>
              <a:ext uri="{FF2B5EF4-FFF2-40B4-BE49-F238E27FC236}">
                <a16:creationId xmlns:a16="http://schemas.microsoft.com/office/drawing/2014/main" id="{7D7B072A-2586-4AF0-A965-2C4F3CE823EB}"/>
              </a:ext>
            </a:extLst>
          </p:cNvPr>
          <p:cNvSpPr txBox="1"/>
          <p:nvPr/>
        </p:nvSpPr>
        <p:spPr>
          <a:xfrm>
            <a:off x="1241136" y="990330"/>
            <a:ext cx="10743967" cy="523220"/>
          </a:xfrm>
          <a:prstGeom prst="rect">
            <a:avLst/>
          </a:prstGeom>
          <a:noFill/>
        </p:spPr>
        <p:txBody>
          <a:bodyPr wrap="none" rtlCol="0">
            <a:spAutoFit/>
          </a:bodyPr>
          <a:lstStyle/>
          <a:p>
            <a:pPr marL="285750" indent="-285750">
              <a:buFont typeface="Arial" panose="020B0604020202020204" pitchFamily="34" charset="0"/>
              <a:buChar char="•"/>
            </a:pPr>
            <a:r>
              <a:rPr lang="en-US" altLang="zh-CN" sz="2800" dirty="0"/>
              <a:t>VAEs can accurately model the generative process of creating channels</a:t>
            </a:r>
            <a:endParaRPr lang="zh-CN" altLang="en-US" sz="2800" dirty="0"/>
          </a:p>
        </p:txBody>
      </p:sp>
    </p:spTree>
    <p:extLst>
      <p:ext uri="{BB962C8B-B14F-4D97-AF65-F5344CB8AC3E}">
        <p14:creationId xmlns:p14="http://schemas.microsoft.com/office/powerpoint/2010/main" val="1291511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13CAFB7-4B08-40BE-8820-C8C7EF747BC0}"/>
              </a:ext>
            </a:extLst>
          </p:cNvPr>
          <p:cNvSpPr>
            <a:spLocks noGrp="1"/>
          </p:cNvSpPr>
          <p:nvPr>
            <p:ph type="sldNum" sz="quarter" idx="12"/>
          </p:nvPr>
        </p:nvSpPr>
        <p:spPr/>
        <p:txBody>
          <a:bodyPr/>
          <a:lstStyle/>
          <a:p>
            <a:fld id="{0FF6C132-0A87-4A25-A3C6-BECAB87B3610}" type="slidenum">
              <a:rPr lang="zh-CN" altLang="en-US" smtClean="0"/>
              <a:t>29</a:t>
            </a:fld>
            <a:endParaRPr lang="zh-CN" altLang="en-US"/>
          </a:p>
        </p:txBody>
      </p:sp>
      <p:sp>
        <p:nvSpPr>
          <p:cNvPr id="161" name="文本框 160">
            <a:extLst>
              <a:ext uri="{FF2B5EF4-FFF2-40B4-BE49-F238E27FC236}">
                <a16:creationId xmlns:a16="http://schemas.microsoft.com/office/drawing/2014/main" id="{72DB256A-D134-4949-BCEA-BDFB4D42DB05}"/>
              </a:ext>
            </a:extLst>
          </p:cNvPr>
          <p:cNvSpPr txBox="1"/>
          <p:nvPr/>
        </p:nvSpPr>
        <p:spPr>
          <a:xfrm>
            <a:off x="434657" y="220252"/>
            <a:ext cx="2552237" cy="646331"/>
          </a:xfrm>
          <a:prstGeom prst="rect">
            <a:avLst/>
          </a:prstGeom>
          <a:noFill/>
        </p:spPr>
        <p:txBody>
          <a:bodyPr wrap="none" rtlCol="0">
            <a:spAutoFit/>
          </a:bodyPr>
          <a:lstStyle/>
          <a:p>
            <a:r>
              <a:rPr lang="en-US" altLang="zh-CN" sz="3600" dirty="0"/>
              <a:t>VAE Benefits</a:t>
            </a:r>
            <a:endParaRPr lang="zh-CN" altLang="en-US" sz="3600" dirty="0"/>
          </a:p>
        </p:txBody>
      </p:sp>
      <p:sp>
        <p:nvSpPr>
          <p:cNvPr id="3" name="文本框 2">
            <a:extLst>
              <a:ext uri="{FF2B5EF4-FFF2-40B4-BE49-F238E27FC236}">
                <a16:creationId xmlns:a16="http://schemas.microsoft.com/office/drawing/2014/main" id="{9DD58D64-E4BA-4A3F-A373-4E23B716126D}"/>
              </a:ext>
            </a:extLst>
          </p:cNvPr>
          <p:cNvSpPr txBox="1"/>
          <p:nvPr/>
        </p:nvSpPr>
        <p:spPr>
          <a:xfrm>
            <a:off x="1241136" y="990330"/>
            <a:ext cx="10743967" cy="523220"/>
          </a:xfrm>
          <a:prstGeom prst="rect">
            <a:avLst/>
          </a:prstGeom>
          <a:noFill/>
        </p:spPr>
        <p:txBody>
          <a:bodyPr wrap="none" rtlCol="0">
            <a:spAutoFit/>
          </a:bodyPr>
          <a:lstStyle/>
          <a:p>
            <a:pPr marL="285750" indent="-285750">
              <a:buFont typeface="Arial" panose="020B0604020202020204" pitchFamily="34" charset="0"/>
              <a:buChar char="•"/>
            </a:pPr>
            <a:r>
              <a:rPr lang="en-US" altLang="zh-CN" sz="2800" dirty="0"/>
              <a:t>VAEs can accurately model the generative process of creating channels</a:t>
            </a:r>
            <a:endParaRPr lang="zh-CN" altLang="en-US" sz="2800" dirty="0"/>
          </a:p>
        </p:txBody>
      </p:sp>
      <p:sp>
        <p:nvSpPr>
          <p:cNvPr id="164" name="文本框 163">
            <a:extLst>
              <a:ext uri="{FF2B5EF4-FFF2-40B4-BE49-F238E27FC236}">
                <a16:creationId xmlns:a16="http://schemas.microsoft.com/office/drawing/2014/main" id="{C8428E97-B214-4EA9-B593-29F4F86D8FE2}"/>
              </a:ext>
            </a:extLst>
          </p:cNvPr>
          <p:cNvSpPr txBox="1"/>
          <p:nvPr/>
        </p:nvSpPr>
        <p:spPr>
          <a:xfrm>
            <a:off x="1237225" y="1721614"/>
            <a:ext cx="8852552" cy="523220"/>
          </a:xfrm>
          <a:prstGeom prst="rect">
            <a:avLst/>
          </a:prstGeom>
          <a:noFill/>
        </p:spPr>
        <p:txBody>
          <a:bodyPr wrap="none" rtlCol="0">
            <a:spAutoFit/>
          </a:bodyPr>
          <a:lstStyle/>
          <a:p>
            <a:pPr marL="285750" indent="-285750">
              <a:buFont typeface="Arial" panose="020B0604020202020204" pitchFamily="34" charset="0"/>
              <a:buChar char="•"/>
            </a:pPr>
            <a:r>
              <a:rPr lang="en-US" altLang="zh-CN" sz="2800" dirty="0"/>
              <a:t>The latent space is usually disentangled -&gt; Interpretability</a:t>
            </a:r>
            <a:endParaRPr lang="zh-CN" altLang="en-US" sz="2800" dirty="0"/>
          </a:p>
        </p:txBody>
      </p:sp>
      <p:sp>
        <p:nvSpPr>
          <p:cNvPr id="155" name="CustomShape 9">
            <a:extLst>
              <a:ext uri="{FF2B5EF4-FFF2-40B4-BE49-F238E27FC236}">
                <a16:creationId xmlns:a16="http://schemas.microsoft.com/office/drawing/2014/main" id="{815A016A-5274-474A-A67C-12169466BCD9}"/>
              </a:ext>
            </a:extLst>
          </p:cNvPr>
          <p:cNvSpPr/>
          <p:nvPr/>
        </p:nvSpPr>
        <p:spPr>
          <a:xfrm>
            <a:off x="650161" y="3540944"/>
            <a:ext cx="4298976"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156" name="CustomShape 173">
            <a:extLst>
              <a:ext uri="{FF2B5EF4-FFF2-40B4-BE49-F238E27FC236}">
                <a16:creationId xmlns:a16="http://schemas.microsoft.com/office/drawing/2014/main" id="{1726E426-0F60-4CD2-B400-D5F9C86F1103}"/>
              </a:ext>
            </a:extLst>
          </p:cNvPr>
          <p:cNvSpPr/>
          <p:nvPr/>
        </p:nvSpPr>
        <p:spPr>
          <a:xfrm>
            <a:off x="2551570" y="4392948"/>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157" name="CustomShape 173">
            <a:extLst>
              <a:ext uri="{FF2B5EF4-FFF2-40B4-BE49-F238E27FC236}">
                <a16:creationId xmlns:a16="http://schemas.microsoft.com/office/drawing/2014/main" id="{109BB73A-6695-4645-A9FA-174D45AC57CF}"/>
              </a:ext>
            </a:extLst>
          </p:cNvPr>
          <p:cNvSpPr/>
          <p:nvPr/>
        </p:nvSpPr>
        <p:spPr>
          <a:xfrm>
            <a:off x="7495672" y="4301507"/>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158" name="CustomShape 4">
            <a:extLst>
              <a:ext uri="{FF2B5EF4-FFF2-40B4-BE49-F238E27FC236}">
                <a16:creationId xmlns:a16="http://schemas.microsoft.com/office/drawing/2014/main" id="{B9C86A8B-8D33-4097-9D86-ECE47B39F0A1}"/>
              </a:ext>
            </a:extLst>
          </p:cNvPr>
          <p:cNvSpPr/>
          <p:nvPr/>
        </p:nvSpPr>
        <p:spPr>
          <a:xfrm>
            <a:off x="7160687" y="3529473"/>
            <a:ext cx="4537977"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159" name="CustomShape 16">
            <a:extLst>
              <a:ext uri="{FF2B5EF4-FFF2-40B4-BE49-F238E27FC236}">
                <a16:creationId xmlns:a16="http://schemas.microsoft.com/office/drawing/2014/main" id="{B9F325F0-D9DB-4B8A-935D-35F1F06034C6}"/>
              </a:ext>
            </a:extLst>
          </p:cNvPr>
          <p:cNvSpPr/>
          <p:nvPr/>
        </p:nvSpPr>
        <p:spPr>
          <a:xfrm flipV="1">
            <a:off x="6083993" y="4669623"/>
            <a:ext cx="247785" cy="4755"/>
          </a:xfrm>
          <a:custGeom>
            <a:avLst/>
            <a:gdLst/>
            <a:ahLst/>
            <a:cxnLst/>
            <a:rect l="l" t="t" r="r" b="b"/>
            <a:pathLst>
              <a:path w="21600" h="21600">
                <a:moveTo>
                  <a:pt x="0" y="0"/>
                </a:moveTo>
                <a:lnTo>
                  <a:pt x="21600" y="21600"/>
                </a:lnTo>
              </a:path>
            </a:pathLst>
          </a:custGeom>
          <a:noFill/>
          <a:ln w="19080">
            <a:tailEnd type="triangle" w="med" len="med"/>
          </a:ln>
        </p:spPr>
        <p:style>
          <a:lnRef idx="1">
            <a:schemeClr val="dk1"/>
          </a:lnRef>
          <a:fillRef idx="0">
            <a:schemeClr val="dk1"/>
          </a:fillRef>
          <a:effectRef idx="0">
            <a:schemeClr val="dk1"/>
          </a:effectRef>
          <a:fontRef idx="minor"/>
        </p:style>
      </p:sp>
      <p:grpSp>
        <p:nvGrpSpPr>
          <p:cNvPr id="160" name="Group 17">
            <a:extLst>
              <a:ext uri="{FF2B5EF4-FFF2-40B4-BE49-F238E27FC236}">
                <a16:creationId xmlns:a16="http://schemas.microsoft.com/office/drawing/2014/main" id="{D1E79059-FD04-4277-8E7B-7767FF3A8159}"/>
              </a:ext>
            </a:extLst>
          </p:cNvPr>
          <p:cNvGrpSpPr/>
          <p:nvPr/>
        </p:nvGrpSpPr>
        <p:grpSpPr>
          <a:xfrm>
            <a:off x="5323293" y="3554019"/>
            <a:ext cx="1152197" cy="2786491"/>
            <a:chOff x="10687680" y="1597679"/>
            <a:chExt cx="1674000" cy="3375552"/>
          </a:xfrm>
        </p:grpSpPr>
        <p:sp>
          <p:nvSpPr>
            <p:cNvPr id="162" name="CustomShape 19">
              <a:extLst>
                <a:ext uri="{FF2B5EF4-FFF2-40B4-BE49-F238E27FC236}">
                  <a16:creationId xmlns:a16="http://schemas.microsoft.com/office/drawing/2014/main" id="{26C38360-AC4A-409E-8129-BE2EDDCCCA95}"/>
                </a:ext>
              </a:extLst>
            </p:cNvPr>
            <p:cNvSpPr/>
            <p:nvPr/>
          </p:nvSpPr>
          <p:spPr>
            <a:xfrm>
              <a:off x="12152880" y="2604239"/>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n-US" b="1" spc="-1">
                  <a:solidFill>
                    <a:srgbClr val="000000"/>
                  </a:solidFill>
                  <a:latin typeface="Arial"/>
                </a:rPr>
                <a:t>z</a:t>
              </a:r>
              <a:endParaRPr lang="en-US" sz="1016" spc="-1">
                <a:latin typeface="Arial"/>
              </a:endParaRPr>
            </a:p>
          </p:txBody>
        </p:sp>
        <p:grpSp>
          <p:nvGrpSpPr>
            <p:cNvPr id="166" name="Group 21">
              <a:extLst>
                <a:ext uri="{FF2B5EF4-FFF2-40B4-BE49-F238E27FC236}">
                  <a16:creationId xmlns:a16="http://schemas.microsoft.com/office/drawing/2014/main" id="{CE5214AF-395B-44CD-B36D-364AB39ED246}"/>
                </a:ext>
              </a:extLst>
            </p:cNvPr>
            <p:cNvGrpSpPr/>
            <p:nvPr/>
          </p:nvGrpSpPr>
          <p:grpSpPr>
            <a:xfrm>
              <a:off x="10687680" y="1597679"/>
              <a:ext cx="1234080" cy="3375552"/>
              <a:chOff x="10687680" y="1597679"/>
              <a:chExt cx="1234080" cy="3375552"/>
            </a:xfrm>
          </p:grpSpPr>
          <p:grpSp>
            <p:nvGrpSpPr>
              <p:cNvPr id="167" name="Group 22">
                <a:extLst>
                  <a:ext uri="{FF2B5EF4-FFF2-40B4-BE49-F238E27FC236}">
                    <a16:creationId xmlns:a16="http://schemas.microsoft.com/office/drawing/2014/main" id="{FE3B8536-FA02-45BA-B278-20C4009410E3}"/>
                  </a:ext>
                </a:extLst>
              </p:cNvPr>
              <p:cNvGrpSpPr/>
              <p:nvPr/>
            </p:nvGrpSpPr>
            <p:grpSpPr>
              <a:xfrm>
                <a:off x="10907640" y="1954800"/>
                <a:ext cx="884880" cy="2589480"/>
                <a:chOff x="10907640" y="1954800"/>
                <a:chExt cx="884880" cy="2589480"/>
              </a:xfrm>
            </p:grpSpPr>
            <p:sp>
              <p:nvSpPr>
                <p:cNvPr id="169" name="CustomShape 23">
                  <a:extLst>
                    <a:ext uri="{FF2B5EF4-FFF2-40B4-BE49-F238E27FC236}">
                      <a16:creationId xmlns:a16="http://schemas.microsoft.com/office/drawing/2014/main" id="{F884DC4E-67A1-4831-996C-BEBB7DF3A988}"/>
                    </a:ext>
                  </a:extLst>
                </p:cNvPr>
                <p:cNvSpPr/>
                <p:nvPr/>
              </p:nvSpPr>
              <p:spPr>
                <a:xfrm>
                  <a:off x="10928520" y="195480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μ</a:t>
                  </a:r>
                  <a:endParaRPr lang="en-US" sz="1016" spc="-1">
                    <a:latin typeface="Arial"/>
                  </a:endParaRPr>
                </a:p>
              </p:txBody>
            </p:sp>
            <p:sp>
              <p:nvSpPr>
                <p:cNvPr id="170" name="CustomShape 24">
                  <a:extLst>
                    <a:ext uri="{FF2B5EF4-FFF2-40B4-BE49-F238E27FC236}">
                      <a16:creationId xmlns:a16="http://schemas.microsoft.com/office/drawing/2014/main" id="{3D762E61-84FA-4DD3-9A42-FB0A39A46BE1}"/>
                    </a:ext>
                  </a:extLst>
                </p:cNvPr>
                <p:cNvSpPr/>
                <p:nvPr/>
              </p:nvSpPr>
              <p:spPr>
                <a:xfrm>
                  <a:off x="10907640" y="288396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σ</a:t>
                  </a:r>
                  <a:endParaRPr lang="en-US" sz="1016" spc="-1">
                    <a:latin typeface="Arial"/>
                  </a:endParaRPr>
                </a:p>
              </p:txBody>
            </p:sp>
            <p:sp>
              <p:nvSpPr>
                <p:cNvPr id="171" name="CustomShape 25">
                  <a:extLst>
                    <a:ext uri="{FF2B5EF4-FFF2-40B4-BE49-F238E27FC236}">
                      <a16:creationId xmlns:a16="http://schemas.microsoft.com/office/drawing/2014/main" id="{4579168A-44AB-434F-938E-F4666B70F529}"/>
                    </a:ext>
                  </a:extLst>
                </p:cNvPr>
                <p:cNvSpPr/>
                <p:nvPr/>
              </p:nvSpPr>
              <p:spPr>
                <a:xfrm>
                  <a:off x="10928520" y="4245480"/>
                  <a:ext cx="208800" cy="298800"/>
                </a:xfrm>
                <a:prstGeom prst="rect">
                  <a:avLst/>
                </a:prstGeom>
                <a:solidFill>
                  <a:schemeClr val="bg2"/>
                </a:solidFill>
                <a:ln/>
              </p:spPr>
              <p:style>
                <a:lnRef idx="2">
                  <a:schemeClr val="accent6">
                    <a:shade val="50000"/>
                  </a:schemeClr>
                </a:lnRef>
                <a:fillRef idx="1">
                  <a:schemeClr val="accent6"/>
                </a:fillRef>
                <a:effectRef idx="0">
                  <a:schemeClr val="accent6"/>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ε</a:t>
                  </a:r>
                  <a:endParaRPr lang="en-US" sz="1016" spc="-1">
                    <a:latin typeface="Arial"/>
                  </a:endParaRPr>
                </a:p>
              </p:txBody>
            </p:sp>
            <p:sp>
              <p:nvSpPr>
                <p:cNvPr id="172" name="CustomShape 26">
                  <a:extLst>
                    <a:ext uri="{FF2B5EF4-FFF2-40B4-BE49-F238E27FC236}">
                      <a16:creationId xmlns:a16="http://schemas.microsoft.com/office/drawing/2014/main" id="{575E4CDA-23F9-47F0-B8A7-CFF94D66B92D}"/>
                    </a:ext>
                  </a:extLst>
                </p:cNvPr>
                <p:cNvSpPr/>
                <p:nvPr/>
              </p:nvSpPr>
              <p:spPr>
                <a:xfrm>
                  <a:off x="11116440" y="3228840"/>
                  <a:ext cx="212400" cy="4532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173" name="CustomShape 27">
                  <a:extLst>
                    <a:ext uri="{FF2B5EF4-FFF2-40B4-BE49-F238E27FC236}">
                      <a16:creationId xmlns:a16="http://schemas.microsoft.com/office/drawing/2014/main" id="{B83D6209-AD23-41B5-B1EF-F2979E45D937}"/>
                    </a:ext>
                  </a:extLst>
                </p:cNvPr>
                <p:cNvSpPr/>
                <p:nvPr/>
              </p:nvSpPr>
              <p:spPr>
                <a:xfrm flipV="1">
                  <a:off x="11137680" y="3977640"/>
                  <a:ext cx="191520" cy="41688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174" name="CustomShape 28">
                  <a:extLst>
                    <a:ext uri="{FF2B5EF4-FFF2-40B4-BE49-F238E27FC236}">
                      <a16:creationId xmlns:a16="http://schemas.microsoft.com/office/drawing/2014/main" id="{D4AA859D-0BA8-482B-98FA-C9F2356395DB}"/>
                    </a:ext>
                  </a:extLst>
                </p:cNvPr>
                <p:cNvSpPr/>
                <p:nvPr/>
              </p:nvSpPr>
              <p:spPr>
                <a:xfrm>
                  <a:off x="11181960" y="3682800"/>
                  <a:ext cx="294840" cy="294480"/>
                </a:xfrm>
                <a:prstGeom prst="flowChartSummingJunction">
                  <a:avLst/>
                </a:prstGeom>
                <a:ln/>
              </p:spPr>
              <p:style>
                <a:lnRef idx="2">
                  <a:schemeClr val="dk1"/>
                </a:lnRef>
                <a:fillRef idx="1">
                  <a:schemeClr val="lt1"/>
                </a:fillRef>
                <a:effectRef idx="0">
                  <a:schemeClr val="dk1"/>
                </a:effectRef>
                <a:fontRef idx="minor"/>
              </p:style>
            </p:sp>
            <p:sp>
              <p:nvSpPr>
                <p:cNvPr id="175" name="CustomShape 29">
                  <a:extLst>
                    <a:ext uri="{FF2B5EF4-FFF2-40B4-BE49-F238E27FC236}">
                      <a16:creationId xmlns:a16="http://schemas.microsoft.com/office/drawing/2014/main" id="{BF9FF45A-CE0C-4412-AE07-CD1A149C5257}"/>
                    </a:ext>
                  </a:extLst>
                </p:cNvPr>
                <p:cNvSpPr/>
                <p:nvPr/>
              </p:nvSpPr>
              <p:spPr>
                <a:xfrm flipV="1">
                  <a:off x="11477160" y="3102480"/>
                  <a:ext cx="167760" cy="7268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176" name="CustomShape 30">
                  <a:extLst>
                    <a:ext uri="{FF2B5EF4-FFF2-40B4-BE49-F238E27FC236}">
                      <a16:creationId xmlns:a16="http://schemas.microsoft.com/office/drawing/2014/main" id="{EA99D1B5-D9D1-46E4-B916-129F61BDE528}"/>
                    </a:ext>
                  </a:extLst>
                </p:cNvPr>
                <p:cNvSpPr/>
                <p:nvPr/>
              </p:nvSpPr>
              <p:spPr>
                <a:xfrm>
                  <a:off x="11137680" y="2300040"/>
                  <a:ext cx="507240" cy="507600"/>
                </a:xfrm>
                <a:prstGeom prst="curvedConnector2">
                  <a:avLst/>
                </a:prstGeom>
                <a:noFill/>
                <a:ln w="19080">
                  <a:tailEnd type="triangle" w="med" len="med"/>
                </a:ln>
              </p:spPr>
              <p:style>
                <a:lnRef idx="1">
                  <a:schemeClr val="dk1"/>
                </a:lnRef>
                <a:fillRef idx="0">
                  <a:schemeClr val="dk1"/>
                </a:fillRef>
                <a:effectRef idx="0">
                  <a:schemeClr val="dk1"/>
                </a:effectRef>
                <a:fontRef idx="minor"/>
              </p:style>
            </p:sp>
            <p:sp>
              <p:nvSpPr>
                <p:cNvPr id="177" name="CustomShape 31">
                  <a:extLst>
                    <a:ext uri="{FF2B5EF4-FFF2-40B4-BE49-F238E27FC236}">
                      <a16:creationId xmlns:a16="http://schemas.microsoft.com/office/drawing/2014/main" id="{3EA9B8EF-29F8-4BAB-9798-DCA50C777C1D}"/>
                    </a:ext>
                  </a:extLst>
                </p:cNvPr>
                <p:cNvSpPr/>
                <p:nvPr/>
              </p:nvSpPr>
              <p:spPr>
                <a:xfrm>
                  <a:off x="11497680" y="2808000"/>
                  <a:ext cx="294840" cy="294480"/>
                </a:xfrm>
                <a:prstGeom prst="flowChartOr">
                  <a:avLst/>
                </a:prstGeom>
                <a:ln/>
              </p:spPr>
              <p:style>
                <a:lnRef idx="2">
                  <a:schemeClr val="dk1"/>
                </a:lnRef>
                <a:fillRef idx="1">
                  <a:schemeClr val="lt1"/>
                </a:fillRef>
                <a:effectRef idx="0">
                  <a:schemeClr val="dk1"/>
                </a:effectRef>
                <a:fontRef idx="minor"/>
              </p:style>
            </p:sp>
          </p:grpSp>
          <p:sp>
            <p:nvSpPr>
              <p:cNvPr id="168" name="CustomShape 32">
                <a:extLst>
                  <a:ext uri="{FF2B5EF4-FFF2-40B4-BE49-F238E27FC236}">
                    <a16:creationId xmlns:a16="http://schemas.microsoft.com/office/drawing/2014/main" id="{C40CD055-0AAE-40CC-BE71-56C8BC53704C}"/>
                  </a:ext>
                </a:extLst>
              </p:cNvPr>
              <p:cNvSpPr/>
              <p:nvPr/>
            </p:nvSpPr>
            <p:spPr>
              <a:xfrm>
                <a:off x="10687680" y="1597679"/>
                <a:ext cx="1234080" cy="3375552"/>
              </a:xfrm>
              <a:prstGeom prst="roundRect">
                <a:avLst>
                  <a:gd name="adj"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p:style>
          </p:sp>
        </p:grpSp>
      </p:grpSp>
      <mc:AlternateContent xmlns:mc="http://schemas.openxmlformats.org/markup-compatibility/2006" xmlns:a14="http://schemas.microsoft.com/office/drawing/2010/main">
        <mc:Choice Requires="a14">
          <p:sp>
            <p:nvSpPr>
              <p:cNvPr id="178" name="Formula 39">
                <a:extLst>
                  <a:ext uri="{FF2B5EF4-FFF2-40B4-BE49-F238E27FC236}">
                    <a16:creationId xmlns:a16="http://schemas.microsoft.com/office/drawing/2014/main" id="{0D51FD00-864D-4455-99BD-0B112F565A8D}"/>
                  </a:ext>
                </a:extLst>
              </p:cNvPr>
              <p:cNvSpPr txBox="1"/>
              <p:nvPr/>
            </p:nvSpPr>
            <p:spPr>
              <a:xfrm>
                <a:off x="5190235" y="5955263"/>
                <a:ext cx="1141543" cy="279049"/>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ε</m:t>
                      </m:r>
                      <m:r>
                        <m:rPr>
                          <m:lit/>
                          <m:nor/>
                        </m:rPr>
                        <a:rPr/>
                        <m:t> ~ </m:t>
                      </m:r>
                      <m:r>
                        <m:rPr>
                          <m:lit/>
                          <m:nor/>
                        </m:rPr>
                        <a:rPr/>
                        <m:t>N</m:t>
                      </m:r>
                      <m:r>
                        <m:rPr>
                          <m:lit/>
                          <m:nor/>
                        </m:rPr>
                        <a:rPr/>
                        <m:t>(0,</m:t>
                      </m:r>
                      <m:r>
                        <a:rPr>
                          <a:latin typeface="Cambria Math" panose="02040503050406030204" pitchFamily="18" charset="0"/>
                        </a:rPr>
                        <m:t>𝐼</m:t>
                      </m:r>
                      <m:r>
                        <m:rPr>
                          <m:lit/>
                          <m:nor/>
                        </m:rPr>
                        <a:rPr/>
                        <m:t>)</m:t>
                      </m:r>
                    </m:oMath>
                  </m:oMathPara>
                </a14:m>
                <a:endParaRPr/>
              </a:p>
            </p:txBody>
          </p:sp>
        </mc:Choice>
        <mc:Fallback xmlns="">
          <p:sp>
            <p:nvSpPr>
              <p:cNvPr id="178" name="Formula 39">
                <a:extLst>
                  <a:ext uri="{FF2B5EF4-FFF2-40B4-BE49-F238E27FC236}">
                    <a16:creationId xmlns:a16="http://schemas.microsoft.com/office/drawing/2014/main" id="{0D51FD00-864D-4455-99BD-0B112F565A8D}"/>
                  </a:ext>
                </a:extLst>
              </p:cNvPr>
              <p:cNvSpPr txBox="1">
                <a:spLocks noRot="1" noChangeAspect="1" noMove="1" noResize="1" noEditPoints="1" noAdjustHandles="1" noChangeArrowheads="1" noChangeShapeType="1" noTextEdit="1"/>
              </p:cNvSpPr>
              <p:nvPr/>
            </p:nvSpPr>
            <p:spPr>
              <a:xfrm>
                <a:off x="5190235" y="5955263"/>
                <a:ext cx="1141543" cy="279049"/>
              </a:xfrm>
              <a:prstGeom prst="rect">
                <a:avLst/>
              </a:prstGeom>
              <a:blipFill>
                <a:blip r:embed="rId3"/>
                <a:stretch>
                  <a:fillRect b="-45652"/>
                </a:stretch>
              </a:blipFill>
            </p:spPr>
            <p:txBody>
              <a:bodyPr/>
              <a:lstStyle/>
              <a:p>
                <a:r>
                  <a:rPr lang="zh-CN" altLang="en-US">
                    <a:noFill/>
                  </a:rPr>
                  <a:t> </a:t>
                </a:r>
              </a:p>
            </p:txBody>
          </p:sp>
        </mc:Fallback>
      </mc:AlternateContent>
      <p:sp>
        <p:nvSpPr>
          <p:cNvPr id="179" name="CustomShape 40">
            <a:extLst>
              <a:ext uri="{FF2B5EF4-FFF2-40B4-BE49-F238E27FC236}">
                <a16:creationId xmlns:a16="http://schemas.microsoft.com/office/drawing/2014/main" id="{9861FD7D-1FE4-4C06-AD91-C47C24751A2A}"/>
              </a:ext>
            </a:extLst>
          </p:cNvPr>
          <p:cNvSpPr/>
          <p:nvPr/>
        </p:nvSpPr>
        <p:spPr>
          <a:xfrm>
            <a:off x="6149655" y="4969772"/>
            <a:ext cx="248" cy="312036"/>
          </a:xfrm>
          <a:prstGeom prst="rect">
            <a:avLst/>
          </a:prstGeom>
          <a:noFill/>
          <a:ln>
            <a:noFill/>
          </a:ln>
        </p:spPr>
        <p:style>
          <a:lnRef idx="0">
            <a:scrgbClr r="0" g="0" b="0"/>
          </a:lnRef>
          <a:fillRef idx="0">
            <a:scrgbClr r="0" g="0" b="0"/>
          </a:fillRef>
          <a:effectRef idx="0">
            <a:scrgbClr r="0" g="0" b="0"/>
          </a:effectRef>
          <a:fontRef idx="minor"/>
        </p:style>
      </p:sp>
      <p:sp>
        <p:nvSpPr>
          <p:cNvPr id="180" name="CustomShape 42">
            <a:extLst>
              <a:ext uri="{FF2B5EF4-FFF2-40B4-BE49-F238E27FC236}">
                <a16:creationId xmlns:a16="http://schemas.microsoft.com/office/drawing/2014/main" id="{16F9AE3F-9023-40BE-B8A7-C1452A84939C}"/>
              </a:ext>
            </a:extLst>
          </p:cNvPr>
          <p:cNvSpPr/>
          <p:nvPr/>
        </p:nvSpPr>
        <p:spPr>
          <a:xfrm flipV="1">
            <a:off x="5128783" y="4133813"/>
            <a:ext cx="360278" cy="446955"/>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sp>
        <p:nvSpPr>
          <p:cNvPr id="181" name="CustomShape 43">
            <a:extLst>
              <a:ext uri="{FF2B5EF4-FFF2-40B4-BE49-F238E27FC236}">
                <a16:creationId xmlns:a16="http://schemas.microsoft.com/office/drawing/2014/main" id="{C9423F3E-3675-4E24-AD17-E6A937ECC429}"/>
              </a:ext>
            </a:extLst>
          </p:cNvPr>
          <p:cNvSpPr/>
          <p:nvPr/>
        </p:nvSpPr>
        <p:spPr>
          <a:xfrm>
            <a:off x="5128783" y="4581065"/>
            <a:ext cx="345659" cy="319169"/>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grpSp>
        <p:nvGrpSpPr>
          <p:cNvPr id="182" name="Group 49">
            <a:extLst>
              <a:ext uri="{FF2B5EF4-FFF2-40B4-BE49-F238E27FC236}">
                <a16:creationId xmlns:a16="http://schemas.microsoft.com/office/drawing/2014/main" id="{80CDB081-C780-4475-B408-6C40D5792FD7}"/>
              </a:ext>
            </a:extLst>
          </p:cNvPr>
          <p:cNvGrpSpPr/>
          <p:nvPr/>
        </p:nvGrpSpPr>
        <p:grpSpPr>
          <a:xfrm>
            <a:off x="3278329" y="3935002"/>
            <a:ext cx="1049367" cy="1296583"/>
            <a:chOff x="7716600" y="2059200"/>
            <a:chExt cx="1524600" cy="1570680"/>
          </a:xfrm>
        </p:grpSpPr>
        <p:sp>
          <p:nvSpPr>
            <p:cNvPr id="183" name="CustomShape 50">
              <a:extLst>
                <a:ext uri="{FF2B5EF4-FFF2-40B4-BE49-F238E27FC236}">
                  <a16:creationId xmlns:a16="http://schemas.microsoft.com/office/drawing/2014/main" id="{6CEF5958-F0C5-4BA9-9351-8E5D010F354D}"/>
                </a:ext>
              </a:extLst>
            </p:cNvPr>
            <p:cNvSpPr/>
            <p:nvPr/>
          </p:nvSpPr>
          <p:spPr>
            <a:xfrm>
              <a:off x="7798320" y="2144520"/>
              <a:ext cx="680400" cy="349920"/>
            </a:xfrm>
            <a:custGeom>
              <a:avLst/>
              <a:gdLst/>
              <a:ahLst/>
              <a:cxnLst/>
              <a:rect l="l" t="t" r="r" b="b"/>
              <a:pathLst>
                <a:path w="1864217" h="920310">
                  <a:moveTo>
                    <a:pt x="-88" y="-181"/>
                  </a:moveTo>
                  <a:lnTo>
                    <a:pt x="1864130" y="920129"/>
                  </a:lnTo>
                </a:path>
              </a:pathLst>
            </a:custGeom>
            <a:ln/>
          </p:spPr>
          <p:style>
            <a:lnRef idx="2">
              <a:schemeClr val="dk1"/>
            </a:lnRef>
            <a:fillRef idx="1">
              <a:schemeClr val="lt1"/>
            </a:fillRef>
            <a:effectRef idx="0">
              <a:schemeClr val="dk1"/>
            </a:effectRef>
            <a:fontRef idx="minor"/>
          </p:style>
        </p:sp>
        <p:sp>
          <p:nvSpPr>
            <p:cNvPr id="184" name="CustomShape 51">
              <a:extLst>
                <a:ext uri="{FF2B5EF4-FFF2-40B4-BE49-F238E27FC236}">
                  <a16:creationId xmlns:a16="http://schemas.microsoft.com/office/drawing/2014/main" id="{ECAC5ECA-8833-4CEE-AE21-C9FB7023A0EF}"/>
                </a:ext>
              </a:extLst>
            </p:cNvPr>
            <p:cNvSpPr/>
            <p:nvPr/>
          </p:nvSpPr>
          <p:spPr>
            <a:xfrm>
              <a:off x="7798320" y="2144520"/>
              <a:ext cx="680400" cy="699840"/>
            </a:xfrm>
            <a:custGeom>
              <a:avLst/>
              <a:gdLst/>
              <a:ahLst/>
              <a:cxnLst/>
              <a:rect l="l" t="t" r="r" b="b"/>
              <a:pathLst>
                <a:path w="1864217" h="1840620">
                  <a:moveTo>
                    <a:pt x="-88" y="-141"/>
                  </a:moveTo>
                  <a:lnTo>
                    <a:pt x="1864130" y="1840479"/>
                  </a:lnTo>
                </a:path>
              </a:pathLst>
            </a:custGeom>
            <a:ln/>
          </p:spPr>
          <p:style>
            <a:lnRef idx="2">
              <a:schemeClr val="dk1"/>
            </a:lnRef>
            <a:fillRef idx="1">
              <a:schemeClr val="lt1"/>
            </a:fillRef>
            <a:effectRef idx="0">
              <a:schemeClr val="dk1"/>
            </a:effectRef>
            <a:fontRef idx="minor"/>
          </p:style>
        </p:sp>
        <p:sp>
          <p:nvSpPr>
            <p:cNvPr id="185" name="CustomShape 52">
              <a:extLst>
                <a:ext uri="{FF2B5EF4-FFF2-40B4-BE49-F238E27FC236}">
                  <a16:creationId xmlns:a16="http://schemas.microsoft.com/office/drawing/2014/main" id="{3857BDA6-6DB7-4382-97D8-738797018687}"/>
                </a:ext>
              </a:extLst>
            </p:cNvPr>
            <p:cNvSpPr/>
            <p:nvPr/>
          </p:nvSpPr>
          <p:spPr>
            <a:xfrm>
              <a:off x="7798320" y="2144520"/>
              <a:ext cx="680400" cy="1050120"/>
            </a:xfrm>
            <a:custGeom>
              <a:avLst/>
              <a:gdLst/>
              <a:ahLst/>
              <a:cxnLst/>
              <a:rect l="l" t="t" r="r" b="b"/>
              <a:pathLst>
                <a:path w="1864217" h="2760930">
                  <a:moveTo>
                    <a:pt x="-88" y="-102"/>
                  </a:moveTo>
                  <a:lnTo>
                    <a:pt x="1864130" y="2760829"/>
                  </a:lnTo>
                </a:path>
              </a:pathLst>
            </a:custGeom>
            <a:ln/>
          </p:spPr>
          <p:style>
            <a:lnRef idx="2">
              <a:schemeClr val="dk1"/>
            </a:lnRef>
            <a:fillRef idx="1">
              <a:schemeClr val="lt1"/>
            </a:fillRef>
            <a:effectRef idx="0">
              <a:schemeClr val="dk1"/>
            </a:effectRef>
            <a:fontRef idx="minor"/>
          </p:style>
        </p:sp>
        <p:sp>
          <p:nvSpPr>
            <p:cNvPr id="186" name="CustomShape 53">
              <a:extLst>
                <a:ext uri="{FF2B5EF4-FFF2-40B4-BE49-F238E27FC236}">
                  <a16:creationId xmlns:a16="http://schemas.microsoft.com/office/drawing/2014/main" id="{799F8EC6-12E7-405B-A241-50CF282D43B2}"/>
                </a:ext>
              </a:extLst>
            </p:cNvPr>
            <p:cNvSpPr/>
            <p:nvPr/>
          </p:nvSpPr>
          <p:spPr>
            <a:xfrm>
              <a:off x="7798320" y="2144520"/>
              <a:ext cx="680400" cy="1400040"/>
            </a:xfrm>
            <a:custGeom>
              <a:avLst/>
              <a:gdLst/>
              <a:ahLst/>
              <a:cxnLst/>
              <a:rect l="l" t="t" r="r" b="b"/>
              <a:pathLst>
                <a:path w="1864217" h="3681240">
                  <a:moveTo>
                    <a:pt x="-88" y="-62"/>
                  </a:moveTo>
                  <a:lnTo>
                    <a:pt x="1864130" y="3681178"/>
                  </a:lnTo>
                </a:path>
              </a:pathLst>
            </a:custGeom>
            <a:ln/>
          </p:spPr>
          <p:style>
            <a:lnRef idx="2">
              <a:schemeClr val="dk1"/>
            </a:lnRef>
            <a:fillRef idx="1">
              <a:schemeClr val="lt1"/>
            </a:fillRef>
            <a:effectRef idx="0">
              <a:schemeClr val="dk1"/>
            </a:effectRef>
            <a:fontRef idx="minor"/>
          </p:style>
        </p:sp>
        <p:sp>
          <p:nvSpPr>
            <p:cNvPr id="187" name="CustomShape 54">
              <a:extLst>
                <a:ext uri="{FF2B5EF4-FFF2-40B4-BE49-F238E27FC236}">
                  <a16:creationId xmlns:a16="http://schemas.microsoft.com/office/drawing/2014/main" id="{0EB7602F-D5AE-47D5-A413-E91D68ED9A8F}"/>
                </a:ext>
              </a:extLst>
            </p:cNvPr>
            <p:cNvSpPr/>
            <p:nvPr/>
          </p:nvSpPr>
          <p:spPr>
            <a:xfrm>
              <a:off x="7798320" y="2494440"/>
              <a:ext cx="680400" cy="2520"/>
            </a:xfrm>
            <a:custGeom>
              <a:avLst/>
              <a:gdLst/>
              <a:ahLst/>
              <a:cxnLst/>
              <a:rect l="l" t="t" r="r" b="b"/>
              <a:pathLst>
                <a:path w="1864217" h="7784">
                  <a:moveTo>
                    <a:pt x="-88" y="-141"/>
                  </a:moveTo>
                  <a:lnTo>
                    <a:pt x="1864130" y="-141"/>
                  </a:lnTo>
                </a:path>
              </a:pathLst>
            </a:custGeom>
            <a:ln/>
          </p:spPr>
          <p:style>
            <a:lnRef idx="2">
              <a:schemeClr val="dk1"/>
            </a:lnRef>
            <a:fillRef idx="1">
              <a:schemeClr val="lt1"/>
            </a:fillRef>
            <a:effectRef idx="0">
              <a:schemeClr val="dk1"/>
            </a:effectRef>
            <a:fontRef idx="minor"/>
          </p:style>
        </p:sp>
        <p:sp>
          <p:nvSpPr>
            <p:cNvPr id="188" name="CustomShape 55">
              <a:extLst>
                <a:ext uri="{FF2B5EF4-FFF2-40B4-BE49-F238E27FC236}">
                  <a16:creationId xmlns:a16="http://schemas.microsoft.com/office/drawing/2014/main" id="{53D2B2E3-AA0B-4C9B-A905-4EAA7FC0ABD6}"/>
                </a:ext>
              </a:extLst>
            </p:cNvPr>
            <p:cNvSpPr/>
            <p:nvPr/>
          </p:nvSpPr>
          <p:spPr>
            <a:xfrm>
              <a:off x="7798320" y="2494440"/>
              <a:ext cx="680400" cy="349920"/>
            </a:xfrm>
            <a:custGeom>
              <a:avLst/>
              <a:gdLst/>
              <a:ahLst/>
              <a:cxnLst/>
              <a:rect l="l" t="t" r="r" b="b"/>
              <a:pathLst>
                <a:path w="1864217" h="920310">
                  <a:moveTo>
                    <a:pt x="-88" y="-102"/>
                  </a:moveTo>
                  <a:lnTo>
                    <a:pt x="1864130" y="920208"/>
                  </a:lnTo>
                </a:path>
              </a:pathLst>
            </a:custGeom>
            <a:ln/>
          </p:spPr>
          <p:style>
            <a:lnRef idx="2">
              <a:schemeClr val="dk1"/>
            </a:lnRef>
            <a:fillRef idx="1">
              <a:schemeClr val="lt1"/>
            </a:fillRef>
            <a:effectRef idx="0">
              <a:schemeClr val="dk1"/>
            </a:effectRef>
            <a:fontRef idx="minor"/>
          </p:style>
        </p:sp>
        <p:sp>
          <p:nvSpPr>
            <p:cNvPr id="189" name="CustomShape 56">
              <a:extLst>
                <a:ext uri="{FF2B5EF4-FFF2-40B4-BE49-F238E27FC236}">
                  <a16:creationId xmlns:a16="http://schemas.microsoft.com/office/drawing/2014/main" id="{219A7748-EF08-4A97-BAA0-390DDD16C983}"/>
                </a:ext>
              </a:extLst>
            </p:cNvPr>
            <p:cNvSpPr/>
            <p:nvPr/>
          </p:nvSpPr>
          <p:spPr>
            <a:xfrm>
              <a:off x="7798320" y="2494440"/>
              <a:ext cx="680400" cy="699840"/>
            </a:xfrm>
            <a:custGeom>
              <a:avLst/>
              <a:gdLst/>
              <a:ahLst/>
              <a:cxnLst/>
              <a:rect l="l" t="t" r="r" b="b"/>
              <a:pathLst>
                <a:path w="1864217" h="1840620">
                  <a:moveTo>
                    <a:pt x="-88" y="-62"/>
                  </a:moveTo>
                  <a:lnTo>
                    <a:pt x="1864130" y="1840558"/>
                  </a:lnTo>
                </a:path>
              </a:pathLst>
            </a:custGeom>
            <a:ln/>
          </p:spPr>
          <p:style>
            <a:lnRef idx="2">
              <a:schemeClr val="dk1"/>
            </a:lnRef>
            <a:fillRef idx="1">
              <a:schemeClr val="lt1"/>
            </a:fillRef>
            <a:effectRef idx="0">
              <a:schemeClr val="dk1"/>
            </a:effectRef>
            <a:fontRef idx="minor"/>
          </p:style>
        </p:sp>
        <p:sp>
          <p:nvSpPr>
            <p:cNvPr id="190" name="CustomShape 57">
              <a:extLst>
                <a:ext uri="{FF2B5EF4-FFF2-40B4-BE49-F238E27FC236}">
                  <a16:creationId xmlns:a16="http://schemas.microsoft.com/office/drawing/2014/main" id="{0DC6BD1F-996B-411B-A7C4-ABAB2287C242}"/>
                </a:ext>
              </a:extLst>
            </p:cNvPr>
            <p:cNvSpPr/>
            <p:nvPr/>
          </p:nvSpPr>
          <p:spPr>
            <a:xfrm>
              <a:off x="7798320" y="2494440"/>
              <a:ext cx="680400" cy="1050120"/>
            </a:xfrm>
            <a:custGeom>
              <a:avLst/>
              <a:gdLst/>
              <a:ahLst/>
              <a:cxnLst/>
              <a:rect l="l" t="t" r="r" b="b"/>
              <a:pathLst>
                <a:path w="1864217" h="2760930">
                  <a:moveTo>
                    <a:pt x="-88" y="-23"/>
                  </a:moveTo>
                  <a:lnTo>
                    <a:pt x="1864130" y="2760908"/>
                  </a:lnTo>
                </a:path>
              </a:pathLst>
            </a:custGeom>
            <a:ln/>
          </p:spPr>
          <p:style>
            <a:lnRef idx="2">
              <a:schemeClr val="dk1"/>
            </a:lnRef>
            <a:fillRef idx="1">
              <a:schemeClr val="lt1"/>
            </a:fillRef>
            <a:effectRef idx="0">
              <a:schemeClr val="dk1"/>
            </a:effectRef>
            <a:fontRef idx="minor"/>
          </p:style>
        </p:sp>
        <p:sp>
          <p:nvSpPr>
            <p:cNvPr id="191" name="CustomShape 58">
              <a:extLst>
                <a:ext uri="{FF2B5EF4-FFF2-40B4-BE49-F238E27FC236}">
                  <a16:creationId xmlns:a16="http://schemas.microsoft.com/office/drawing/2014/main" id="{EFBBB8A6-2FA8-47FB-BA07-5A4F274B0CF2}"/>
                </a:ext>
              </a:extLst>
            </p:cNvPr>
            <p:cNvSpPr/>
            <p:nvPr/>
          </p:nvSpPr>
          <p:spPr>
            <a:xfrm>
              <a:off x="7798320" y="2494440"/>
              <a:ext cx="680400" cy="349920"/>
            </a:xfrm>
            <a:custGeom>
              <a:avLst/>
              <a:gdLst/>
              <a:ahLst/>
              <a:cxnLst/>
              <a:rect l="l" t="t" r="r" b="b"/>
              <a:pathLst>
                <a:path w="1864217" h="920310">
                  <a:moveTo>
                    <a:pt x="-88" y="920208"/>
                  </a:moveTo>
                  <a:lnTo>
                    <a:pt x="1864130" y="-102"/>
                  </a:lnTo>
                </a:path>
              </a:pathLst>
            </a:custGeom>
            <a:ln/>
          </p:spPr>
          <p:style>
            <a:lnRef idx="2">
              <a:schemeClr val="dk1"/>
            </a:lnRef>
            <a:fillRef idx="1">
              <a:schemeClr val="lt1"/>
            </a:fillRef>
            <a:effectRef idx="0">
              <a:schemeClr val="dk1"/>
            </a:effectRef>
            <a:fontRef idx="minor"/>
          </p:style>
        </p:sp>
        <p:sp>
          <p:nvSpPr>
            <p:cNvPr id="192" name="CustomShape 59">
              <a:extLst>
                <a:ext uri="{FF2B5EF4-FFF2-40B4-BE49-F238E27FC236}">
                  <a16:creationId xmlns:a16="http://schemas.microsoft.com/office/drawing/2014/main" id="{959F8C3E-AB39-40D7-AF30-01F4FDB8BF14}"/>
                </a:ext>
              </a:extLst>
            </p:cNvPr>
            <p:cNvSpPr/>
            <p:nvPr/>
          </p:nvSpPr>
          <p:spPr>
            <a:xfrm>
              <a:off x="7798320" y="2844720"/>
              <a:ext cx="680400" cy="2520"/>
            </a:xfrm>
            <a:custGeom>
              <a:avLst/>
              <a:gdLst/>
              <a:ahLst/>
              <a:cxnLst/>
              <a:rect l="l" t="t" r="r" b="b"/>
              <a:pathLst>
                <a:path w="1864217" h="7784">
                  <a:moveTo>
                    <a:pt x="-88" y="-62"/>
                  </a:moveTo>
                  <a:lnTo>
                    <a:pt x="1864130" y="-62"/>
                  </a:lnTo>
                </a:path>
              </a:pathLst>
            </a:custGeom>
            <a:ln/>
          </p:spPr>
          <p:style>
            <a:lnRef idx="2">
              <a:schemeClr val="dk1"/>
            </a:lnRef>
            <a:fillRef idx="1">
              <a:schemeClr val="lt1"/>
            </a:fillRef>
            <a:effectRef idx="0">
              <a:schemeClr val="dk1"/>
            </a:effectRef>
            <a:fontRef idx="minor"/>
          </p:style>
        </p:sp>
        <p:sp>
          <p:nvSpPr>
            <p:cNvPr id="193" name="CustomShape 60">
              <a:extLst>
                <a:ext uri="{FF2B5EF4-FFF2-40B4-BE49-F238E27FC236}">
                  <a16:creationId xmlns:a16="http://schemas.microsoft.com/office/drawing/2014/main" id="{607A4822-8FE5-4102-A0F0-AF7D6E55C812}"/>
                </a:ext>
              </a:extLst>
            </p:cNvPr>
            <p:cNvSpPr/>
            <p:nvPr/>
          </p:nvSpPr>
          <p:spPr>
            <a:xfrm>
              <a:off x="7798320" y="2844720"/>
              <a:ext cx="680400" cy="349920"/>
            </a:xfrm>
            <a:custGeom>
              <a:avLst/>
              <a:gdLst/>
              <a:ahLst/>
              <a:cxnLst/>
              <a:rect l="l" t="t" r="r" b="b"/>
              <a:pathLst>
                <a:path w="1864217" h="920310">
                  <a:moveTo>
                    <a:pt x="-88" y="-23"/>
                  </a:moveTo>
                  <a:lnTo>
                    <a:pt x="1864130" y="920288"/>
                  </a:lnTo>
                </a:path>
              </a:pathLst>
            </a:custGeom>
            <a:ln/>
          </p:spPr>
          <p:style>
            <a:lnRef idx="2">
              <a:schemeClr val="dk1"/>
            </a:lnRef>
            <a:fillRef idx="1">
              <a:schemeClr val="lt1"/>
            </a:fillRef>
            <a:effectRef idx="0">
              <a:schemeClr val="dk1"/>
            </a:effectRef>
            <a:fontRef idx="minor"/>
          </p:style>
        </p:sp>
        <p:sp>
          <p:nvSpPr>
            <p:cNvPr id="194" name="CustomShape 61">
              <a:extLst>
                <a:ext uri="{FF2B5EF4-FFF2-40B4-BE49-F238E27FC236}">
                  <a16:creationId xmlns:a16="http://schemas.microsoft.com/office/drawing/2014/main" id="{1C4A17B0-A173-418F-BB0D-4C56359B44B1}"/>
                </a:ext>
              </a:extLst>
            </p:cNvPr>
            <p:cNvSpPr/>
            <p:nvPr/>
          </p:nvSpPr>
          <p:spPr>
            <a:xfrm>
              <a:off x="7798320" y="2844720"/>
              <a:ext cx="680400" cy="699840"/>
            </a:xfrm>
            <a:custGeom>
              <a:avLst/>
              <a:gdLst/>
              <a:ahLst/>
              <a:cxnLst/>
              <a:rect l="l" t="t" r="r" b="b"/>
              <a:pathLst>
                <a:path w="1864217" h="1840620">
                  <a:moveTo>
                    <a:pt x="-88" y="17"/>
                  </a:moveTo>
                  <a:lnTo>
                    <a:pt x="1864130" y="1840637"/>
                  </a:lnTo>
                </a:path>
              </a:pathLst>
            </a:custGeom>
            <a:ln/>
          </p:spPr>
          <p:style>
            <a:lnRef idx="2">
              <a:schemeClr val="dk1"/>
            </a:lnRef>
            <a:fillRef idx="1">
              <a:schemeClr val="lt1"/>
            </a:fillRef>
            <a:effectRef idx="0">
              <a:schemeClr val="dk1"/>
            </a:effectRef>
            <a:fontRef idx="minor"/>
          </p:style>
        </p:sp>
        <p:sp>
          <p:nvSpPr>
            <p:cNvPr id="195" name="CustomShape 62">
              <a:extLst>
                <a:ext uri="{FF2B5EF4-FFF2-40B4-BE49-F238E27FC236}">
                  <a16:creationId xmlns:a16="http://schemas.microsoft.com/office/drawing/2014/main" id="{DBBA427C-3FA8-4823-B09F-510A49D5DA02}"/>
                </a:ext>
              </a:extLst>
            </p:cNvPr>
            <p:cNvSpPr/>
            <p:nvPr/>
          </p:nvSpPr>
          <p:spPr>
            <a:xfrm>
              <a:off x="7798320" y="2494440"/>
              <a:ext cx="680400" cy="699840"/>
            </a:xfrm>
            <a:custGeom>
              <a:avLst/>
              <a:gdLst/>
              <a:ahLst/>
              <a:cxnLst/>
              <a:rect l="l" t="t" r="r" b="b"/>
              <a:pathLst>
                <a:path w="1864217" h="1840620">
                  <a:moveTo>
                    <a:pt x="-88" y="1840558"/>
                  </a:moveTo>
                  <a:lnTo>
                    <a:pt x="1864130" y="-62"/>
                  </a:lnTo>
                </a:path>
              </a:pathLst>
            </a:custGeom>
            <a:ln/>
          </p:spPr>
          <p:style>
            <a:lnRef idx="2">
              <a:schemeClr val="dk1"/>
            </a:lnRef>
            <a:fillRef idx="1">
              <a:schemeClr val="lt1"/>
            </a:fillRef>
            <a:effectRef idx="0">
              <a:schemeClr val="dk1"/>
            </a:effectRef>
            <a:fontRef idx="minor"/>
          </p:style>
        </p:sp>
        <p:sp>
          <p:nvSpPr>
            <p:cNvPr id="196" name="CustomShape 63">
              <a:extLst>
                <a:ext uri="{FF2B5EF4-FFF2-40B4-BE49-F238E27FC236}">
                  <a16:creationId xmlns:a16="http://schemas.microsoft.com/office/drawing/2014/main" id="{9452C502-56D7-405F-92F6-03A0D63F7368}"/>
                </a:ext>
              </a:extLst>
            </p:cNvPr>
            <p:cNvSpPr/>
            <p:nvPr/>
          </p:nvSpPr>
          <p:spPr>
            <a:xfrm>
              <a:off x="7798320" y="2844720"/>
              <a:ext cx="680400" cy="349920"/>
            </a:xfrm>
            <a:custGeom>
              <a:avLst/>
              <a:gdLst/>
              <a:ahLst/>
              <a:cxnLst/>
              <a:rect l="l" t="t" r="r" b="b"/>
              <a:pathLst>
                <a:path w="1864217" h="920310">
                  <a:moveTo>
                    <a:pt x="-88" y="920288"/>
                  </a:moveTo>
                  <a:lnTo>
                    <a:pt x="1864130" y="-23"/>
                  </a:lnTo>
                </a:path>
              </a:pathLst>
            </a:custGeom>
            <a:ln/>
          </p:spPr>
          <p:style>
            <a:lnRef idx="2">
              <a:schemeClr val="dk1"/>
            </a:lnRef>
            <a:fillRef idx="1">
              <a:schemeClr val="lt1"/>
            </a:fillRef>
            <a:effectRef idx="0">
              <a:schemeClr val="dk1"/>
            </a:effectRef>
            <a:fontRef idx="minor"/>
          </p:style>
        </p:sp>
        <p:sp>
          <p:nvSpPr>
            <p:cNvPr id="197" name="CustomShape 64">
              <a:extLst>
                <a:ext uri="{FF2B5EF4-FFF2-40B4-BE49-F238E27FC236}">
                  <a16:creationId xmlns:a16="http://schemas.microsoft.com/office/drawing/2014/main" id="{D12716E1-28E4-4067-A94C-8D0EB6F863B5}"/>
                </a:ext>
              </a:extLst>
            </p:cNvPr>
            <p:cNvSpPr/>
            <p:nvPr/>
          </p:nvSpPr>
          <p:spPr>
            <a:xfrm>
              <a:off x="7798320" y="3194640"/>
              <a:ext cx="680400" cy="2520"/>
            </a:xfrm>
            <a:custGeom>
              <a:avLst/>
              <a:gdLst/>
              <a:ahLst/>
              <a:cxnLst/>
              <a:rect l="l" t="t" r="r" b="b"/>
              <a:pathLst>
                <a:path w="1864217" h="7784">
                  <a:moveTo>
                    <a:pt x="-88" y="17"/>
                  </a:moveTo>
                  <a:lnTo>
                    <a:pt x="1864130" y="17"/>
                  </a:lnTo>
                </a:path>
              </a:pathLst>
            </a:custGeom>
            <a:ln/>
          </p:spPr>
          <p:style>
            <a:lnRef idx="2">
              <a:schemeClr val="dk1"/>
            </a:lnRef>
            <a:fillRef idx="1">
              <a:schemeClr val="lt1"/>
            </a:fillRef>
            <a:effectRef idx="0">
              <a:schemeClr val="dk1"/>
            </a:effectRef>
            <a:fontRef idx="minor"/>
          </p:style>
        </p:sp>
        <p:sp>
          <p:nvSpPr>
            <p:cNvPr id="198" name="CustomShape 65">
              <a:extLst>
                <a:ext uri="{FF2B5EF4-FFF2-40B4-BE49-F238E27FC236}">
                  <a16:creationId xmlns:a16="http://schemas.microsoft.com/office/drawing/2014/main" id="{5C71AC9A-A014-4378-B85E-FF5BB5273398}"/>
                </a:ext>
              </a:extLst>
            </p:cNvPr>
            <p:cNvSpPr/>
            <p:nvPr/>
          </p:nvSpPr>
          <p:spPr>
            <a:xfrm>
              <a:off x="7798320" y="3194640"/>
              <a:ext cx="680400" cy="349920"/>
            </a:xfrm>
            <a:custGeom>
              <a:avLst/>
              <a:gdLst/>
              <a:ahLst/>
              <a:cxnLst/>
              <a:rect l="l" t="t" r="r" b="b"/>
              <a:pathLst>
                <a:path w="1864217" h="920310">
                  <a:moveTo>
                    <a:pt x="-88" y="57"/>
                  </a:moveTo>
                  <a:lnTo>
                    <a:pt x="1864130" y="920367"/>
                  </a:lnTo>
                </a:path>
              </a:pathLst>
            </a:custGeom>
            <a:ln/>
          </p:spPr>
          <p:style>
            <a:lnRef idx="2">
              <a:schemeClr val="dk1"/>
            </a:lnRef>
            <a:fillRef idx="1">
              <a:schemeClr val="lt1"/>
            </a:fillRef>
            <a:effectRef idx="0">
              <a:schemeClr val="dk1"/>
            </a:effectRef>
            <a:fontRef idx="minor"/>
          </p:style>
        </p:sp>
        <p:sp>
          <p:nvSpPr>
            <p:cNvPr id="199" name="CustomShape 66">
              <a:extLst>
                <a:ext uri="{FF2B5EF4-FFF2-40B4-BE49-F238E27FC236}">
                  <a16:creationId xmlns:a16="http://schemas.microsoft.com/office/drawing/2014/main" id="{0CB7DB35-1863-4E0B-AA05-9331BC21497D}"/>
                </a:ext>
              </a:extLst>
            </p:cNvPr>
            <p:cNvSpPr/>
            <p:nvPr/>
          </p:nvSpPr>
          <p:spPr>
            <a:xfrm>
              <a:off x="7798320" y="2494440"/>
              <a:ext cx="680400" cy="1050120"/>
            </a:xfrm>
            <a:custGeom>
              <a:avLst/>
              <a:gdLst/>
              <a:ahLst/>
              <a:cxnLst/>
              <a:rect l="l" t="t" r="r" b="b"/>
              <a:pathLst>
                <a:path w="1864217" h="2760930">
                  <a:moveTo>
                    <a:pt x="-88" y="2760908"/>
                  </a:moveTo>
                  <a:lnTo>
                    <a:pt x="1864130" y="-23"/>
                  </a:lnTo>
                </a:path>
              </a:pathLst>
            </a:custGeom>
            <a:ln/>
          </p:spPr>
          <p:style>
            <a:lnRef idx="2">
              <a:schemeClr val="dk1"/>
            </a:lnRef>
            <a:fillRef idx="1">
              <a:schemeClr val="lt1"/>
            </a:fillRef>
            <a:effectRef idx="0">
              <a:schemeClr val="dk1"/>
            </a:effectRef>
            <a:fontRef idx="minor"/>
          </p:style>
        </p:sp>
        <p:sp>
          <p:nvSpPr>
            <p:cNvPr id="200" name="CustomShape 67">
              <a:extLst>
                <a:ext uri="{FF2B5EF4-FFF2-40B4-BE49-F238E27FC236}">
                  <a16:creationId xmlns:a16="http://schemas.microsoft.com/office/drawing/2014/main" id="{0445DAB8-70D7-42D6-B31F-0112B393CAF6}"/>
                </a:ext>
              </a:extLst>
            </p:cNvPr>
            <p:cNvSpPr/>
            <p:nvPr/>
          </p:nvSpPr>
          <p:spPr>
            <a:xfrm>
              <a:off x="7798320" y="2844720"/>
              <a:ext cx="680400" cy="699840"/>
            </a:xfrm>
            <a:custGeom>
              <a:avLst/>
              <a:gdLst/>
              <a:ahLst/>
              <a:cxnLst/>
              <a:rect l="l" t="t" r="r" b="b"/>
              <a:pathLst>
                <a:path w="1864217" h="1840620">
                  <a:moveTo>
                    <a:pt x="-88" y="1840637"/>
                  </a:moveTo>
                  <a:lnTo>
                    <a:pt x="1864130" y="17"/>
                  </a:lnTo>
                </a:path>
              </a:pathLst>
            </a:custGeom>
            <a:ln/>
          </p:spPr>
          <p:style>
            <a:lnRef idx="2">
              <a:schemeClr val="dk1"/>
            </a:lnRef>
            <a:fillRef idx="1">
              <a:schemeClr val="lt1"/>
            </a:fillRef>
            <a:effectRef idx="0">
              <a:schemeClr val="dk1"/>
            </a:effectRef>
            <a:fontRef idx="minor"/>
          </p:style>
        </p:sp>
        <p:sp>
          <p:nvSpPr>
            <p:cNvPr id="201" name="CustomShape 68">
              <a:extLst>
                <a:ext uri="{FF2B5EF4-FFF2-40B4-BE49-F238E27FC236}">
                  <a16:creationId xmlns:a16="http://schemas.microsoft.com/office/drawing/2014/main" id="{E8B21FDD-F854-4A81-B572-9D4A75A3AF90}"/>
                </a:ext>
              </a:extLst>
            </p:cNvPr>
            <p:cNvSpPr/>
            <p:nvPr/>
          </p:nvSpPr>
          <p:spPr>
            <a:xfrm>
              <a:off x="7798320" y="3194640"/>
              <a:ext cx="680400" cy="349920"/>
            </a:xfrm>
            <a:custGeom>
              <a:avLst/>
              <a:gdLst/>
              <a:ahLst/>
              <a:cxnLst/>
              <a:rect l="l" t="t" r="r" b="b"/>
              <a:pathLst>
                <a:path w="1864217" h="920310">
                  <a:moveTo>
                    <a:pt x="-88" y="920367"/>
                  </a:moveTo>
                  <a:lnTo>
                    <a:pt x="1864130" y="57"/>
                  </a:lnTo>
                </a:path>
              </a:pathLst>
            </a:custGeom>
            <a:ln/>
          </p:spPr>
          <p:style>
            <a:lnRef idx="2">
              <a:schemeClr val="dk1"/>
            </a:lnRef>
            <a:fillRef idx="1">
              <a:schemeClr val="lt1"/>
            </a:fillRef>
            <a:effectRef idx="0">
              <a:schemeClr val="dk1"/>
            </a:effectRef>
            <a:fontRef idx="minor"/>
          </p:style>
        </p:sp>
        <p:sp>
          <p:nvSpPr>
            <p:cNvPr id="202" name="CustomShape 69">
              <a:extLst>
                <a:ext uri="{FF2B5EF4-FFF2-40B4-BE49-F238E27FC236}">
                  <a16:creationId xmlns:a16="http://schemas.microsoft.com/office/drawing/2014/main" id="{89B0637F-113C-48B5-B2D4-4E964BD4B434}"/>
                </a:ext>
              </a:extLst>
            </p:cNvPr>
            <p:cNvSpPr/>
            <p:nvPr/>
          </p:nvSpPr>
          <p:spPr>
            <a:xfrm>
              <a:off x="7798320" y="3544920"/>
              <a:ext cx="680400" cy="2520"/>
            </a:xfrm>
            <a:custGeom>
              <a:avLst/>
              <a:gdLst/>
              <a:ahLst/>
              <a:cxnLst/>
              <a:rect l="l" t="t" r="r" b="b"/>
              <a:pathLst>
                <a:path w="1864217" h="7784">
                  <a:moveTo>
                    <a:pt x="-88" y="96"/>
                  </a:moveTo>
                  <a:lnTo>
                    <a:pt x="1864130" y="96"/>
                  </a:lnTo>
                </a:path>
              </a:pathLst>
            </a:custGeom>
            <a:ln/>
          </p:spPr>
          <p:style>
            <a:lnRef idx="2">
              <a:schemeClr val="dk1"/>
            </a:lnRef>
            <a:fillRef idx="1">
              <a:schemeClr val="lt1"/>
            </a:fillRef>
            <a:effectRef idx="0">
              <a:schemeClr val="dk1"/>
            </a:effectRef>
            <a:fontRef idx="minor"/>
          </p:style>
        </p:sp>
        <p:sp>
          <p:nvSpPr>
            <p:cNvPr id="203" name="CustomShape 70">
              <a:extLst>
                <a:ext uri="{FF2B5EF4-FFF2-40B4-BE49-F238E27FC236}">
                  <a16:creationId xmlns:a16="http://schemas.microsoft.com/office/drawing/2014/main" id="{D453D2A7-38A7-473A-8093-C064321122A7}"/>
                </a:ext>
              </a:extLst>
            </p:cNvPr>
            <p:cNvSpPr/>
            <p:nvPr/>
          </p:nvSpPr>
          <p:spPr>
            <a:xfrm>
              <a:off x="8479080" y="2144520"/>
              <a:ext cx="680400" cy="524880"/>
            </a:xfrm>
            <a:custGeom>
              <a:avLst/>
              <a:gdLst/>
              <a:ahLst/>
              <a:cxnLst/>
              <a:rect l="l" t="t" r="r" b="b"/>
              <a:pathLst>
                <a:path w="1864217" h="1380465">
                  <a:moveTo>
                    <a:pt x="72" y="-161"/>
                  </a:moveTo>
                  <a:lnTo>
                    <a:pt x="1864290" y="1380304"/>
                  </a:lnTo>
                </a:path>
              </a:pathLst>
            </a:custGeom>
            <a:ln/>
          </p:spPr>
          <p:style>
            <a:lnRef idx="2">
              <a:schemeClr val="dk1"/>
            </a:lnRef>
            <a:fillRef idx="1">
              <a:schemeClr val="lt1"/>
            </a:fillRef>
            <a:effectRef idx="0">
              <a:schemeClr val="dk1"/>
            </a:effectRef>
            <a:fontRef idx="minor"/>
          </p:style>
        </p:sp>
        <p:sp>
          <p:nvSpPr>
            <p:cNvPr id="204" name="CustomShape 71">
              <a:extLst>
                <a:ext uri="{FF2B5EF4-FFF2-40B4-BE49-F238E27FC236}">
                  <a16:creationId xmlns:a16="http://schemas.microsoft.com/office/drawing/2014/main" id="{AE798532-A0F9-4604-9509-F1CA1A36EAEE}"/>
                </a:ext>
              </a:extLst>
            </p:cNvPr>
            <p:cNvSpPr/>
            <p:nvPr/>
          </p:nvSpPr>
          <p:spPr>
            <a:xfrm>
              <a:off x="8479080" y="2144520"/>
              <a:ext cx="680400" cy="874800"/>
            </a:xfrm>
            <a:custGeom>
              <a:avLst/>
              <a:gdLst/>
              <a:ahLst/>
              <a:cxnLst/>
              <a:rect l="l" t="t" r="r" b="b"/>
              <a:pathLst>
                <a:path w="1864217" h="2300775">
                  <a:moveTo>
                    <a:pt x="72" y="-122"/>
                  </a:moveTo>
                  <a:lnTo>
                    <a:pt x="1864290" y="2300654"/>
                  </a:lnTo>
                </a:path>
              </a:pathLst>
            </a:custGeom>
            <a:ln/>
          </p:spPr>
          <p:style>
            <a:lnRef idx="2">
              <a:schemeClr val="dk1"/>
            </a:lnRef>
            <a:fillRef idx="1">
              <a:schemeClr val="lt1"/>
            </a:fillRef>
            <a:effectRef idx="0">
              <a:schemeClr val="dk1"/>
            </a:effectRef>
            <a:fontRef idx="minor"/>
          </p:style>
        </p:sp>
        <p:sp>
          <p:nvSpPr>
            <p:cNvPr id="205" name="CustomShape 72">
              <a:extLst>
                <a:ext uri="{FF2B5EF4-FFF2-40B4-BE49-F238E27FC236}">
                  <a16:creationId xmlns:a16="http://schemas.microsoft.com/office/drawing/2014/main" id="{25208EEF-ED30-4BA9-8549-CBA1EB6E9905}"/>
                </a:ext>
              </a:extLst>
            </p:cNvPr>
            <p:cNvSpPr/>
            <p:nvPr/>
          </p:nvSpPr>
          <p:spPr>
            <a:xfrm>
              <a:off x="8479080" y="2494440"/>
              <a:ext cx="680400" cy="174600"/>
            </a:xfrm>
            <a:custGeom>
              <a:avLst/>
              <a:gdLst/>
              <a:ahLst/>
              <a:cxnLst/>
              <a:rect l="l" t="t" r="r" b="b"/>
              <a:pathLst>
                <a:path w="1864217" h="460155">
                  <a:moveTo>
                    <a:pt x="72" y="-122"/>
                  </a:moveTo>
                  <a:lnTo>
                    <a:pt x="1864290" y="460033"/>
                  </a:lnTo>
                </a:path>
              </a:pathLst>
            </a:custGeom>
            <a:ln/>
          </p:spPr>
          <p:style>
            <a:lnRef idx="2">
              <a:schemeClr val="dk1"/>
            </a:lnRef>
            <a:fillRef idx="1">
              <a:schemeClr val="lt1"/>
            </a:fillRef>
            <a:effectRef idx="0">
              <a:schemeClr val="dk1"/>
            </a:effectRef>
            <a:fontRef idx="minor"/>
          </p:style>
        </p:sp>
        <p:sp>
          <p:nvSpPr>
            <p:cNvPr id="206" name="CustomShape 73">
              <a:extLst>
                <a:ext uri="{FF2B5EF4-FFF2-40B4-BE49-F238E27FC236}">
                  <a16:creationId xmlns:a16="http://schemas.microsoft.com/office/drawing/2014/main" id="{D4236012-1CC1-4C34-9C15-ADBB1A6F527D}"/>
                </a:ext>
              </a:extLst>
            </p:cNvPr>
            <p:cNvSpPr/>
            <p:nvPr/>
          </p:nvSpPr>
          <p:spPr>
            <a:xfrm>
              <a:off x="8479080" y="2494440"/>
              <a:ext cx="680400" cy="524880"/>
            </a:xfrm>
            <a:custGeom>
              <a:avLst/>
              <a:gdLst/>
              <a:ahLst/>
              <a:cxnLst/>
              <a:rect l="l" t="t" r="r" b="b"/>
              <a:pathLst>
                <a:path w="1864217" h="1380465">
                  <a:moveTo>
                    <a:pt x="72" y="-82"/>
                  </a:moveTo>
                  <a:lnTo>
                    <a:pt x="1864290" y="1380383"/>
                  </a:lnTo>
                </a:path>
              </a:pathLst>
            </a:custGeom>
            <a:ln/>
          </p:spPr>
          <p:style>
            <a:lnRef idx="2">
              <a:schemeClr val="dk1"/>
            </a:lnRef>
            <a:fillRef idx="1">
              <a:schemeClr val="lt1"/>
            </a:fillRef>
            <a:effectRef idx="0">
              <a:schemeClr val="dk1"/>
            </a:effectRef>
            <a:fontRef idx="minor"/>
          </p:style>
        </p:sp>
        <p:sp>
          <p:nvSpPr>
            <p:cNvPr id="207" name="CustomShape 74">
              <a:extLst>
                <a:ext uri="{FF2B5EF4-FFF2-40B4-BE49-F238E27FC236}">
                  <a16:creationId xmlns:a16="http://schemas.microsoft.com/office/drawing/2014/main" id="{B0918616-8542-48C4-8A91-F21D12542CB7}"/>
                </a:ext>
              </a:extLst>
            </p:cNvPr>
            <p:cNvSpPr/>
            <p:nvPr/>
          </p:nvSpPr>
          <p:spPr>
            <a:xfrm>
              <a:off x="8479080" y="2669400"/>
              <a:ext cx="680400" cy="174600"/>
            </a:xfrm>
            <a:custGeom>
              <a:avLst/>
              <a:gdLst/>
              <a:ahLst/>
              <a:cxnLst/>
              <a:rect l="l" t="t" r="r" b="b"/>
              <a:pathLst>
                <a:path w="1864217" h="460155">
                  <a:moveTo>
                    <a:pt x="72" y="460073"/>
                  </a:moveTo>
                  <a:lnTo>
                    <a:pt x="1864290" y="-82"/>
                  </a:lnTo>
                </a:path>
              </a:pathLst>
            </a:custGeom>
            <a:ln/>
          </p:spPr>
          <p:style>
            <a:lnRef idx="2">
              <a:schemeClr val="dk1"/>
            </a:lnRef>
            <a:fillRef idx="1">
              <a:schemeClr val="lt1"/>
            </a:fillRef>
            <a:effectRef idx="0">
              <a:schemeClr val="dk1"/>
            </a:effectRef>
            <a:fontRef idx="minor"/>
          </p:style>
        </p:sp>
        <p:sp>
          <p:nvSpPr>
            <p:cNvPr id="208" name="CustomShape 75">
              <a:extLst>
                <a:ext uri="{FF2B5EF4-FFF2-40B4-BE49-F238E27FC236}">
                  <a16:creationId xmlns:a16="http://schemas.microsoft.com/office/drawing/2014/main" id="{30F7E18A-EF8B-40A0-875B-458871807A1E}"/>
                </a:ext>
              </a:extLst>
            </p:cNvPr>
            <p:cNvSpPr/>
            <p:nvPr/>
          </p:nvSpPr>
          <p:spPr>
            <a:xfrm>
              <a:off x="8479080" y="2844720"/>
              <a:ext cx="680400" cy="174600"/>
            </a:xfrm>
            <a:custGeom>
              <a:avLst/>
              <a:gdLst/>
              <a:ahLst/>
              <a:cxnLst/>
              <a:rect l="l" t="t" r="r" b="b"/>
              <a:pathLst>
                <a:path w="1864217" h="460155">
                  <a:moveTo>
                    <a:pt x="72" y="-42"/>
                  </a:moveTo>
                  <a:lnTo>
                    <a:pt x="1864290" y="460113"/>
                  </a:lnTo>
                </a:path>
              </a:pathLst>
            </a:custGeom>
            <a:ln/>
          </p:spPr>
          <p:style>
            <a:lnRef idx="2">
              <a:schemeClr val="dk1"/>
            </a:lnRef>
            <a:fillRef idx="1">
              <a:schemeClr val="lt1"/>
            </a:fillRef>
            <a:effectRef idx="0">
              <a:schemeClr val="dk1"/>
            </a:effectRef>
            <a:fontRef idx="minor"/>
          </p:style>
        </p:sp>
        <p:sp>
          <p:nvSpPr>
            <p:cNvPr id="209" name="CustomShape 76">
              <a:extLst>
                <a:ext uri="{FF2B5EF4-FFF2-40B4-BE49-F238E27FC236}">
                  <a16:creationId xmlns:a16="http://schemas.microsoft.com/office/drawing/2014/main" id="{1BA75E69-5920-44A0-9949-8C2B6833FFC4}"/>
                </a:ext>
              </a:extLst>
            </p:cNvPr>
            <p:cNvSpPr/>
            <p:nvPr/>
          </p:nvSpPr>
          <p:spPr>
            <a:xfrm>
              <a:off x="8479080" y="2669400"/>
              <a:ext cx="680400" cy="524880"/>
            </a:xfrm>
            <a:custGeom>
              <a:avLst/>
              <a:gdLst/>
              <a:ahLst/>
              <a:cxnLst/>
              <a:rect l="l" t="t" r="r" b="b"/>
              <a:pathLst>
                <a:path w="1864217" h="1380465">
                  <a:moveTo>
                    <a:pt x="72" y="1380423"/>
                  </a:moveTo>
                  <a:lnTo>
                    <a:pt x="1864290" y="-42"/>
                  </a:lnTo>
                </a:path>
              </a:pathLst>
            </a:custGeom>
            <a:ln/>
          </p:spPr>
          <p:style>
            <a:lnRef idx="2">
              <a:schemeClr val="dk1"/>
            </a:lnRef>
            <a:fillRef idx="1">
              <a:schemeClr val="lt1"/>
            </a:fillRef>
            <a:effectRef idx="0">
              <a:schemeClr val="dk1"/>
            </a:effectRef>
            <a:fontRef idx="minor"/>
          </p:style>
        </p:sp>
        <p:sp>
          <p:nvSpPr>
            <p:cNvPr id="210" name="CustomShape 77">
              <a:extLst>
                <a:ext uri="{FF2B5EF4-FFF2-40B4-BE49-F238E27FC236}">
                  <a16:creationId xmlns:a16="http://schemas.microsoft.com/office/drawing/2014/main" id="{CACB298D-F13B-4667-A462-E0136974D759}"/>
                </a:ext>
              </a:extLst>
            </p:cNvPr>
            <p:cNvSpPr/>
            <p:nvPr/>
          </p:nvSpPr>
          <p:spPr>
            <a:xfrm>
              <a:off x="8479080" y="3019680"/>
              <a:ext cx="680400" cy="174600"/>
            </a:xfrm>
            <a:custGeom>
              <a:avLst/>
              <a:gdLst/>
              <a:ahLst/>
              <a:cxnLst/>
              <a:rect l="l" t="t" r="r" b="b"/>
              <a:pathLst>
                <a:path w="1864217" h="460155">
                  <a:moveTo>
                    <a:pt x="72" y="460152"/>
                  </a:moveTo>
                  <a:lnTo>
                    <a:pt x="1864290" y="-3"/>
                  </a:lnTo>
                </a:path>
              </a:pathLst>
            </a:custGeom>
            <a:ln/>
          </p:spPr>
          <p:style>
            <a:lnRef idx="2">
              <a:schemeClr val="dk1"/>
            </a:lnRef>
            <a:fillRef idx="1">
              <a:schemeClr val="lt1"/>
            </a:fillRef>
            <a:effectRef idx="0">
              <a:schemeClr val="dk1"/>
            </a:effectRef>
            <a:fontRef idx="minor"/>
          </p:style>
        </p:sp>
        <p:sp>
          <p:nvSpPr>
            <p:cNvPr id="211" name="CustomShape 78">
              <a:extLst>
                <a:ext uri="{FF2B5EF4-FFF2-40B4-BE49-F238E27FC236}">
                  <a16:creationId xmlns:a16="http://schemas.microsoft.com/office/drawing/2014/main" id="{048755E5-7601-436A-87B7-FB949179A4BF}"/>
                </a:ext>
              </a:extLst>
            </p:cNvPr>
            <p:cNvSpPr/>
            <p:nvPr/>
          </p:nvSpPr>
          <p:spPr>
            <a:xfrm>
              <a:off x="8479080" y="2669400"/>
              <a:ext cx="680400" cy="874800"/>
            </a:xfrm>
            <a:custGeom>
              <a:avLst/>
              <a:gdLst/>
              <a:ahLst/>
              <a:cxnLst/>
              <a:rect l="l" t="t" r="r" b="b"/>
              <a:pathLst>
                <a:path w="1864217" h="2300775">
                  <a:moveTo>
                    <a:pt x="72" y="2300773"/>
                  </a:moveTo>
                  <a:lnTo>
                    <a:pt x="1864290" y="-3"/>
                  </a:lnTo>
                </a:path>
              </a:pathLst>
            </a:custGeom>
            <a:ln/>
          </p:spPr>
          <p:style>
            <a:lnRef idx="2">
              <a:schemeClr val="dk1"/>
            </a:lnRef>
            <a:fillRef idx="1">
              <a:schemeClr val="lt1"/>
            </a:fillRef>
            <a:effectRef idx="0">
              <a:schemeClr val="dk1"/>
            </a:effectRef>
            <a:fontRef idx="minor"/>
          </p:style>
        </p:sp>
        <p:sp>
          <p:nvSpPr>
            <p:cNvPr id="212" name="CustomShape 79">
              <a:extLst>
                <a:ext uri="{FF2B5EF4-FFF2-40B4-BE49-F238E27FC236}">
                  <a16:creationId xmlns:a16="http://schemas.microsoft.com/office/drawing/2014/main" id="{91F5AF32-3632-4743-B192-F206CC00386F}"/>
                </a:ext>
              </a:extLst>
            </p:cNvPr>
            <p:cNvSpPr/>
            <p:nvPr/>
          </p:nvSpPr>
          <p:spPr>
            <a:xfrm>
              <a:off x="8479080" y="3019680"/>
              <a:ext cx="680400" cy="524880"/>
            </a:xfrm>
            <a:custGeom>
              <a:avLst/>
              <a:gdLst/>
              <a:ahLst/>
              <a:cxnLst/>
              <a:rect l="l" t="t" r="r" b="b"/>
              <a:pathLst>
                <a:path w="1864217" h="1380465">
                  <a:moveTo>
                    <a:pt x="72" y="1380502"/>
                  </a:moveTo>
                  <a:lnTo>
                    <a:pt x="1864290" y="37"/>
                  </a:lnTo>
                </a:path>
              </a:pathLst>
            </a:custGeom>
            <a:ln/>
          </p:spPr>
          <p:style>
            <a:lnRef idx="2">
              <a:schemeClr val="dk1"/>
            </a:lnRef>
            <a:fillRef idx="1">
              <a:schemeClr val="lt1"/>
            </a:fillRef>
            <a:effectRef idx="0">
              <a:schemeClr val="dk1"/>
            </a:effectRef>
            <a:fontRef idx="minor"/>
          </p:style>
        </p:sp>
        <p:sp>
          <p:nvSpPr>
            <p:cNvPr id="213" name="CustomShape 80">
              <a:extLst>
                <a:ext uri="{FF2B5EF4-FFF2-40B4-BE49-F238E27FC236}">
                  <a16:creationId xmlns:a16="http://schemas.microsoft.com/office/drawing/2014/main" id="{6DB819EE-2F58-4AC6-8F98-E9303FCFDE06}"/>
                </a:ext>
              </a:extLst>
            </p:cNvPr>
            <p:cNvSpPr/>
            <p:nvPr/>
          </p:nvSpPr>
          <p:spPr>
            <a:xfrm>
              <a:off x="7798320" y="2144520"/>
              <a:ext cx="680400" cy="2520"/>
            </a:xfrm>
            <a:custGeom>
              <a:avLst/>
              <a:gdLst/>
              <a:ahLst/>
              <a:cxnLst/>
              <a:rect l="l" t="t" r="r" b="b"/>
              <a:pathLst>
                <a:path w="1864217" h="7784">
                  <a:moveTo>
                    <a:pt x="-88" y="-221"/>
                  </a:moveTo>
                  <a:lnTo>
                    <a:pt x="1864130" y="-221"/>
                  </a:lnTo>
                </a:path>
              </a:pathLst>
            </a:custGeom>
            <a:ln/>
          </p:spPr>
          <p:style>
            <a:lnRef idx="2">
              <a:schemeClr val="dk1"/>
            </a:lnRef>
            <a:fillRef idx="1">
              <a:schemeClr val="lt1"/>
            </a:fillRef>
            <a:effectRef idx="0">
              <a:schemeClr val="dk1"/>
            </a:effectRef>
            <a:fontRef idx="minor"/>
          </p:style>
        </p:sp>
        <p:sp>
          <p:nvSpPr>
            <p:cNvPr id="214" name="CustomShape 81">
              <a:extLst>
                <a:ext uri="{FF2B5EF4-FFF2-40B4-BE49-F238E27FC236}">
                  <a16:creationId xmlns:a16="http://schemas.microsoft.com/office/drawing/2014/main" id="{94D5786E-E941-4DD9-8519-0AFBA5E29574}"/>
                </a:ext>
              </a:extLst>
            </p:cNvPr>
            <p:cNvSpPr/>
            <p:nvPr/>
          </p:nvSpPr>
          <p:spPr>
            <a:xfrm>
              <a:off x="7798320" y="2144520"/>
              <a:ext cx="680400" cy="349920"/>
            </a:xfrm>
            <a:custGeom>
              <a:avLst/>
              <a:gdLst/>
              <a:ahLst/>
              <a:cxnLst/>
              <a:rect l="l" t="t" r="r" b="b"/>
              <a:pathLst>
                <a:path w="1864217" h="920310">
                  <a:moveTo>
                    <a:pt x="-88" y="920129"/>
                  </a:moveTo>
                  <a:lnTo>
                    <a:pt x="1864130" y="-181"/>
                  </a:lnTo>
                </a:path>
              </a:pathLst>
            </a:custGeom>
            <a:ln/>
          </p:spPr>
          <p:style>
            <a:lnRef idx="2">
              <a:schemeClr val="dk1"/>
            </a:lnRef>
            <a:fillRef idx="1">
              <a:schemeClr val="lt1"/>
            </a:fillRef>
            <a:effectRef idx="0">
              <a:schemeClr val="dk1"/>
            </a:effectRef>
            <a:fontRef idx="minor"/>
          </p:style>
        </p:sp>
        <p:sp>
          <p:nvSpPr>
            <p:cNvPr id="215" name="CustomShape 82">
              <a:extLst>
                <a:ext uri="{FF2B5EF4-FFF2-40B4-BE49-F238E27FC236}">
                  <a16:creationId xmlns:a16="http://schemas.microsoft.com/office/drawing/2014/main" id="{30923004-0B85-4E99-AD40-4A8EACC72349}"/>
                </a:ext>
              </a:extLst>
            </p:cNvPr>
            <p:cNvSpPr/>
            <p:nvPr/>
          </p:nvSpPr>
          <p:spPr>
            <a:xfrm>
              <a:off x="7798320" y="2144520"/>
              <a:ext cx="680400" cy="699840"/>
            </a:xfrm>
            <a:custGeom>
              <a:avLst/>
              <a:gdLst/>
              <a:ahLst/>
              <a:cxnLst/>
              <a:rect l="l" t="t" r="r" b="b"/>
              <a:pathLst>
                <a:path w="1864217" h="1840620">
                  <a:moveTo>
                    <a:pt x="-88" y="1840479"/>
                  </a:moveTo>
                  <a:lnTo>
                    <a:pt x="1864130" y="-141"/>
                  </a:lnTo>
                </a:path>
              </a:pathLst>
            </a:custGeom>
            <a:ln/>
          </p:spPr>
          <p:style>
            <a:lnRef idx="2">
              <a:schemeClr val="dk1"/>
            </a:lnRef>
            <a:fillRef idx="1">
              <a:schemeClr val="lt1"/>
            </a:fillRef>
            <a:effectRef idx="0">
              <a:schemeClr val="dk1"/>
            </a:effectRef>
            <a:fontRef idx="minor"/>
          </p:style>
        </p:sp>
        <p:sp>
          <p:nvSpPr>
            <p:cNvPr id="216" name="CustomShape 83">
              <a:extLst>
                <a:ext uri="{FF2B5EF4-FFF2-40B4-BE49-F238E27FC236}">
                  <a16:creationId xmlns:a16="http://schemas.microsoft.com/office/drawing/2014/main" id="{34358383-3CAA-4B43-9E71-E7ADB85CFE4C}"/>
                </a:ext>
              </a:extLst>
            </p:cNvPr>
            <p:cNvSpPr/>
            <p:nvPr/>
          </p:nvSpPr>
          <p:spPr>
            <a:xfrm>
              <a:off x="7798320" y="2144520"/>
              <a:ext cx="680400" cy="1050120"/>
            </a:xfrm>
            <a:custGeom>
              <a:avLst/>
              <a:gdLst/>
              <a:ahLst/>
              <a:cxnLst/>
              <a:rect l="l" t="t" r="r" b="b"/>
              <a:pathLst>
                <a:path w="1864217" h="2760930">
                  <a:moveTo>
                    <a:pt x="-88" y="2760829"/>
                  </a:moveTo>
                  <a:lnTo>
                    <a:pt x="1864130" y="-102"/>
                  </a:lnTo>
                </a:path>
              </a:pathLst>
            </a:custGeom>
            <a:ln/>
          </p:spPr>
          <p:style>
            <a:lnRef idx="2">
              <a:schemeClr val="dk1"/>
            </a:lnRef>
            <a:fillRef idx="1">
              <a:schemeClr val="lt1"/>
            </a:fillRef>
            <a:effectRef idx="0">
              <a:schemeClr val="dk1"/>
            </a:effectRef>
            <a:fontRef idx="minor"/>
          </p:style>
        </p:sp>
        <p:sp>
          <p:nvSpPr>
            <p:cNvPr id="217" name="CustomShape 84">
              <a:extLst>
                <a:ext uri="{FF2B5EF4-FFF2-40B4-BE49-F238E27FC236}">
                  <a16:creationId xmlns:a16="http://schemas.microsoft.com/office/drawing/2014/main" id="{1FFB647C-1C50-44D2-A7FB-6DB697A0C1BF}"/>
                </a:ext>
              </a:extLst>
            </p:cNvPr>
            <p:cNvSpPr/>
            <p:nvPr/>
          </p:nvSpPr>
          <p:spPr>
            <a:xfrm>
              <a:off x="7798320" y="2144520"/>
              <a:ext cx="680400" cy="1400040"/>
            </a:xfrm>
            <a:custGeom>
              <a:avLst/>
              <a:gdLst/>
              <a:ahLst/>
              <a:cxnLst/>
              <a:rect l="l" t="t" r="r" b="b"/>
              <a:pathLst>
                <a:path w="1864217" h="3681240">
                  <a:moveTo>
                    <a:pt x="-88" y="3681178"/>
                  </a:moveTo>
                  <a:lnTo>
                    <a:pt x="1864130" y="-62"/>
                  </a:lnTo>
                </a:path>
              </a:pathLst>
            </a:custGeom>
            <a:ln/>
          </p:spPr>
          <p:style>
            <a:lnRef idx="2">
              <a:schemeClr val="dk1"/>
            </a:lnRef>
            <a:fillRef idx="1">
              <a:schemeClr val="lt1"/>
            </a:fillRef>
            <a:effectRef idx="0">
              <a:schemeClr val="dk1"/>
            </a:effectRef>
            <a:fontRef idx="minor"/>
          </p:style>
        </p:sp>
        <p:sp>
          <p:nvSpPr>
            <p:cNvPr id="218" name="CustomShape 85">
              <a:extLst>
                <a:ext uri="{FF2B5EF4-FFF2-40B4-BE49-F238E27FC236}">
                  <a16:creationId xmlns:a16="http://schemas.microsoft.com/office/drawing/2014/main" id="{BE00EFE8-8185-4AB3-AA36-3C85CBBAE956}"/>
                </a:ext>
              </a:extLst>
            </p:cNvPr>
            <p:cNvSpPr/>
            <p:nvPr/>
          </p:nvSpPr>
          <p:spPr>
            <a:xfrm>
              <a:off x="7716600" y="2059200"/>
              <a:ext cx="163440" cy="170280"/>
            </a:xfrm>
            <a:custGeom>
              <a:avLst/>
              <a:gdLst/>
              <a:ahLst/>
              <a:cxnLst/>
              <a:rect l="l" t="t" r="r" b="b"/>
              <a:pathLst>
                <a:path w="448356" h="448356">
                  <a:moveTo>
                    <a:pt x="448188" y="223957"/>
                  </a:moveTo>
                  <a:cubicBezTo>
                    <a:pt x="448188" y="347768"/>
                    <a:pt x="347820" y="448136"/>
                    <a:pt x="224010" y="448136"/>
                  </a:cubicBezTo>
                  <a:cubicBezTo>
                    <a:pt x="100200" y="448136"/>
                    <a:pt x="-168" y="347768"/>
                    <a:pt x="-168" y="223957"/>
                  </a:cubicBezTo>
                  <a:cubicBezTo>
                    <a:pt x="-168" y="100147"/>
                    <a:pt x="100200" y="-221"/>
                    <a:pt x="224010" y="-221"/>
                  </a:cubicBezTo>
                  <a:cubicBezTo>
                    <a:pt x="347820" y="-221"/>
                    <a:pt x="448188" y="100147"/>
                    <a:pt x="448188" y="223957"/>
                  </a:cubicBezTo>
                  <a:close/>
                </a:path>
              </a:pathLst>
            </a:custGeom>
            <a:ln/>
          </p:spPr>
          <p:style>
            <a:lnRef idx="2">
              <a:schemeClr val="dk1"/>
            </a:lnRef>
            <a:fillRef idx="1">
              <a:schemeClr val="lt1"/>
            </a:fillRef>
            <a:effectRef idx="0">
              <a:schemeClr val="dk1"/>
            </a:effectRef>
            <a:fontRef idx="minor"/>
          </p:style>
        </p:sp>
        <p:sp>
          <p:nvSpPr>
            <p:cNvPr id="219" name="CustomShape 86">
              <a:extLst>
                <a:ext uri="{FF2B5EF4-FFF2-40B4-BE49-F238E27FC236}">
                  <a16:creationId xmlns:a16="http://schemas.microsoft.com/office/drawing/2014/main" id="{F9D78B4D-B697-4B1B-B61F-ECF28395099D}"/>
                </a:ext>
              </a:extLst>
            </p:cNvPr>
            <p:cNvSpPr/>
            <p:nvPr/>
          </p:nvSpPr>
          <p:spPr>
            <a:xfrm>
              <a:off x="7716600" y="2409120"/>
              <a:ext cx="163440" cy="170280"/>
            </a:xfrm>
            <a:custGeom>
              <a:avLst/>
              <a:gdLst/>
              <a:ahLst/>
              <a:cxnLst/>
              <a:rect l="l" t="t" r="r" b="b"/>
              <a:pathLst>
                <a:path w="448356" h="448356">
                  <a:moveTo>
                    <a:pt x="448188" y="224037"/>
                  </a:moveTo>
                  <a:cubicBezTo>
                    <a:pt x="448188" y="347847"/>
                    <a:pt x="347820" y="448215"/>
                    <a:pt x="224010" y="448215"/>
                  </a:cubicBezTo>
                  <a:cubicBezTo>
                    <a:pt x="100200" y="448215"/>
                    <a:pt x="-168" y="347847"/>
                    <a:pt x="-168" y="224037"/>
                  </a:cubicBezTo>
                  <a:cubicBezTo>
                    <a:pt x="-168" y="100227"/>
                    <a:pt x="100200" y="-141"/>
                    <a:pt x="224010" y="-141"/>
                  </a:cubicBezTo>
                  <a:cubicBezTo>
                    <a:pt x="347820" y="-141"/>
                    <a:pt x="448188" y="100227"/>
                    <a:pt x="448188" y="224037"/>
                  </a:cubicBezTo>
                  <a:close/>
                </a:path>
              </a:pathLst>
            </a:custGeom>
            <a:ln/>
          </p:spPr>
          <p:style>
            <a:lnRef idx="2">
              <a:schemeClr val="dk1"/>
            </a:lnRef>
            <a:fillRef idx="1">
              <a:schemeClr val="lt1"/>
            </a:fillRef>
            <a:effectRef idx="0">
              <a:schemeClr val="dk1"/>
            </a:effectRef>
            <a:fontRef idx="minor"/>
          </p:style>
        </p:sp>
        <p:sp>
          <p:nvSpPr>
            <p:cNvPr id="220" name="CustomShape 87">
              <a:extLst>
                <a:ext uri="{FF2B5EF4-FFF2-40B4-BE49-F238E27FC236}">
                  <a16:creationId xmlns:a16="http://schemas.microsoft.com/office/drawing/2014/main" id="{F5B75F92-C9B2-4D42-9A1F-77E0B7E378FF}"/>
                </a:ext>
              </a:extLst>
            </p:cNvPr>
            <p:cNvSpPr/>
            <p:nvPr/>
          </p:nvSpPr>
          <p:spPr>
            <a:xfrm>
              <a:off x="7716600" y="2759400"/>
              <a:ext cx="163440" cy="170280"/>
            </a:xfrm>
            <a:custGeom>
              <a:avLst/>
              <a:gdLst/>
              <a:ahLst/>
              <a:cxnLst/>
              <a:rect l="l" t="t" r="r" b="b"/>
              <a:pathLst>
                <a:path w="448356" h="448356">
                  <a:moveTo>
                    <a:pt x="448188" y="224116"/>
                  </a:moveTo>
                  <a:cubicBezTo>
                    <a:pt x="448188" y="347926"/>
                    <a:pt x="347820" y="448294"/>
                    <a:pt x="224010" y="448294"/>
                  </a:cubicBezTo>
                  <a:cubicBezTo>
                    <a:pt x="100200" y="448294"/>
                    <a:pt x="-168" y="347926"/>
                    <a:pt x="-168" y="224116"/>
                  </a:cubicBezTo>
                  <a:cubicBezTo>
                    <a:pt x="-168" y="100306"/>
                    <a:pt x="100200" y="-62"/>
                    <a:pt x="224010" y="-62"/>
                  </a:cubicBezTo>
                  <a:cubicBezTo>
                    <a:pt x="347820" y="-62"/>
                    <a:pt x="448188" y="100306"/>
                    <a:pt x="448188" y="224116"/>
                  </a:cubicBezTo>
                  <a:close/>
                </a:path>
              </a:pathLst>
            </a:custGeom>
            <a:ln/>
          </p:spPr>
          <p:style>
            <a:lnRef idx="2">
              <a:schemeClr val="dk1"/>
            </a:lnRef>
            <a:fillRef idx="1">
              <a:schemeClr val="lt1"/>
            </a:fillRef>
            <a:effectRef idx="0">
              <a:schemeClr val="dk1"/>
            </a:effectRef>
            <a:fontRef idx="minor"/>
          </p:style>
        </p:sp>
        <p:sp>
          <p:nvSpPr>
            <p:cNvPr id="221" name="CustomShape 88">
              <a:extLst>
                <a:ext uri="{FF2B5EF4-FFF2-40B4-BE49-F238E27FC236}">
                  <a16:creationId xmlns:a16="http://schemas.microsoft.com/office/drawing/2014/main" id="{3DFAA066-82EE-424C-B71E-5A6C2C11B2DD}"/>
                </a:ext>
              </a:extLst>
            </p:cNvPr>
            <p:cNvSpPr/>
            <p:nvPr/>
          </p:nvSpPr>
          <p:spPr>
            <a:xfrm>
              <a:off x="7716600" y="3109320"/>
              <a:ext cx="163440" cy="170280"/>
            </a:xfrm>
            <a:custGeom>
              <a:avLst/>
              <a:gdLst/>
              <a:ahLst/>
              <a:cxnLst/>
              <a:rect l="l" t="t" r="r" b="b"/>
              <a:pathLst>
                <a:path w="448356" h="448356">
                  <a:moveTo>
                    <a:pt x="448188" y="224195"/>
                  </a:moveTo>
                  <a:cubicBezTo>
                    <a:pt x="448188" y="348005"/>
                    <a:pt x="347820" y="448373"/>
                    <a:pt x="224010" y="448373"/>
                  </a:cubicBezTo>
                  <a:cubicBezTo>
                    <a:pt x="100200" y="448373"/>
                    <a:pt x="-168" y="348005"/>
                    <a:pt x="-168" y="224195"/>
                  </a:cubicBezTo>
                  <a:cubicBezTo>
                    <a:pt x="-168" y="100385"/>
                    <a:pt x="100200" y="17"/>
                    <a:pt x="224010" y="17"/>
                  </a:cubicBezTo>
                  <a:cubicBezTo>
                    <a:pt x="347820" y="17"/>
                    <a:pt x="448188" y="100385"/>
                    <a:pt x="448188" y="224195"/>
                  </a:cubicBezTo>
                  <a:close/>
                </a:path>
              </a:pathLst>
            </a:custGeom>
            <a:ln/>
          </p:spPr>
          <p:style>
            <a:lnRef idx="2">
              <a:schemeClr val="dk1"/>
            </a:lnRef>
            <a:fillRef idx="1">
              <a:schemeClr val="lt1"/>
            </a:fillRef>
            <a:effectRef idx="0">
              <a:schemeClr val="dk1"/>
            </a:effectRef>
            <a:fontRef idx="minor"/>
          </p:style>
        </p:sp>
        <p:sp>
          <p:nvSpPr>
            <p:cNvPr id="222" name="CustomShape 89">
              <a:extLst>
                <a:ext uri="{FF2B5EF4-FFF2-40B4-BE49-F238E27FC236}">
                  <a16:creationId xmlns:a16="http://schemas.microsoft.com/office/drawing/2014/main" id="{0A0AEA5A-0A64-4EBF-A743-194F1BCB016C}"/>
                </a:ext>
              </a:extLst>
            </p:cNvPr>
            <p:cNvSpPr/>
            <p:nvPr/>
          </p:nvSpPr>
          <p:spPr>
            <a:xfrm>
              <a:off x="7716600" y="3459600"/>
              <a:ext cx="163440" cy="170280"/>
            </a:xfrm>
            <a:custGeom>
              <a:avLst/>
              <a:gdLst/>
              <a:ahLst/>
              <a:cxnLst/>
              <a:rect l="l" t="t" r="r" b="b"/>
              <a:pathLst>
                <a:path w="448356" h="448356">
                  <a:moveTo>
                    <a:pt x="448188" y="224274"/>
                  </a:moveTo>
                  <a:cubicBezTo>
                    <a:pt x="448188" y="348084"/>
                    <a:pt x="347820" y="448452"/>
                    <a:pt x="224010" y="448452"/>
                  </a:cubicBezTo>
                  <a:cubicBezTo>
                    <a:pt x="100200" y="448452"/>
                    <a:pt x="-168" y="348084"/>
                    <a:pt x="-168" y="224274"/>
                  </a:cubicBezTo>
                  <a:cubicBezTo>
                    <a:pt x="-168" y="100464"/>
                    <a:pt x="100200" y="96"/>
                    <a:pt x="224010" y="96"/>
                  </a:cubicBezTo>
                  <a:cubicBezTo>
                    <a:pt x="347820" y="96"/>
                    <a:pt x="448188" y="100464"/>
                    <a:pt x="448188" y="224274"/>
                  </a:cubicBezTo>
                  <a:close/>
                </a:path>
              </a:pathLst>
            </a:custGeom>
            <a:ln/>
          </p:spPr>
          <p:style>
            <a:lnRef idx="2">
              <a:schemeClr val="dk1"/>
            </a:lnRef>
            <a:fillRef idx="1">
              <a:schemeClr val="lt1"/>
            </a:fillRef>
            <a:effectRef idx="0">
              <a:schemeClr val="dk1"/>
            </a:effectRef>
            <a:fontRef idx="minor"/>
          </p:style>
        </p:sp>
        <p:sp>
          <p:nvSpPr>
            <p:cNvPr id="223" name="CustomShape 90">
              <a:extLst>
                <a:ext uri="{FF2B5EF4-FFF2-40B4-BE49-F238E27FC236}">
                  <a16:creationId xmlns:a16="http://schemas.microsoft.com/office/drawing/2014/main" id="{64C66CCB-8ECB-4E82-A8D1-C110A168C1B4}"/>
                </a:ext>
              </a:extLst>
            </p:cNvPr>
            <p:cNvSpPr/>
            <p:nvPr/>
          </p:nvSpPr>
          <p:spPr>
            <a:xfrm>
              <a:off x="8397000" y="2059200"/>
              <a:ext cx="163440" cy="170280"/>
            </a:xfrm>
            <a:custGeom>
              <a:avLst/>
              <a:gdLst/>
              <a:ahLst/>
              <a:cxnLst/>
              <a:rect l="l" t="t" r="r" b="b"/>
              <a:pathLst>
                <a:path w="448356" h="448356">
                  <a:moveTo>
                    <a:pt x="448348" y="223957"/>
                  </a:moveTo>
                  <a:cubicBezTo>
                    <a:pt x="448348" y="347768"/>
                    <a:pt x="347980" y="448136"/>
                    <a:pt x="224170" y="448136"/>
                  </a:cubicBezTo>
                  <a:cubicBezTo>
                    <a:pt x="100360" y="448136"/>
                    <a:pt x="-8" y="347768"/>
                    <a:pt x="-8" y="223957"/>
                  </a:cubicBezTo>
                  <a:cubicBezTo>
                    <a:pt x="-8" y="100147"/>
                    <a:pt x="100360" y="-221"/>
                    <a:pt x="224170" y="-221"/>
                  </a:cubicBezTo>
                  <a:cubicBezTo>
                    <a:pt x="347980" y="-221"/>
                    <a:pt x="448348" y="100147"/>
                    <a:pt x="448348" y="223957"/>
                  </a:cubicBezTo>
                  <a:close/>
                </a:path>
              </a:pathLst>
            </a:custGeom>
            <a:ln/>
          </p:spPr>
          <p:style>
            <a:lnRef idx="2">
              <a:schemeClr val="dk1"/>
            </a:lnRef>
            <a:fillRef idx="1">
              <a:schemeClr val="lt1"/>
            </a:fillRef>
            <a:effectRef idx="0">
              <a:schemeClr val="dk1"/>
            </a:effectRef>
            <a:fontRef idx="minor"/>
          </p:style>
        </p:sp>
        <p:sp>
          <p:nvSpPr>
            <p:cNvPr id="224" name="CustomShape 91">
              <a:extLst>
                <a:ext uri="{FF2B5EF4-FFF2-40B4-BE49-F238E27FC236}">
                  <a16:creationId xmlns:a16="http://schemas.microsoft.com/office/drawing/2014/main" id="{4AA073B2-6F5F-4041-82CA-C02781C261C8}"/>
                </a:ext>
              </a:extLst>
            </p:cNvPr>
            <p:cNvSpPr/>
            <p:nvPr/>
          </p:nvSpPr>
          <p:spPr>
            <a:xfrm>
              <a:off x="8397000" y="2409120"/>
              <a:ext cx="163440" cy="170280"/>
            </a:xfrm>
            <a:custGeom>
              <a:avLst/>
              <a:gdLst/>
              <a:ahLst/>
              <a:cxnLst/>
              <a:rect l="l" t="t" r="r" b="b"/>
              <a:pathLst>
                <a:path w="448356" h="448356">
                  <a:moveTo>
                    <a:pt x="448348" y="224037"/>
                  </a:moveTo>
                  <a:cubicBezTo>
                    <a:pt x="448348" y="347847"/>
                    <a:pt x="347980" y="448215"/>
                    <a:pt x="224170" y="448215"/>
                  </a:cubicBezTo>
                  <a:cubicBezTo>
                    <a:pt x="100360" y="448215"/>
                    <a:pt x="-8" y="347847"/>
                    <a:pt x="-8" y="224037"/>
                  </a:cubicBezTo>
                  <a:cubicBezTo>
                    <a:pt x="-8" y="100227"/>
                    <a:pt x="100360" y="-141"/>
                    <a:pt x="224170" y="-141"/>
                  </a:cubicBezTo>
                  <a:cubicBezTo>
                    <a:pt x="347980" y="-141"/>
                    <a:pt x="448348" y="100227"/>
                    <a:pt x="448348" y="224037"/>
                  </a:cubicBezTo>
                  <a:close/>
                </a:path>
              </a:pathLst>
            </a:custGeom>
            <a:ln/>
          </p:spPr>
          <p:style>
            <a:lnRef idx="2">
              <a:schemeClr val="dk1"/>
            </a:lnRef>
            <a:fillRef idx="1">
              <a:schemeClr val="lt1"/>
            </a:fillRef>
            <a:effectRef idx="0">
              <a:schemeClr val="dk1"/>
            </a:effectRef>
            <a:fontRef idx="minor"/>
          </p:style>
        </p:sp>
        <p:sp>
          <p:nvSpPr>
            <p:cNvPr id="225" name="CustomShape 92">
              <a:extLst>
                <a:ext uri="{FF2B5EF4-FFF2-40B4-BE49-F238E27FC236}">
                  <a16:creationId xmlns:a16="http://schemas.microsoft.com/office/drawing/2014/main" id="{B97ED53C-FE0B-4721-B8BC-C7E6AEC0EFC6}"/>
                </a:ext>
              </a:extLst>
            </p:cNvPr>
            <p:cNvSpPr/>
            <p:nvPr/>
          </p:nvSpPr>
          <p:spPr>
            <a:xfrm>
              <a:off x="8397000" y="2759400"/>
              <a:ext cx="163440" cy="170280"/>
            </a:xfrm>
            <a:custGeom>
              <a:avLst/>
              <a:gdLst/>
              <a:ahLst/>
              <a:cxnLst/>
              <a:rect l="l" t="t" r="r" b="b"/>
              <a:pathLst>
                <a:path w="448356" h="448356">
                  <a:moveTo>
                    <a:pt x="448348" y="224116"/>
                  </a:moveTo>
                  <a:cubicBezTo>
                    <a:pt x="448348" y="347926"/>
                    <a:pt x="347980" y="448294"/>
                    <a:pt x="224170" y="448294"/>
                  </a:cubicBezTo>
                  <a:cubicBezTo>
                    <a:pt x="100360" y="448294"/>
                    <a:pt x="-8" y="347926"/>
                    <a:pt x="-8" y="224116"/>
                  </a:cubicBezTo>
                  <a:cubicBezTo>
                    <a:pt x="-8" y="100306"/>
                    <a:pt x="100360" y="-62"/>
                    <a:pt x="224170" y="-62"/>
                  </a:cubicBezTo>
                  <a:cubicBezTo>
                    <a:pt x="347980" y="-62"/>
                    <a:pt x="448348" y="100306"/>
                    <a:pt x="448348" y="224116"/>
                  </a:cubicBezTo>
                  <a:close/>
                </a:path>
              </a:pathLst>
            </a:custGeom>
            <a:ln/>
          </p:spPr>
          <p:style>
            <a:lnRef idx="2">
              <a:schemeClr val="dk1"/>
            </a:lnRef>
            <a:fillRef idx="1">
              <a:schemeClr val="lt1"/>
            </a:fillRef>
            <a:effectRef idx="0">
              <a:schemeClr val="dk1"/>
            </a:effectRef>
            <a:fontRef idx="minor"/>
          </p:style>
        </p:sp>
        <p:sp>
          <p:nvSpPr>
            <p:cNvPr id="226" name="CustomShape 93">
              <a:extLst>
                <a:ext uri="{FF2B5EF4-FFF2-40B4-BE49-F238E27FC236}">
                  <a16:creationId xmlns:a16="http://schemas.microsoft.com/office/drawing/2014/main" id="{51E130E9-219B-4B1B-83BA-D46A5D4A4119}"/>
                </a:ext>
              </a:extLst>
            </p:cNvPr>
            <p:cNvSpPr/>
            <p:nvPr/>
          </p:nvSpPr>
          <p:spPr>
            <a:xfrm>
              <a:off x="8397000" y="3109320"/>
              <a:ext cx="163440" cy="170280"/>
            </a:xfrm>
            <a:custGeom>
              <a:avLst/>
              <a:gdLst/>
              <a:ahLst/>
              <a:cxnLst/>
              <a:rect l="l" t="t" r="r" b="b"/>
              <a:pathLst>
                <a:path w="448356" h="448356">
                  <a:moveTo>
                    <a:pt x="448348" y="224195"/>
                  </a:moveTo>
                  <a:cubicBezTo>
                    <a:pt x="448348" y="348005"/>
                    <a:pt x="347980" y="448373"/>
                    <a:pt x="224170" y="448373"/>
                  </a:cubicBezTo>
                  <a:cubicBezTo>
                    <a:pt x="100360" y="448373"/>
                    <a:pt x="-8" y="348005"/>
                    <a:pt x="-8" y="224195"/>
                  </a:cubicBezTo>
                  <a:cubicBezTo>
                    <a:pt x="-8" y="100385"/>
                    <a:pt x="100360" y="17"/>
                    <a:pt x="224170" y="17"/>
                  </a:cubicBezTo>
                  <a:cubicBezTo>
                    <a:pt x="347980" y="17"/>
                    <a:pt x="448348" y="100385"/>
                    <a:pt x="448348" y="224195"/>
                  </a:cubicBezTo>
                  <a:close/>
                </a:path>
              </a:pathLst>
            </a:custGeom>
            <a:ln/>
          </p:spPr>
          <p:style>
            <a:lnRef idx="2">
              <a:schemeClr val="dk1"/>
            </a:lnRef>
            <a:fillRef idx="1">
              <a:schemeClr val="lt1"/>
            </a:fillRef>
            <a:effectRef idx="0">
              <a:schemeClr val="dk1"/>
            </a:effectRef>
            <a:fontRef idx="minor"/>
          </p:style>
        </p:sp>
        <p:sp>
          <p:nvSpPr>
            <p:cNvPr id="227" name="CustomShape 94">
              <a:extLst>
                <a:ext uri="{FF2B5EF4-FFF2-40B4-BE49-F238E27FC236}">
                  <a16:creationId xmlns:a16="http://schemas.microsoft.com/office/drawing/2014/main" id="{358AF4A5-EDAF-4453-8030-D9826985BF5F}"/>
                </a:ext>
              </a:extLst>
            </p:cNvPr>
            <p:cNvSpPr/>
            <p:nvPr/>
          </p:nvSpPr>
          <p:spPr>
            <a:xfrm>
              <a:off x="8397000" y="3459600"/>
              <a:ext cx="163440" cy="170280"/>
            </a:xfrm>
            <a:custGeom>
              <a:avLst/>
              <a:gdLst/>
              <a:ahLst/>
              <a:cxnLst/>
              <a:rect l="l" t="t" r="r" b="b"/>
              <a:pathLst>
                <a:path w="448356" h="448356">
                  <a:moveTo>
                    <a:pt x="448348" y="224274"/>
                  </a:moveTo>
                  <a:cubicBezTo>
                    <a:pt x="448348" y="348084"/>
                    <a:pt x="347980" y="448452"/>
                    <a:pt x="224170" y="448452"/>
                  </a:cubicBezTo>
                  <a:cubicBezTo>
                    <a:pt x="100360" y="448452"/>
                    <a:pt x="-8" y="348084"/>
                    <a:pt x="-8" y="224274"/>
                  </a:cubicBezTo>
                  <a:cubicBezTo>
                    <a:pt x="-8" y="100464"/>
                    <a:pt x="100360" y="96"/>
                    <a:pt x="224170" y="96"/>
                  </a:cubicBezTo>
                  <a:cubicBezTo>
                    <a:pt x="347980" y="96"/>
                    <a:pt x="448348" y="100464"/>
                    <a:pt x="448348" y="224274"/>
                  </a:cubicBezTo>
                  <a:close/>
                </a:path>
              </a:pathLst>
            </a:custGeom>
            <a:ln/>
          </p:spPr>
          <p:style>
            <a:lnRef idx="2">
              <a:schemeClr val="dk1"/>
            </a:lnRef>
            <a:fillRef idx="1">
              <a:schemeClr val="lt1"/>
            </a:fillRef>
            <a:effectRef idx="0">
              <a:schemeClr val="dk1"/>
            </a:effectRef>
            <a:fontRef idx="minor"/>
          </p:style>
        </p:sp>
        <p:sp>
          <p:nvSpPr>
            <p:cNvPr id="228" name="CustomShape 95">
              <a:extLst>
                <a:ext uri="{FF2B5EF4-FFF2-40B4-BE49-F238E27FC236}">
                  <a16:creationId xmlns:a16="http://schemas.microsoft.com/office/drawing/2014/main" id="{98BE6E9E-E73A-4027-9FEA-2CD3D950771E}"/>
                </a:ext>
              </a:extLst>
            </p:cNvPr>
            <p:cNvSpPr/>
            <p:nvPr/>
          </p:nvSpPr>
          <p:spPr>
            <a:xfrm>
              <a:off x="9077760" y="2584440"/>
              <a:ext cx="163440" cy="170280"/>
            </a:xfrm>
            <a:custGeom>
              <a:avLst/>
              <a:gdLst/>
              <a:ahLst/>
              <a:cxnLst/>
              <a:rect l="l" t="t" r="r" b="b"/>
              <a:pathLst>
                <a:path w="448356" h="448356">
                  <a:moveTo>
                    <a:pt x="448509" y="224076"/>
                  </a:moveTo>
                  <a:cubicBezTo>
                    <a:pt x="448509" y="347886"/>
                    <a:pt x="348141" y="448254"/>
                    <a:pt x="224331" y="448254"/>
                  </a:cubicBezTo>
                  <a:cubicBezTo>
                    <a:pt x="100521" y="448254"/>
                    <a:pt x="153" y="347886"/>
                    <a:pt x="153" y="224076"/>
                  </a:cubicBezTo>
                  <a:cubicBezTo>
                    <a:pt x="153" y="100266"/>
                    <a:pt x="100521" y="-102"/>
                    <a:pt x="224331" y="-102"/>
                  </a:cubicBezTo>
                  <a:cubicBezTo>
                    <a:pt x="348141" y="-102"/>
                    <a:pt x="448509" y="100266"/>
                    <a:pt x="448509" y="224076"/>
                  </a:cubicBezTo>
                  <a:close/>
                </a:path>
              </a:pathLst>
            </a:custGeom>
            <a:ln/>
          </p:spPr>
          <p:style>
            <a:lnRef idx="2">
              <a:schemeClr val="dk1"/>
            </a:lnRef>
            <a:fillRef idx="1">
              <a:schemeClr val="lt1"/>
            </a:fillRef>
            <a:effectRef idx="0">
              <a:schemeClr val="dk1"/>
            </a:effectRef>
            <a:fontRef idx="minor"/>
          </p:style>
        </p:sp>
        <p:sp>
          <p:nvSpPr>
            <p:cNvPr id="229" name="CustomShape 96">
              <a:extLst>
                <a:ext uri="{FF2B5EF4-FFF2-40B4-BE49-F238E27FC236}">
                  <a16:creationId xmlns:a16="http://schemas.microsoft.com/office/drawing/2014/main" id="{3215B0C4-0DFF-4491-A7BC-688CF71FBC00}"/>
                </a:ext>
              </a:extLst>
            </p:cNvPr>
            <p:cNvSpPr/>
            <p:nvPr/>
          </p:nvSpPr>
          <p:spPr>
            <a:xfrm>
              <a:off x="9077760" y="2934360"/>
              <a:ext cx="163440" cy="170280"/>
            </a:xfrm>
            <a:custGeom>
              <a:avLst/>
              <a:gdLst/>
              <a:ahLst/>
              <a:cxnLst/>
              <a:rect l="l" t="t" r="r" b="b"/>
              <a:pathLst>
                <a:path w="448356" h="448356">
                  <a:moveTo>
                    <a:pt x="448509" y="224156"/>
                  </a:moveTo>
                  <a:cubicBezTo>
                    <a:pt x="448509" y="347966"/>
                    <a:pt x="348141" y="448334"/>
                    <a:pt x="224331" y="448334"/>
                  </a:cubicBezTo>
                  <a:cubicBezTo>
                    <a:pt x="100521" y="448334"/>
                    <a:pt x="153" y="347966"/>
                    <a:pt x="153" y="224156"/>
                  </a:cubicBezTo>
                  <a:cubicBezTo>
                    <a:pt x="153" y="100345"/>
                    <a:pt x="100521" y="-23"/>
                    <a:pt x="224331" y="-23"/>
                  </a:cubicBezTo>
                  <a:cubicBezTo>
                    <a:pt x="348141" y="-23"/>
                    <a:pt x="448509" y="100345"/>
                    <a:pt x="448509" y="224156"/>
                  </a:cubicBezTo>
                  <a:close/>
                </a:path>
              </a:pathLst>
            </a:custGeom>
            <a:ln/>
          </p:spPr>
          <p:style>
            <a:lnRef idx="2">
              <a:schemeClr val="dk1"/>
            </a:lnRef>
            <a:fillRef idx="1">
              <a:schemeClr val="lt1"/>
            </a:fillRef>
            <a:effectRef idx="0">
              <a:schemeClr val="dk1"/>
            </a:effectRef>
            <a:fontRef idx="minor"/>
          </p:style>
        </p:sp>
      </p:grpSp>
      <p:grpSp>
        <p:nvGrpSpPr>
          <p:cNvPr id="230" name="Group 97">
            <a:extLst>
              <a:ext uri="{FF2B5EF4-FFF2-40B4-BE49-F238E27FC236}">
                <a16:creationId xmlns:a16="http://schemas.microsoft.com/office/drawing/2014/main" id="{C36E8388-F232-4E8B-B64F-7BD71653701C}"/>
              </a:ext>
            </a:extLst>
          </p:cNvPr>
          <p:cNvGrpSpPr/>
          <p:nvPr/>
        </p:nvGrpSpPr>
        <p:grpSpPr>
          <a:xfrm>
            <a:off x="7626396" y="3968356"/>
            <a:ext cx="1505786" cy="1294801"/>
            <a:chOff x="13006800" y="2065320"/>
            <a:chExt cx="2187720" cy="1568520"/>
          </a:xfrm>
        </p:grpSpPr>
        <p:sp>
          <p:nvSpPr>
            <p:cNvPr id="231" name="CustomShape 98">
              <a:extLst>
                <a:ext uri="{FF2B5EF4-FFF2-40B4-BE49-F238E27FC236}">
                  <a16:creationId xmlns:a16="http://schemas.microsoft.com/office/drawing/2014/main" id="{908B8C49-4B34-4F35-808B-FA03038472DD}"/>
                </a:ext>
              </a:extLst>
            </p:cNvPr>
            <p:cNvSpPr/>
            <p:nvPr/>
          </p:nvSpPr>
          <p:spPr>
            <a:xfrm rot="10800000">
              <a:off x="14438520" y="3199320"/>
              <a:ext cx="675000" cy="349200"/>
            </a:xfrm>
            <a:custGeom>
              <a:avLst/>
              <a:gdLst/>
              <a:ahLst/>
              <a:cxnLst/>
              <a:rect l="l" t="t" r="r" b="b"/>
              <a:pathLst>
                <a:path w="1864215" h="920309">
                  <a:moveTo>
                    <a:pt x="-49" y="-226"/>
                  </a:moveTo>
                  <a:lnTo>
                    <a:pt x="1864167" y="920083"/>
                  </a:lnTo>
                </a:path>
              </a:pathLst>
            </a:custGeom>
            <a:ln/>
          </p:spPr>
          <p:style>
            <a:lnRef idx="2">
              <a:schemeClr val="dk1"/>
            </a:lnRef>
            <a:fillRef idx="1">
              <a:schemeClr val="lt1"/>
            </a:fillRef>
            <a:effectRef idx="0">
              <a:schemeClr val="dk1"/>
            </a:effectRef>
            <a:fontRef idx="minor"/>
          </p:style>
        </p:sp>
        <p:sp>
          <p:nvSpPr>
            <p:cNvPr id="232" name="CustomShape 99">
              <a:extLst>
                <a:ext uri="{FF2B5EF4-FFF2-40B4-BE49-F238E27FC236}">
                  <a16:creationId xmlns:a16="http://schemas.microsoft.com/office/drawing/2014/main" id="{DA31E7CC-94B2-41CB-926D-EECB11CEEF0D}"/>
                </a:ext>
              </a:extLst>
            </p:cNvPr>
            <p:cNvSpPr/>
            <p:nvPr/>
          </p:nvSpPr>
          <p:spPr>
            <a:xfrm rot="10800000">
              <a:off x="14438520" y="2849760"/>
              <a:ext cx="675000" cy="698760"/>
            </a:xfrm>
            <a:custGeom>
              <a:avLst/>
              <a:gdLst/>
              <a:ahLst/>
              <a:cxnLst/>
              <a:rect l="l" t="t" r="r" b="b"/>
              <a:pathLst>
                <a:path w="1864215" h="1840618">
                  <a:moveTo>
                    <a:pt x="-49" y="-186"/>
                  </a:moveTo>
                  <a:lnTo>
                    <a:pt x="1864167" y="1840432"/>
                  </a:lnTo>
                </a:path>
              </a:pathLst>
            </a:custGeom>
            <a:ln/>
          </p:spPr>
          <p:style>
            <a:lnRef idx="2">
              <a:schemeClr val="dk1"/>
            </a:lnRef>
            <a:fillRef idx="1">
              <a:schemeClr val="lt1"/>
            </a:fillRef>
            <a:effectRef idx="0">
              <a:schemeClr val="dk1"/>
            </a:effectRef>
            <a:fontRef idx="minor"/>
          </p:style>
        </p:sp>
        <p:sp>
          <p:nvSpPr>
            <p:cNvPr id="233" name="CustomShape 100">
              <a:extLst>
                <a:ext uri="{FF2B5EF4-FFF2-40B4-BE49-F238E27FC236}">
                  <a16:creationId xmlns:a16="http://schemas.microsoft.com/office/drawing/2014/main" id="{EEDC6996-A872-4E73-894F-FE56BCDE402B}"/>
                </a:ext>
              </a:extLst>
            </p:cNvPr>
            <p:cNvSpPr/>
            <p:nvPr/>
          </p:nvSpPr>
          <p:spPr>
            <a:xfrm rot="10800000">
              <a:off x="14438520" y="2499840"/>
              <a:ext cx="675000" cy="1048680"/>
            </a:xfrm>
            <a:custGeom>
              <a:avLst/>
              <a:gdLst/>
              <a:ahLst/>
              <a:cxnLst/>
              <a:rect l="l" t="t" r="r" b="b"/>
              <a:pathLst>
                <a:path w="1864215" h="2760927">
                  <a:moveTo>
                    <a:pt x="-49" y="-146"/>
                  </a:moveTo>
                  <a:lnTo>
                    <a:pt x="1864167" y="2760781"/>
                  </a:lnTo>
                </a:path>
              </a:pathLst>
            </a:custGeom>
            <a:ln/>
          </p:spPr>
          <p:style>
            <a:lnRef idx="2">
              <a:schemeClr val="dk1"/>
            </a:lnRef>
            <a:fillRef idx="1">
              <a:schemeClr val="lt1"/>
            </a:fillRef>
            <a:effectRef idx="0">
              <a:schemeClr val="dk1"/>
            </a:effectRef>
            <a:fontRef idx="minor"/>
          </p:style>
        </p:sp>
        <p:sp>
          <p:nvSpPr>
            <p:cNvPr id="234" name="CustomShape 101">
              <a:extLst>
                <a:ext uri="{FF2B5EF4-FFF2-40B4-BE49-F238E27FC236}">
                  <a16:creationId xmlns:a16="http://schemas.microsoft.com/office/drawing/2014/main" id="{F02DEF8B-2845-4CC6-890C-FB2EECB6F659}"/>
                </a:ext>
              </a:extLst>
            </p:cNvPr>
            <p:cNvSpPr/>
            <p:nvPr/>
          </p:nvSpPr>
          <p:spPr>
            <a:xfrm rot="10800000">
              <a:off x="14438520" y="2150280"/>
              <a:ext cx="675000" cy="1398240"/>
            </a:xfrm>
            <a:custGeom>
              <a:avLst/>
              <a:gdLst/>
              <a:ahLst/>
              <a:cxnLst/>
              <a:rect l="l" t="t" r="r" b="b"/>
              <a:pathLst>
                <a:path w="1864215" h="3681236">
                  <a:moveTo>
                    <a:pt x="-49" y="-107"/>
                  </a:moveTo>
                  <a:lnTo>
                    <a:pt x="1864167" y="3681130"/>
                  </a:lnTo>
                </a:path>
              </a:pathLst>
            </a:custGeom>
            <a:ln/>
          </p:spPr>
          <p:style>
            <a:lnRef idx="2">
              <a:schemeClr val="dk1"/>
            </a:lnRef>
            <a:fillRef idx="1">
              <a:schemeClr val="lt1"/>
            </a:fillRef>
            <a:effectRef idx="0">
              <a:schemeClr val="dk1"/>
            </a:effectRef>
            <a:fontRef idx="minor"/>
          </p:style>
        </p:sp>
        <p:sp>
          <p:nvSpPr>
            <p:cNvPr id="235" name="CustomShape 102">
              <a:extLst>
                <a:ext uri="{FF2B5EF4-FFF2-40B4-BE49-F238E27FC236}">
                  <a16:creationId xmlns:a16="http://schemas.microsoft.com/office/drawing/2014/main" id="{010D261E-E1EB-4624-962D-6AB01A42FEE9}"/>
                </a:ext>
              </a:extLst>
            </p:cNvPr>
            <p:cNvSpPr/>
            <p:nvPr/>
          </p:nvSpPr>
          <p:spPr>
            <a:xfrm rot="10800000">
              <a:off x="14438520" y="3196440"/>
              <a:ext cx="675000" cy="2520"/>
            </a:xfrm>
            <a:custGeom>
              <a:avLst/>
              <a:gdLst/>
              <a:ahLst/>
              <a:cxnLst/>
              <a:rect l="l" t="t" r="r" b="b"/>
              <a:pathLst>
                <a:path w="1864215" h="7784">
                  <a:moveTo>
                    <a:pt x="-49" y="-186"/>
                  </a:moveTo>
                  <a:lnTo>
                    <a:pt x="1864167" y="-186"/>
                  </a:lnTo>
                </a:path>
              </a:pathLst>
            </a:custGeom>
            <a:ln/>
          </p:spPr>
          <p:style>
            <a:lnRef idx="2">
              <a:schemeClr val="dk1"/>
            </a:lnRef>
            <a:fillRef idx="1">
              <a:schemeClr val="lt1"/>
            </a:fillRef>
            <a:effectRef idx="0">
              <a:schemeClr val="dk1"/>
            </a:effectRef>
            <a:fontRef idx="minor"/>
          </p:style>
        </p:sp>
        <p:sp>
          <p:nvSpPr>
            <p:cNvPr id="236" name="CustomShape 103">
              <a:extLst>
                <a:ext uri="{FF2B5EF4-FFF2-40B4-BE49-F238E27FC236}">
                  <a16:creationId xmlns:a16="http://schemas.microsoft.com/office/drawing/2014/main" id="{4DAAF7B9-2E00-445D-B7E7-1BEDEDFB4E12}"/>
                </a:ext>
              </a:extLst>
            </p:cNvPr>
            <p:cNvSpPr/>
            <p:nvPr/>
          </p:nvSpPr>
          <p:spPr>
            <a:xfrm rot="10800000">
              <a:off x="14438520" y="2849400"/>
              <a:ext cx="675000" cy="349200"/>
            </a:xfrm>
            <a:custGeom>
              <a:avLst/>
              <a:gdLst/>
              <a:ahLst/>
              <a:cxnLst/>
              <a:rect l="l" t="t" r="r" b="b"/>
              <a:pathLst>
                <a:path w="1864215" h="920309">
                  <a:moveTo>
                    <a:pt x="-49" y="-146"/>
                  </a:moveTo>
                  <a:lnTo>
                    <a:pt x="1864167" y="920163"/>
                  </a:lnTo>
                </a:path>
              </a:pathLst>
            </a:custGeom>
            <a:ln/>
          </p:spPr>
          <p:style>
            <a:lnRef idx="2">
              <a:schemeClr val="dk1"/>
            </a:lnRef>
            <a:fillRef idx="1">
              <a:schemeClr val="lt1"/>
            </a:fillRef>
            <a:effectRef idx="0">
              <a:schemeClr val="dk1"/>
            </a:effectRef>
            <a:fontRef idx="minor"/>
          </p:style>
        </p:sp>
        <p:sp>
          <p:nvSpPr>
            <p:cNvPr id="237" name="CustomShape 104">
              <a:extLst>
                <a:ext uri="{FF2B5EF4-FFF2-40B4-BE49-F238E27FC236}">
                  <a16:creationId xmlns:a16="http://schemas.microsoft.com/office/drawing/2014/main" id="{99265527-1DE6-41B6-BDF5-5FB68FC59817}"/>
                </a:ext>
              </a:extLst>
            </p:cNvPr>
            <p:cNvSpPr/>
            <p:nvPr/>
          </p:nvSpPr>
          <p:spPr>
            <a:xfrm rot="10800000">
              <a:off x="14438520" y="2500200"/>
              <a:ext cx="675000" cy="698760"/>
            </a:xfrm>
            <a:custGeom>
              <a:avLst/>
              <a:gdLst/>
              <a:ahLst/>
              <a:cxnLst/>
              <a:rect l="l" t="t" r="r" b="b"/>
              <a:pathLst>
                <a:path w="1864215" h="1840618">
                  <a:moveTo>
                    <a:pt x="-49" y="-107"/>
                  </a:moveTo>
                  <a:lnTo>
                    <a:pt x="1864167" y="1840511"/>
                  </a:lnTo>
                </a:path>
              </a:pathLst>
            </a:custGeom>
            <a:ln/>
          </p:spPr>
          <p:style>
            <a:lnRef idx="2">
              <a:schemeClr val="dk1"/>
            </a:lnRef>
            <a:fillRef idx="1">
              <a:schemeClr val="lt1"/>
            </a:fillRef>
            <a:effectRef idx="0">
              <a:schemeClr val="dk1"/>
            </a:effectRef>
            <a:fontRef idx="minor"/>
          </p:style>
        </p:sp>
        <p:sp>
          <p:nvSpPr>
            <p:cNvPr id="238" name="CustomShape 105">
              <a:extLst>
                <a:ext uri="{FF2B5EF4-FFF2-40B4-BE49-F238E27FC236}">
                  <a16:creationId xmlns:a16="http://schemas.microsoft.com/office/drawing/2014/main" id="{1C19AA1F-815D-41EC-BE53-7323C5D113DC}"/>
                </a:ext>
              </a:extLst>
            </p:cNvPr>
            <p:cNvSpPr/>
            <p:nvPr/>
          </p:nvSpPr>
          <p:spPr>
            <a:xfrm rot="10800000">
              <a:off x="14438520" y="2150280"/>
              <a:ext cx="675000" cy="1048680"/>
            </a:xfrm>
            <a:custGeom>
              <a:avLst/>
              <a:gdLst/>
              <a:ahLst/>
              <a:cxnLst/>
              <a:rect l="l" t="t" r="r" b="b"/>
              <a:pathLst>
                <a:path w="1864215" h="2760927">
                  <a:moveTo>
                    <a:pt x="-49" y="-67"/>
                  </a:moveTo>
                  <a:lnTo>
                    <a:pt x="1864167" y="2760860"/>
                  </a:lnTo>
                </a:path>
              </a:pathLst>
            </a:custGeom>
            <a:ln/>
          </p:spPr>
          <p:style>
            <a:lnRef idx="2">
              <a:schemeClr val="dk1"/>
            </a:lnRef>
            <a:fillRef idx="1">
              <a:schemeClr val="lt1"/>
            </a:fillRef>
            <a:effectRef idx="0">
              <a:schemeClr val="dk1"/>
            </a:effectRef>
            <a:fontRef idx="minor"/>
          </p:style>
        </p:sp>
        <p:sp>
          <p:nvSpPr>
            <p:cNvPr id="239" name="CustomShape 106">
              <a:extLst>
                <a:ext uri="{FF2B5EF4-FFF2-40B4-BE49-F238E27FC236}">
                  <a16:creationId xmlns:a16="http://schemas.microsoft.com/office/drawing/2014/main" id="{5BA4F0A5-B963-4188-9DBE-260D5DB775B1}"/>
                </a:ext>
              </a:extLst>
            </p:cNvPr>
            <p:cNvSpPr/>
            <p:nvPr/>
          </p:nvSpPr>
          <p:spPr>
            <a:xfrm rot="10800000">
              <a:off x="14438520" y="2849400"/>
              <a:ext cx="675000" cy="349200"/>
            </a:xfrm>
            <a:custGeom>
              <a:avLst/>
              <a:gdLst/>
              <a:ahLst/>
              <a:cxnLst/>
              <a:rect l="l" t="t" r="r" b="b"/>
              <a:pathLst>
                <a:path w="1864215" h="920309">
                  <a:moveTo>
                    <a:pt x="-49" y="920163"/>
                  </a:moveTo>
                  <a:lnTo>
                    <a:pt x="1864167" y="-146"/>
                  </a:lnTo>
                </a:path>
              </a:pathLst>
            </a:custGeom>
            <a:ln/>
          </p:spPr>
          <p:style>
            <a:lnRef idx="2">
              <a:schemeClr val="dk1"/>
            </a:lnRef>
            <a:fillRef idx="1">
              <a:schemeClr val="lt1"/>
            </a:fillRef>
            <a:effectRef idx="0">
              <a:schemeClr val="dk1"/>
            </a:effectRef>
            <a:fontRef idx="minor"/>
          </p:style>
        </p:sp>
        <p:sp>
          <p:nvSpPr>
            <p:cNvPr id="240" name="CustomShape 107">
              <a:extLst>
                <a:ext uri="{FF2B5EF4-FFF2-40B4-BE49-F238E27FC236}">
                  <a16:creationId xmlns:a16="http://schemas.microsoft.com/office/drawing/2014/main" id="{41D58886-1EE6-4FE8-BA64-E55B794BD9FA}"/>
                </a:ext>
              </a:extLst>
            </p:cNvPr>
            <p:cNvSpPr/>
            <p:nvPr/>
          </p:nvSpPr>
          <p:spPr>
            <a:xfrm rot="10800000">
              <a:off x="14438520" y="2846520"/>
              <a:ext cx="675000" cy="2520"/>
            </a:xfrm>
            <a:custGeom>
              <a:avLst/>
              <a:gdLst/>
              <a:ahLst/>
              <a:cxnLst/>
              <a:rect l="l" t="t" r="r" b="b"/>
              <a:pathLst>
                <a:path w="1864215" h="7784">
                  <a:moveTo>
                    <a:pt x="-49" y="-107"/>
                  </a:moveTo>
                  <a:lnTo>
                    <a:pt x="1864167" y="-107"/>
                  </a:lnTo>
                </a:path>
              </a:pathLst>
            </a:custGeom>
            <a:ln/>
          </p:spPr>
          <p:style>
            <a:lnRef idx="2">
              <a:schemeClr val="dk1"/>
            </a:lnRef>
            <a:fillRef idx="1">
              <a:schemeClr val="lt1"/>
            </a:fillRef>
            <a:effectRef idx="0">
              <a:schemeClr val="dk1"/>
            </a:effectRef>
            <a:fontRef idx="minor"/>
          </p:style>
        </p:sp>
        <p:sp>
          <p:nvSpPr>
            <p:cNvPr id="241" name="CustomShape 108">
              <a:extLst>
                <a:ext uri="{FF2B5EF4-FFF2-40B4-BE49-F238E27FC236}">
                  <a16:creationId xmlns:a16="http://schemas.microsoft.com/office/drawing/2014/main" id="{1A419359-E176-4A87-AB24-DAB3C72406C6}"/>
                </a:ext>
              </a:extLst>
            </p:cNvPr>
            <p:cNvSpPr/>
            <p:nvPr/>
          </p:nvSpPr>
          <p:spPr>
            <a:xfrm rot="10800000">
              <a:off x="14438520" y="2499840"/>
              <a:ext cx="675000" cy="349200"/>
            </a:xfrm>
            <a:custGeom>
              <a:avLst/>
              <a:gdLst/>
              <a:ahLst/>
              <a:cxnLst/>
              <a:rect l="l" t="t" r="r" b="b"/>
              <a:pathLst>
                <a:path w="1864215" h="920309">
                  <a:moveTo>
                    <a:pt x="-49" y="-67"/>
                  </a:moveTo>
                  <a:lnTo>
                    <a:pt x="1864167" y="920242"/>
                  </a:lnTo>
                </a:path>
              </a:pathLst>
            </a:custGeom>
            <a:ln/>
          </p:spPr>
          <p:style>
            <a:lnRef idx="2">
              <a:schemeClr val="dk1"/>
            </a:lnRef>
            <a:fillRef idx="1">
              <a:schemeClr val="lt1"/>
            </a:fillRef>
            <a:effectRef idx="0">
              <a:schemeClr val="dk1"/>
            </a:effectRef>
            <a:fontRef idx="minor"/>
          </p:style>
        </p:sp>
        <p:sp>
          <p:nvSpPr>
            <p:cNvPr id="242" name="CustomShape 109">
              <a:extLst>
                <a:ext uri="{FF2B5EF4-FFF2-40B4-BE49-F238E27FC236}">
                  <a16:creationId xmlns:a16="http://schemas.microsoft.com/office/drawing/2014/main" id="{86C7F192-FEF6-4F95-8EE5-F63BC5501D6E}"/>
                </a:ext>
              </a:extLst>
            </p:cNvPr>
            <p:cNvSpPr/>
            <p:nvPr/>
          </p:nvSpPr>
          <p:spPr>
            <a:xfrm rot="10800000">
              <a:off x="14438520" y="2150640"/>
              <a:ext cx="675000" cy="698760"/>
            </a:xfrm>
            <a:custGeom>
              <a:avLst/>
              <a:gdLst/>
              <a:ahLst/>
              <a:cxnLst/>
              <a:rect l="l" t="t" r="r" b="b"/>
              <a:pathLst>
                <a:path w="1864215" h="1840618">
                  <a:moveTo>
                    <a:pt x="-49" y="-28"/>
                  </a:moveTo>
                  <a:lnTo>
                    <a:pt x="1864167" y="1840591"/>
                  </a:lnTo>
                </a:path>
              </a:pathLst>
            </a:custGeom>
            <a:ln/>
          </p:spPr>
          <p:style>
            <a:lnRef idx="2">
              <a:schemeClr val="dk1"/>
            </a:lnRef>
            <a:fillRef idx="1">
              <a:schemeClr val="lt1"/>
            </a:fillRef>
            <a:effectRef idx="0">
              <a:schemeClr val="dk1"/>
            </a:effectRef>
            <a:fontRef idx="minor"/>
          </p:style>
        </p:sp>
        <p:sp>
          <p:nvSpPr>
            <p:cNvPr id="243" name="CustomShape 110">
              <a:extLst>
                <a:ext uri="{FF2B5EF4-FFF2-40B4-BE49-F238E27FC236}">
                  <a16:creationId xmlns:a16="http://schemas.microsoft.com/office/drawing/2014/main" id="{DCEB6854-8841-4E0C-88A5-D6B1D4CE7592}"/>
                </a:ext>
              </a:extLst>
            </p:cNvPr>
            <p:cNvSpPr/>
            <p:nvPr/>
          </p:nvSpPr>
          <p:spPr>
            <a:xfrm rot="10800000">
              <a:off x="14438520" y="2500200"/>
              <a:ext cx="675000" cy="698760"/>
            </a:xfrm>
            <a:custGeom>
              <a:avLst/>
              <a:gdLst/>
              <a:ahLst/>
              <a:cxnLst/>
              <a:rect l="l" t="t" r="r" b="b"/>
              <a:pathLst>
                <a:path w="1864215" h="1840618">
                  <a:moveTo>
                    <a:pt x="-49" y="1840511"/>
                  </a:moveTo>
                  <a:lnTo>
                    <a:pt x="1864167" y="-107"/>
                  </a:lnTo>
                </a:path>
              </a:pathLst>
            </a:custGeom>
            <a:ln/>
          </p:spPr>
          <p:style>
            <a:lnRef idx="2">
              <a:schemeClr val="dk1"/>
            </a:lnRef>
            <a:fillRef idx="1">
              <a:schemeClr val="lt1"/>
            </a:fillRef>
            <a:effectRef idx="0">
              <a:schemeClr val="dk1"/>
            </a:effectRef>
            <a:fontRef idx="minor"/>
          </p:style>
        </p:sp>
        <p:sp>
          <p:nvSpPr>
            <p:cNvPr id="244" name="CustomShape 111">
              <a:extLst>
                <a:ext uri="{FF2B5EF4-FFF2-40B4-BE49-F238E27FC236}">
                  <a16:creationId xmlns:a16="http://schemas.microsoft.com/office/drawing/2014/main" id="{732FFC5B-0B94-49FC-B60D-F6B3F98A5EBB}"/>
                </a:ext>
              </a:extLst>
            </p:cNvPr>
            <p:cNvSpPr/>
            <p:nvPr/>
          </p:nvSpPr>
          <p:spPr>
            <a:xfrm rot="10800000">
              <a:off x="14438520" y="2499840"/>
              <a:ext cx="675000" cy="349200"/>
            </a:xfrm>
            <a:custGeom>
              <a:avLst/>
              <a:gdLst/>
              <a:ahLst/>
              <a:cxnLst/>
              <a:rect l="l" t="t" r="r" b="b"/>
              <a:pathLst>
                <a:path w="1864215" h="920309">
                  <a:moveTo>
                    <a:pt x="-49" y="920242"/>
                  </a:moveTo>
                  <a:lnTo>
                    <a:pt x="1864167" y="-67"/>
                  </a:lnTo>
                </a:path>
              </a:pathLst>
            </a:custGeom>
            <a:ln/>
          </p:spPr>
          <p:style>
            <a:lnRef idx="2">
              <a:schemeClr val="dk1"/>
            </a:lnRef>
            <a:fillRef idx="1">
              <a:schemeClr val="lt1"/>
            </a:fillRef>
            <a:effectRef idx="0">
              <a:schemeClr val="dk1"/>
            </a:effectRef>
            <a:fontRef idx="minor"/>
          </p:style>
        </p:sp>
        <p:sp>
          <p:nvSpPr>
            <p:cNvPr id="245" name="CustomShape 112">
              <a:extLst>
                <a:ext uri="{FF2B5EF4-FFF2-40B4-BE49-F238E27FC236}">
                  <a16:creationId xmlns:a16="http://schemas.microsoft.com/office/drawing/2014/main" id="{D2EF1803-A370-43FD-944C-6A4FDCD4C8D7}"/>
                </a:ext>
              </a:extLst>
            </p:cNvPr>
            <p:cNvSpPr/>
            <p:nvPr/>
          </p:nvSpPr>
          <p:spPr>
            <a:xfrm rot="10800000">
              <a:off x="14438520" y="2496600"/>
              <a:ext cx="675000" cy="2520"/>
            </a:xfrm>
            <a:custGeom>
              <a:avLst/>
              <a:gdLst/>
              <a:ahLst/>
              <a:cxnLst/>
              <a:rect l="l" t="t" r="r" b="b"/>
              <a:pathLst>
                <a:path w="1864215" h="7784">
                  <a:moveTo>
                    <a:pt x="-49" y="-28"/>
                  </a:moveTo>
                  <a:lnTo>
                    <a:pt x="1864167" y="-28"/>
                  </a:lnTo>
                </a:path>
              </a:pathLst>
            </a:custGeom>
            <a:ln/>
          </p:spPr>
          <p:style>
            <a:lnRef idx="2">
              <a:schemeClr val="dk1"/>
            </a:lnRef>
            <a:fillRef idx="1">
              <a:schemeClr val="lt1"/>
            </a:fillRef>
            <a:effectRef idx="0">
              <a:schemeClr val="dk1"/>
            </a:effectRef>
            <a:fontRef idx="minor"/>
          </p:style>
        </p:sp>
        <p:sp>
          <p:nvSpPr>
            <p:cNvPr id="246" name="CustomShape 113">
              <a:extLst>
                <a:ext uri="{FF2B5EF4-FFF2-40B4-BE49-F238E27FC236}">
                  <a16:creationId xmlns:a16="http://schemas.microsoft.com/office/drawing/2014/main" id="{4CE774AC-F0AA-417D-A23B-961732F82A0C}"/>
                </a:ext>
              </a:extLst>
            </p:cNvPr>
            <p:cNvSpPr/>
            <p:nvPr/>
          </p:nvSpPr>
          <p:spPr>
            <a:xfrm rot="10800000">
              <a:off x="14438520" y="2149920"/>
              <a:ext cx="675000" cy="349200"/>
            </a:xfrm>
            <a:custGeom>
              <a:avLst/>
              <a:gdLst/>
              <a:ahLst/>
              <a:cxnLst/>
              <a:rect l="l" t="t" r="r" b="b"/>
              <a:pathLst>
                <a:path w="1864215" h="920309">
                  <a:moveTo>
                    <a:pt x="-49" y="12"/>
                  </a:moveTo>
                  <a:lnTo>
                    <a:pt x="1864167" y="920321"/>
                  </a:lnTo>
                </a:path>
              </a:pathLst>
            </a:custGeom>
            <a:ln/>
          </p:spPr>
          <p:style>
            <a:lnRef idx="2">
              <a:schemeClr val="dk1"/>
            </a:lnRef>
            <a:fillRef idx="1">
              <a:schemeClr val="lt1"/>
            </a:fillRef>
            <a:effectRef idx="0">
              <a:schemeClr val="dk1"/>
            </a:effectRef>
            <a:fontRef idx="minor"/>
          </p:style>
        </p:sp>
        <p:sp>
          <p:nvSpPr>
            <p:cNvPr id="247" name="CustomShape 114">
              <a:extLst>
                <a:ext uri="{FF2B5EF4-FFF2-40B4-BE49-F238E27FC236}">
                  <a16:creationId xmlns:a16="http://schemas.microsoft.com/office/drawing/2014/main" id="{269BD5A6-0EFC-4374-8731-760F2F8FE158}"/>
                </a:ext>
              </a:extLst>
            </p:cNvPr>
            <p:cNvSpPr/>
            <p:nvPr/>
          </p:nvSpPr>
          <p:spPr>
            <a:xfrm rot="10800000">
              <a:off x="14438520" y="2150280"/>
              <a:ext cx="675000" cy="1048680"/>
            </a:xfrm>
            <a:custGeom>
              <a:avLst/>
              <a:gdLst/>
              <a:ahLst/>
              <a:cxnLst/>
              <a:rect l="l" t="t" r="r" b="b"/>
              <a:pathLst>
                <a:path w="1864215" h="2760927">
                  <a:moveTo>
                    <a:pt x="-49" y="2760860"/>
                  </a:moveTo>
                  <a:lnTo>
                    <a:pt x="1864167" y="-67"/>
                  </a:lnTo>
                </a:path>
              </a:pathLst>
            </a:custGeom>
            <a:ln/>
          </p:spPr>
          <p:style>
            <a:lnRef idx="2">
              <a:schemeClr val="dk1"/>
            </a:lnRef>
            <a:fillRef idx="1">
              <a:schemeClr val="lt1"/>
            </a:fillRef>
            <a:effectRef idx="0">
              <a:schemeClr val="dk1"/>
            </a:effectRef>
            <a:fontRef idx="minor"/>
          </p:style>
        </p:sp>
        <p:sp>
          <p:nvSpPr>
            <p:cNvPr id="248" name="CustomShape 115">
              <a:extLst>
                <a:ext uri="{FF2B5EF4-FFF2-40B4-BE49-F238E27FC236}">
                  <a16:creationId xmlns:a16="http://schemas.microsoft.com/office/drawing/2014/main" id="{1FFFCA1E-5C48-4A0B-8CB7-09AEAF576250}"/>
                </a:ext>
              </a:extLst>
            </p:cNvPr>
            <p:cNvSpPr/>
            <p:nvPr/>
          </p:nvSpPr>
          <p:spPr>
            <a:xfrm rot="10800000">
              <a:off x="14438520" y="2150640"/>
              <a:ext cx="675000" cy="698760"/>
            </a:xfrm>
            <a:custGeom>
              <a:avLst/>
              <a:gdLst/>
              <a:ahLst/>
              <a:cxnLst/>
              <a:rect l="l" t="t" r="r" b="b"/>
              <a:pathLst>
                <a:path w="1864215" h="1840618">
                  <a:moveTo>
                    <a:pt x="-49" y="1840591"/>
                  </a:moveTo>
                  <a:lnTo>
                    <a:pt x="1864167" y="-28"/>
                  </a:lnTo>
                </a:path>
              </a:pathLst>
            </a:custGeom>
            <a:ln/>
          </p:spPr>
          <p:style>
            <a:lnRef idx="2">
              <a:schemeClr val="dk1"/>
            </a:lnRef>
            <a:fillRef idx="1">
              <a:schemeClr val="lt1"/>
            </a:fillRef>
            <a:effectRef idx="0">
              <a:schemeClr val="dk1"/>
            </a:effectRef>
            <a:fontRef idx="minor"/>
          </p:style>
        </p:sp>
        <p:sp>
          <p:nvSpPr>
            <p:cNvPr id="249" name="CustomShape 116">
              <a:extLst>
                <a:ext uri="{FF2B5EF4-FFF2-40B4-BE49-F238E27FC236}">
                  <a16:creationId xmlns:a16="http://schemas.microsoft.com/office/drawing/2014/main" id="{CD7B204D-1112-4C3C-AB0A-46197FAB4278}"/>
                </a:ext>
              </a:extLst>
            </p:cNvPr>
            <p:cNvSpPr/>
            <p:nvPr/>
          </p:nvSpPr>
          <p:spPr>
            <a:xfrm rot="10800000">
              <a:off x="14438520" y="2149920"/>
              <a:ext cx="675000" cy="349200"/>
            </a:xfrm>
            <a:custGeom>
              <a:avLst/>
              <a:gdLst/>
              <a:ahLst/>
              <a:cxnLst/>
              <a:rect l="l" t="t" r="r" b="b"/>
              <a:pathLst>
                <a:path w="1864215" h="920309">
                  <a:moveTo>
                    <a:pt x="-49" y="920321"/>
                  </a:moveTo>
                  <a:lnTo>
                    <a:pt x="1864167" y="12"/>
                  </a:lnTo>
                </a:path>
              </a:pathLst>
            </a:custGeom>
            <a:ln/>
          </p:spPr>
          <p:style>
            <a:lnRef idx="2">
              <a:schemeClr val="dk1"/>
            </a:lnRef>
            <a:fillRef idx="1">
              <a:schemeClr val="lt1"/>
            </a:fillRef>
            <a:effectRef idx="0">
              <a:schemeClr val="dk1"/>
            </a:effectRef>
            <a:fontRef idx="minor"/>
          </p:style>
        </p:sp>
        <p:sp>
          <p:nvSpPr>
            <p:cNvPr id="250" name="CustomShape 117">
              <a:extLst>
                <a:ext uri="{FF2B5EF4-FFF2-40B4-BE49-F238E27FC236}">
                  <a16:creationId xmlns:a16="http://schemas.microsoft.com/office/drawing/2014/main" id="{C4D501DC-7278-4136-8282-FF5EB5D49CE2}"/>
                </a:ext>
              </a:extLst>
            </p:cNvPr>
            <p:cNvSpPr/>
            <p:nvPr/>
          </p:nvSpPr>
          <p:spPr>
            <a:xfrm rot="10800000">
              <a:off x="14438520" y="2147040"/>
              <a:ext cx="675000" cy="2520"/>
            </a:xfrm>
            <a:custGeom>
              <a:avLst/>
              <a:gdLst/>
              <a:ahLst/>
              <a:cxnLst/>
              <a:rect l="l" t="t" r="r" b="b"/>
              <a:pathLst>
                <a:path w="1864215" h="7784">
                  <a:moveTo>
                    <a:pt x="-49" y="52"/>
                  </a:moveTo>
                  <a:lnTo>
                    <a:pt x="1864167" y="52"/>
                  </a:lnTo>
                </a:path>
              </a:pathLst>
            </a:custGeom>
            <a:ln/>
          </p:spPr>
          <p:style>
            <a:lnRef idx="2">
              <a:schemeClr val="dk1"/>
            </a:lnRef>
            <a:fillRef idx="1">
              <a:schemeClr val="lt1"/>
            </a:fillRef>
            <a:effectRef idx="0">
              <a:schemeClr val="dk1"/>
            </a:effectRef>
            <a:fontRef idx="minor"/>
          </p:style>
        </p:sp>
        <p:sp>
          <p:nvSpPr>
            <p:cNvPr id="251" name="CustomShape 118">
              <a:extLst>
                <a:ext uri="{FF2B5EF4-FFF2-40B4-BE49-F238E27FC236}">
                  <a16:creationId xmlns:a16="http://schemas.microsoft.com/office/drawing/2014/main" id="{E3F282CF-6248-4C9A-9D6D-8F4A433244B9}"/>
                </a:ext>
              </a:extLst>
            </p:cNvPr>
            <p:cNvSpPr/>
            <p:nvPr/>
          </p:nvSpPr>
          <p:spPr>
            <a:xfrm rot="10800000">
              <a:off x="13763160" y="3373920"/>
              <a:ext cx="675000" cy="174600"/>
            </a:xfrm>
            <a:custGeom>
              <a:avLst/>
              <a:gdLst/>
              <a:ahLst/>
              <a:cxnLst/>
              <a:rect l="l" t="t" r="r" b="b"/>
              <a:pathLst>
                <a:path w="1864215" h="460154">
                  <a:moveTo>
                    <a:pt x="112" y="-246"/>
                  </a:moveTo>
                  <a:lnTo>
                    <a:pt x="1864328" y="459909"/>
                  </a:lnTo>
                </a:path>
              </a:pathLst>
            </a:custGeom>
            <a:ln/>
          </p:spPr>
          <p:style>
            <a:lnRef idx="2">
              <a:schemeClr val="dk1"/>
            </a:lnRef>
            <a:fillRef idx="1">
              <a:schemeClr val="lt1"/>
            </a:fillRef>
            <a:effectRef idx="0">
              <a:schemeClr val="dk1"/>
            </a:effectRef>
            <a:fontRef idx="minor"/>
          </p:style>
        </p:sp>
        <p:sp>
          <p:nvSpPr>
            <p:cNvPr id="252" name="CustomShape 119">
              <a:extLst>
                <a:ext uri="{FF2B5EF4-FFF2-40B4-BE49-F238E27FC236}">
                  <a16:creationId xmlns:a16="http://schemas.microsoft.com/office/drawing/2014/main" id="{2875B76C-20AE-434F-A53C-016F856A9318}"/>
                </a:ext>
              </a:extLst>
            </p:cNvPr>
            <p:cNvSpPr/>
            <p:nvPr/>
          </p:nvSpPr>
          <p:spPr>
            <a:xfrm rot="10800000">
              <a:off x="13763160" y="3024360"/>
              <a:ext cx="675000" cy="524160"/>
            </a:xfrm>
            <a:custGeom>
              <a:avLst/>
              <a:gdLst/>
              <a:ahLst/>
              <a:cxnLst/>
              <a:rect l="l" t="t" r="r" b="b"/>
              <a:pathLst>
                <a:path w="1864215" h="1380463">
                  <a:moveTo>
                    <a:pt x="112" y="-206"/>
                  </a:moveTo>
                  <a:lnTo>
                    <a:pt x="1864328" y="1380258"/>
                  </a:lnTo>
                </a:path>
              </a:pathLst>
            </a:custGeom>
            <a:ln/>
          </p:spPr>
          <p:style>
            <a:lnRef idx="2">
              <a:schemeClr val="dk1"/>
            </a:lnRef>
            <a:fillRef idx="1">
              <a:schemeClr val="lt1"/>
            </a:fillRef>
            <a:effectRef idx="0">
              <a:schemeClr val="dk1"/>
            </a:effectRef>
            <a:fontRef idx="minor"/>
          </p:style>
        </p:sp>
        <p:sp>
          <p:nvSpPr>
            <p:cNvPr id="253" name="CustomShape 120">
              <a:extLst>
                <a:ext uri="{FF2B5EF4-FFF2-40B4-BE49-F238E27FC236}">
                  <a16:creationId xmlns:a16="http://schemas.microsoft.com/office/drawing/2014/main" id="{98B4ECF0-32A6-47DE-B9E3-64AB5F364603}"/>
                </a:ext>
              </a:extLst>
            </p:cNvPr>
            <p:cNvSpPr/>
            <p:nvPr/>
          </p:nvSpPr>
          <p:spPr>
            <a:xfrm rot="10800000">
              <a:off x="13763160" y="3198960"/>
              <a:ext cx="675000" cy="174600"/>
            </a:xfrm>
            <a:custGeom>
              <a:avLst/>
              <a:gdLst/>
              <a:ahLst/>
              <a:cxnLst/>
              <a:rect l="l" t="t" r="r" b="b"/>
              <a:pathLst>
                <a:path w="1864215" h="460154">
                  <a:moveTo>
                    <a:pt x="112" y="459949"/>
                  </a:moveTo>
                  <a:lnTo>
                    <a:pt x="1864328" y="-206"/>
                  </a:lnTo>
                </a:path>
              </a:pathLst>
            </a:custGeom>
            <a:ln/>
          </p:spPr>
          <p:style>
            <a:lnRef idx="2">
              <a:schemeClr val="dk1"/>
            </a:lnRef>
            <a:fillRef idx="1">
              <a:schemeClr val="lt1"/>
            </a:fillRef>
            <a:effectRef idx="0">
              <a:schemeClr val="dk1"/>
            </a:effectRef>
            <a:fontRef idx="minor"/>
          </p:style>
        </p:sp>
        <p:sp>
          <p:nvSpPr>
            <p:cNvPr id="254" name="CustomShape 121">
              <a:extLst>
                <a:ext uri="{FF2B5EF4-FFF2-40B4-BE49-F238E27FC236}">
                  <a16:creationId xmlns:a16="http://schemas.microsoft.com/office/drawing/2014/main" id="{2A3F438F-23A3-4BAC-90F0-F78C282F79FD}"/>
                </a:ext>
              </a:extLst>
            </p:cNvPr>
            <p:cNvSpPr/>
            <p:nvPr/>
          </p:nvSpPr>
          <p:spPr>
            <a:xfrm rot="10800000">
              <a:off x="13763160" y="3024360"/>
              <a:ext cx="675000" cy="174600"/>
            </a:xfrm>
            <a:custGeom>
              <a:avLst/>
              <a:gdLst/>
              <a:ahLst/>
              <a:cxnLst/>
              <a:rect l="l" t="t" r="r" b="b"/>
              <a:pathLst>
                <a:path w="1864215" h="460154">
                  <a:moveTo>
                    <a:pt x="112" y="-166"/>
                  </a:moveTo>
                  <a:lnTo>
                    <a:pt x="1864328" y="459988"/>
                  </a:lnTo>
                </a:path>
              </a:pathLst>
            </a:custGeom>
            <a:ln/>
          </p:spPr>
          <p:style>
            <a:lnRef idx="2">
              <a:schemeClr val="dk1"/>
            </a:lnRef>
            <a:fillRef idx="1">
              <a:schemeClr val="lt1"/>
            </a:fillRef>
            <a:effectRef idx="0">
              <a:schemeClr val="dk1"/>
            </a:effectRef>
            <a:fontRef idx="minor"/>
          </p:style>
        </p:sp>
        <p:sp>
          <p:nvSpPr>
            <p:cNvPr id="255" name="CustomShape 122">
              <a:extLst>
                <a:ext uri="{FF2B5EF4-FFF2-40B4-BE49-F238E27FC236}">
                  <a16:creationId xmlns:a16="http://schemas.microsoft.com/office/drawing/2014/main" id="{A5CF58AB-0A8E-4B03-B7C9-27C230671F09}"/>
                </a:ext>
              </a:extLst>
            </p:cNvPr>
            <p:cNvSpPr/>
            <p:nvPr/>
          </p:nvSpPr>
          <p:spPr>
            <a:xfrm rot="10800000">
              <a:off x="13763160" y="2849400"/>
              <a:ext cx="675000" cy="524160"/>
            </a:xfrm>
            <a:custGeom>
              <a:avLst/>
              <a:gdLst/>
              <a:ahLst/>
              <a:cxnLst/>
              <a:rect l="l" t="t" r="r" b="b"/>
              <a:pathLst>
                <a:path w="1864215" h="1380463">
                  <a:moveTo>
                    <a:pt x="112" y="1380297"/>
                  </a:moveTo>
                  <a:lnTo>
                    <a:pt x="1864328" y="-166"/>
                  </a:lnTo>
                </a:path>
              </a:pathLst>
            </a:custGeom>
            <a:ln/>
          </p:spPr>
          <p:style>
            <a:lnRef idx="2">
              <a:schemeClr val="dk1"/>
            </a:lnRef>
            <a:fillRef idx="1">
              <a:schemeClr val="lt1"/>
            </a:fillRef>
            <a:effectRef idx="0">
              <a:schemeClr val="dk1"/>
            </a:effectRef>
            <a:fontRef idx="minor"/>
          </p:style>
        </p:sp>
        <p:sp>
          <p:nvSpPr>
            <p:cNvPr id="256" name="CustomShape 123">
              <a:extLst>
                <a:ext uri="{FF2B5EF4-FFF2-40B4-BE49-F238E27FC236}">
                  <a16:creationId xmlns:a16="http://schemas.microsoft.com/office/drawing/2014/main" id="{C8A9D50F-2BA1-4DBE-A4D1-CE2F2A8082AD}"/>
                </a:ext>
              </a:extLst>
            </p:cNvPr>
            <p:cNvSpPr/>
            <p:nvPr/>
          </p:nvSpPr>
          <p:spPr>
            <a:xfrm rot="10800000">
              <a:off x="13763160" y="2849040"/>
              <a:ext cx="675000" cy="174600"/>
            </a:xfrm>
            <a:custGeom>
              <a:avLst/>
              <a:gdLst/>
              <a:ahLst/>
              <a:cxnLst/>
              <a:rect l="l" t="t" r="r" b="b"/>
              <a:pathLst>
                <a:path w="1864215" h="460154">
                  <a:moveTo>
                    <a:pt x="112" y="460028"/>
                  </a:moveTo>
                  <a:lnTo>
                    <a:pt x="1864328" y="-127"/>
                  </a:lnTo>
                </a:path>
              </a:pathLst>
            </a:custGeom>
            <a:ln/>
          </p:spPr>
          <p:style>
            <a:lnRef idx="2">
              <a:schemeClr val="dk1"/>
            </a:lnRef>
            <a:fillRef idx="1">
              <a:schemeClr val="lt1"/>
            </a:fillRef>
            <a:effectRef idx="0">
              <a:schemeClr val="dk1"/>
            </a:effectRef>
            <a:fontRef idx="minor"/>
          </p:style>
        </p:sp>
        <p:sp>
          <p:nvSpPr>
            <p:cNvPr id="257" name="CustomShape 124">
              <a:extLst>
                <a:ext uri="{FF2B5EF4-FFF2-40B4-BE49-F238E27FC236}">
                  <a16:creationId xmlns:a16="http://schemas.microsoft.com/office/drawing/2014/main" id="{111F8F53-8703-427A-80B9-9AFE969FD5C5}"/>
                </a:ext>
              </a:extLst>
            </p:cNvPr>
            <p:cNvSpPr/>
            <p:nvPr/>
          </p:nvSpPr>
          <p:spPr>
            <a:xfrm rot="10800000">
              <a:off x="13763160" y="2499840"/>
              <a:ext cx="675000" cy="873720"/>
            </a:xfrm>
            <a:custGeom>
              <a:avLst/>
              <a:gdLst/>
              <a:ahLst/>
              <a:cxnLst/>
              <a:rect l="l" t="t" r="r" b="b"/>
              <a:pathLst>
                <a:path w="1864215" h="2300772">
                  <a:moveTo>
                    <a:pt x="112" y="2300646"/>
                  </a:moveTo>
                  <a:lnTo>
                    <a:pt x="1864328" y="-127"/>
                  </a:lnTo>
                </a:path>
              </a:pathLst>
            </a:custGeom>
            <a:ln/>
          </p:spPr>
          <p:style>
            <a:lnRef idx="2">
              <a:schemeClr val="dk1"/>
            </a:lnRef>
            <a:fillRef idx="1">
              <a:schemeClr val="lt1"/>
            </a:fillRef>
            <a:effectRef idx="0">
              <a:schemeClr val="dk1"/>
            </a:effectRef>
            <a:fontRef idx="minor"/>
          </p:style>
        </p:sp>
        <p:sp>
          <p:nvSpPr>
            <p:cNvPr id="258" name="CustomShape 125">
              <a:extLst>
                <a:ext uri="{FF2B5EF4-FFF2-40B4-BE49-F238E27FC236}">
                  <a16:creationId xmlns:a16="http://schemas.microsoft.com/office/drawing/2014/main" id="{A5CD2567-6146-46F0-8BC2-DDAEDC702FC2}"/>
                </a:ext>
              </a:extLst>
            </p:cNvPr>
            <p:cNvSpPr/>
            <p:nvPr/>
          </p:nvSpPr>
          <p:spPr>
            <a:xfrm rot="10800000">
              <a:off x="13763160" y="2499840"/>
              <a:ext cx="675000" cy="524160"/>
            </a:xfrm>
            <a:custGeom>
              <a:avLst/>
              <a:gdLst/>
              <a:ahLst/>
              <a:cxnLst/>
              <a:rect l="l" t="t" r="r" b="b"/>
              <a:pathLst>
                <a:path w="1864215" h="1380463">
                  <a:moveTo>
                    <a:pt x="112" y="1380377"/>
                  </a:moveTo>
                  <a:lnTo>
                    <a:pt x="1864328" y="-87"/>
                  </a:lnTo>
                </a:path>
              </a:pathLst>
            </a:custGeom>
            <a:ln/>
          </p:spPr>
          <p:style>
            <a:lnRef idx="2">
              <a:schemeClr val="dk1"/>
            </a:lnRef>
            <a:fillRef idx="1">
              <a:schemeClr val="lt1"/>
            </a:fillRef>
            <a:effectRef idx="0">
              <a:schemeClr val="dk1"/>
            </a:effectRef>
            <a:fontRef idx="minor"/>
          </p:style>
        </p:sp>
        <p:sp>
          <p:nvSpPr>
            <p:cNvPr id="259" name="CustomShape 126">
              <a:extLst>
                <a:ext uri="{FF2B5EF4-FFF2-40B4-BE49-F238E27FC236}">
                  <a16:creationId xmlns:a16="http://schemas.microsoft.com/office/drawing/2014/main" id="{3F585113-4944-4622-B5AB-0393D94CC043}"/>
                </a:ext>
              </a:extLst>
            </p:cNvPr>
            <p:cNvSpPr/>
            <p:nvPr/>
          </p:nvSpPr>
          <p:spPr>
            <a:xfrm rot="10800000">
              <a:off x="13763160" y="2150280"/>
              <a:ext cx="675000" cy="1223280"/>
            </a:xfrm>
            <a:custGeom>
              <a:avLst/>
              <a:gdLst/>
              <a:ahLst/>
              <a:cxnLst/>
              <a:rect l="l" t="t" r="r" b="b"/>
              <a:pathLst>
                <a:path w="1864215" h="3221081">
                  <a:moveTo>
                    <a:pt x="112" y="3220995"/>
                  </a:moveTo>
                  <a:lnTo>
                    <a:pt x="1864328" y="-87"/>
                  </a:lnTo>
                </a:path>
              </a:pathLst>
            </a:custGeom>
            <a:ln/>
          </p:spPr>
          <p:style>
            <a:lnRef idx="2">
              <a:schemeClr val="dk1"/>
            </a:lnRef>
            <a:fillRef idx="1">
              <a:schemeClr val="lt1"/>
            </a:fillRef>
            <a:effectRef idx="0">
              <a:schemeClr val="dk1"/>
            </a:effectRef>
            <a:fontRef idx="minor"/>
          </p:style>
        </p:sp>
        <p:sp>
          <p:nvSpPr>
            <p:cNvPr id="260" name="CustomShape 127">
              <a:extLst>
                <a:ext uri="{FF2B5EF4-FFF2-40B4-BE49-F238E27FC236}">
                  <a16:creationId xmlns:a16="http://schemas.microsoft.com/office/drawing/2014/main" id="{AABE7E2A-5D9C-4CEA-9499-B9C00E042A40}"/>
                </a:ext>
              </a:extLst>
            </p:cNvPr>
            <p:cNvSpPr/>
            <p:nvPr/>
          </p:nvSpPr>
          <p:spPr>
            <a:xfrm rot="10800000">
              <a:off x="13763160" y="2150280"/>
              <a:ext cx="675000" cy="873720"/>
            </a:xfrm>
            <a:custGeom>
              <a:avLst/>
              <a:gdLst/>
              <a:ahLst/>
              <a:cxnLst/>
              <a:rect l="l" t="t" r="r" b="b"/>
              <a:pathLst>
                <a:path w="1864215" h="2300772">
                  <a:moveTo>
                    <a:pt x="112" y="2300725"/>
                  </a:moveTo>
                  <a:lnTo>
                    <a:pt x="1864328" y="-47"/>
                  </a:lnTo>
                </a:path>
              </a:pathLst>
            </a:custGeom>
            <a:ln/>
          </p:spPr>
          <p:style>
            <a:lnRef idx="2">
              <a:schemeClr val="dk1"/>
            </a:lnRef>
            <a:fillRef idx="1">
              <a:schemeClr val="lt1"/>
            </a:fillRef>
            <a:effectRef idx="0">
              <a:schemeClr val="dk1"/>
            </a:effectRef>
            <a:fontRef idx="minor"/>
          </p:style>
        </p:sp>
        <p:sp>
          <p:nvSpPr>
            <p:cNvPr id="261" name="CustomShape 128">
              <a:extLst>
                <a:ext uri="{FF2B5EF4-FFF2-40B4-BE49-F238E27FC236}">
                  <a16:creationId xmlns:a16="http://schemas.microsoft.com/office/drawing/2014/main" id="{5251C8BF-9925-4730-8C3C-A8AFE8134FA1}"/>
                </a:ext>
              </a:extLst>
            </p:cNvPr>
            <p:cNvSpPr/>
            <p:nvPr/>
          </p:nvSpPr>
          <p:spPr>
            <a:xfrm rot="10800000">
              <a:off x="14438520" y="3546000"/>
              <a:ext cx="675000" cy="2520"/>
            </a:xfrm>
            <a:custGeom>
              <a:avLst/>
              <a:gdLst/>
              <a:ahLst/>
              <a:cxnLst/>
              <a:rect l="l" t="t" r="r" b="b"/>
              <a:pathLst>
                <a:path w="1864215" h="7784">
                  <a:moveTo>
                    <a:pt x="-49" y="-265"/>
                  </a:moveTo>
                  <a:lnTo>
                    <a:pt x="1864167" y="-265"/>
                  </a:lnTo>
                </a:path>
              </a:pathLst>
            </a:custGeom>
            <a:ln/>
          </p:spPr>
          <p:style>
            <a:lnRef idx="2">
              <a:schemeClr val="dk1"/>
            </a:lnRef>
            <a:fillRef idx="1">
              <a:schemeClr val="lt1"/>
            </a:fillRef>
            <a:effectRef idx="0">
              <a:schemeClr val="dk1"/>
            </a:effectRef>
            <a:fontRef idx="minor"/>
          </p:style>
        </p:sp>
        <p:sp>
          <p:nvSpPr>
            <p:cNvPr id="262" name="CustomShape 129">
              <a:extLst>
                <a:ext uri="{FF2B5EF4-FFF2-40B4-BE49-F238E27FC236}">
                  <a16:creationId xmlns:a16="http://schemas.microsoft.com/office/drawing/2014/main" id="{914957DD-958A-49C9-A580-2454A68141A7}"/>
                </a:ext>
              </a:extLst>
            </p:cNvPr>
            <p:cNvSpPr/>
            <p:nvPr/>
          </p:nvSpPr>
          <p:spPr>
            <a:xfrm rot="10800000">
              <a:off x="14438520" y="3199320"/>
              <a:ext cx="675000" cy="349200"/>
            </a:xfrm>
            <a:custGeom>
              <a:avLst/>
              <a:gdLst/>
              <a:ahLst/>
              <a:cxnLst/>
              <a:rect l="l" t="t" r="r" b="b"/>
              <a:pathLst>
                <a:path w="1864215" h="920309">
                  <a:moveTo>
                    <a:pt x="-49" y="920083"/>
                  </a:moveTo>
                  <a:lnTo>
                    <a:pt x="1864167" y="-226"/>
                  </a:lnTo>
                </a:path>
              </a:pathLst>
            </a:custGeom>
            <a:ln/>
          </p:spPr>
          <p:style>
            <a:lnRef idx="2">
              <a:schemeClr val="dk1"/>
            </a:lnRef>
            <a:fillRef idx="1">
              <a:schemeClr val="lt1"/>
            </a:fillRef>
            <a:effectRef idx="0">
              <a:schemeClr val="dk1"/>
            </a:effectRef>
            <a:fontRef idx="minor"/>
          </p:style>
        </p:sp>
        <p:sp>
          <p:nvSpPr>
            <p:cNvPr id="263" name="CustomShape 130">
              <a:extLst>
                <a:ext uri="{FF2B5EF4-FFF2-40B4-BE49-F238E27FC236}">
                  <a16:creationId xmlns:a16="http://schemas.microsoft.com/office/drawing/2014/main" id="{33258FA4-3485-4B2A-9F90-1AB77CEC4B51}"/>
                </a:ext>
              </a:extLst>
            </p:cNvPr>
            <p:cNvSpPr/>
            <p:nvPr/>
          </p:nvSpPr>
          <p:spPr>
            <a:xfrm rot="10800000">
              <a:off x="14438520" y="2849760"/>
              <a:ext cx="675000" cy="698760"/>
            </a:xfrm>
            <a:custGeom>
              <a:avLst/>
              <a:gdLst/>
              <a:ahLst/>
              <a:cxnLst/>
              <a:rect l="l" t="t" r="r" b="b"/>
              <a:pathLst>
                <a:path w="1864215" h="1840618">
                  <a:moveTo>
                    <a:pt x="-49" y="1840432"/>
                  </a:moveTo>
                  <a:lnTo>
                    <a:pt x="1864167" y="-186"/>
                  </a:lnTo>
                </a:path>
              </a:pathLst>
            </a:custGeom>
            <a:ln/>
          </p:spPr>
          <p:style>
            <a:lnRef idx="2">
              <a:schemeClr val="dk1"/>
            </a:lnRef>
            <a:fillRef idx="1">
              <a:schemeClr val="lt1"/>
            </a:fillRef>
            <a:effectRef idx="0">
              <a:schemeClr val="dk1"/>
            </a:effectRef>
            <a:fontRef idx="minor"/>
          </p:style>
        </p:sp>
        <p:sp>
          <p:nvSpPr>
            <p:cNvPr id="264" name="CustomShape 131">
              <a:extLst>
                <a:ext uri="{FF2B5EF4-FFF2-40B4-BE49-F238E27FC236}">
                  <a16:creationId xmlns:a16="http://schemas.microsoft.com/office/drawing/2014/main" id="{03E0AE27-CD88-47D0-AED6-FCB42D90372D}"/>
                </a:ext>
              </a:extLst>
            </p:cNvPr>
            <p:cNvSpPr/>
            <p:nvPr/>
          </p:nvSpPr>
          <p:spPr>
            <a:xfrm rot="10800000">
              <a:off x="14438520" y="2499840"/>
              <a:ext cx="675000" cy="1048680"/>
            </a:xfrm>
            <a:custGeom>
              <a:avLst/>
              <a:gdLst/>
              <a:ahLst/>
              <a:cxnLst/>
              <a:rect l="l" t="t" r="r" b="b"/>
              <a:pathLst>
                <a:path w="1864215" h="2760927">
                  <a:moveTo>
                    <a:pt x="-49" y="2760781"/>
                  </a:moveTo>
                  <a:lnTo>
                    <a:pt x="1864167" y="-146"/>
                  </a:lnTo>
                </a:path>
              </a:pathLst>
            </a:custGeom>
            <a:ln/>
          </p:spPr>
          <p:style>
            <a:lnRef idx="2">
              <a:schemeClr val="dk1"/>
            </a:lnRef>
            <a:fillRef idx="1">
              <a:schemeClr val="lt1"/>
            </a:fillRef>
            <a:effectRef idx="0">
              <a:schemeClr val="dk1"/>
            </a:effectRef>
            <a:fontRef idx="minor"/>
          </p:style>
        </p:sp>
        <p:sp>
          <p:nvSpPr>
            <p:cNvPr id="265" name="CustomShape 132">
              <a:extLst>
                <a:ext uri="{FF2B5EF4-FFF2-40B4-BE49-F238E27FC236}">
                  <a16:creationId xmlns:a16="http://schemas.microsoft.com/office/drawing/2014/main" id="{686EFBBC-A291-43E0-A8EC-A1865A700FE7}"/>
                </a:ext>
              </a:extLst>
            </p:cNvPr>
            <p:cNvSpPr/>
            <p:nvPr/>
          </p:nvSpPr>
          <p:spPr>
            <a:xfrm rot="10800000">
              <a:off x="14438520" y="2150280"/>
              <a:ext cx="675000" cy="1398240"/>
            </a:xfrm>
            <a:custGeom>
              <a:avLst/>
              <a:gdLst/>
              <a:ahLst/>
              <a:cxnLst/>
              <a:rect l="l" t="t" r="r" b="b"/>
              <a:pathLst>
                <a:path w="1864215" h="3681236">
                  <a:moveTo>
                    <a:pt x="-49" y="3681130"/>
                  </a:moveTo>
                  <a:lnTo>
                    <a:pt x="1864167" y="-107"/>
                  </a:lnTo>
                </a:path>
              </a:pathLst>
            </a:custGeom>
            <a:ln/>
          </p:spPr>
          <p:style>
            <a:lnRef idx="2">
              <a:schemeClr val="dk1"/>
            </a:lnRef>
            <a:fillRef idx="1">
              <a:schemeClr val="lt1"/>
            </a:fillRef>
            <a:effectRef idx="0">
              <a:schemeClr val="dk1"/>
            </a:effectRef>
            <a:fontRef idx="minor"/>
          </p:style>
        </p:sp>
        <p:sp>
          <p:nvSpPr>
            <p:cNvPr id="266" name="CustomShape 133">
              <a:extLst>
                <a:ext uri="{FF2B5EF4-FFF2-40B4-BE49-F238E27FC236}">
                  <a16:creationId xmlns:a16="http://schemas.microsoft.com/office/drawing/2014/main" id="{88EE4427-D4A9-4595-A777-78176E322C3E}"/>
                </a:ext>
              </a:extLst>
            </p:cNvPr>
            <p:cNvSpPr/>
            <p:nvPr/>
          </p:nvSpPr>
          <p:spPr>
            <a:xfrm rot="10800000">
              <a:off x="13763160" y="2674800"/>
              <a:ext cx="675000" cy="873720"/>
            </a:xfrm>
            <a:custGeom>
              <a:avLst/>
              <a:gdLst/>
              <a:ahLst/>
              <a:cxnLst/>
              <a:rect l="l" t="t" r="r" b="b"/>
              <a:pathLst>
                <a:path w="1864215" h="2300772">
                  <a:moveTo>
                    <a:pt x="112" y="-166"/>
                  </a:moveTo>
                  <a:lnTo>
                    <a:pt x="1864328" y="2300607"/>
                  </a:lnTo>
                </a:path>
              </a:pathLst>
            </a:custGeom>
            <a:ln/>
          </p:spPr>
          <p:style>
            <a:lnRef idx="2">
              <a:schemeClr val="dk1"/>
            </a:lnRef>
            <a:fillRef idx="1">
              <a:schemeClr val="lt1"/>
            </a:fillRef>
            <a:effectRef idx="0">
              <a:schemeClr val="dk1"/>
            </a:effectRef>
            <a:fontRef idx="minor"/>
          </p:style>
        </p:sp>
        <p:sp>
          <p:nvSpPr>
            <p:cNvPr id="267" name="CustomShape 134">
              <a:extLst>
                <a:ext uri="{FF2B5EF4-FFF2-40B4-BE49-F238E27FC236}">
                  <a16:creationId xmlns:a16="http://schemas.microsoft.com/office/drawing/2014/main" id="{80BAF1A3-D427-4728-A28D-C0CDB48113D8}"/>
                </a:ext>
              </a:extLst>
            </p:cNvPr>
            <p:cNvSpPr/>
            <p:nvPr/>
          </p:nvSpPr>
          <p:spPr>
            <a:xfrm rot="10800000">
              <a:off x="13763160" y="2325240"/>
              <a:ext cx="675000" cy="1223280"/>
            </a:xfrm>
            <a:custGeom>
              <a:avLst/>
              <a:gdLst/>
              <a:ahLst/>
              <a:cxnLst/>
              <a:rect l="l" t="t" r="r" b="b"/>
              <a:pathLst>
                <a:path w="1864215" h="3221081">
                  <a:moveTo>
                    <a:pt x="112" y="-127"/>
                  </a:moveTo>
                  <a:lnTo>
                    <a:pt x="1864328" y="3220955"/>
                  </a:lnTo>
                </a:path>
              </a:pathLst>
            </a:custGeom>
            <a:ln/>
          </p:spPr>
          <p:style>
            <a:lnRef idx="2">
              <a:schemeClr val="dk1"/>
            </a:lnRef>
            <a:fillRef idx="1">
              <a:schemeClr val="lt1"/>
            </a:fillRef>
            <a:effectRef idx="0">
              <a:schemeClr val="dk1"/>
            </a:effectRef>
            <a:fontRef idx="minor"/>
          </p:style>
        </p:sp>
        <p:sp>
          <p:nvSpPr>
            <p:cNvPr id="268" name="CustomShape 135">
              <a:extLst>
                <a:ext uri="{FF2B5EF4-FFF2-40B4-BE49-F238E27FC236}">
                  <a16:creationId xmlns:a16="http://schemas.microsoft.com/office/drawing/2014/main" id="{45F44EE5-DAE1-4F19-A5B2-AB7B7A2815CB}"/>
                </a:ext>
              </a:extLst>
            </p:cNvPr>
            <p:cNvSpPr/>
            <p:nvPr/>
          </p:nvSpPr>
          <p:spPr>
            <a:xfrm rot="10800000">
              <a:off x="13763160" y="2674800"/>
              <a:ext cx="675000" cy="524160"/>
            </a:xfrm>
            <a:custGeom>
              <a:avLst/>
              <a:gdLst/>
              <a:ahLst/>
              <a:cxnLst/>
              <a:rect l="l" t="t" r="r" b="b"/>
              <a:pathLst>
                <a:path w="1864215" h="1380463">
                  <a:moveTo>
                    <a:pt x="112" y="-127"/>
                  </a:moveTo>
                  <a:lnTo>
                    <a:pt x="1864328" y="1380337"/>
                  </a:lnTo>
                </a:path>
              </a:pathLst>
            </a:custGeom>
            <a:ln/>
          </p:spPr>
          <p:style>
            <a:lnRef idx="2">
              <a:schemeClr val="dk1"/>
            </a:lnRef>
            <a:fillRef idx="1">
              <a:schemeClr val="lt1"/>
            </a:fillRef>
            <a:effectRef idx="0">
              <a:schemeClr val="dk1"/>
            </a:effectRef>
            <a:fontRef idx="minor"/>
          </p:style>
        </p:sp>
        <p:sp>
          <p:nvSpPr>
            <p:cNvPr id="269" name="CustomShape 136">
              <a:extLst>
                <a:ext uri="{FF2B5EF4-FFF2-40B4-BE49-F238E27FC236}">
                  <a16:creationId xmlns:a16="http://schemas.microsoft.com/office/drawing/2014/main" id="{F93FEE18-D25A-4E3C-8990-8F48418E2B71}"/>
                </a:ext>
              </a:extLst>
            </p:cNvPr>
            <p:cNvSpPr/>
            <p:nvPr/>
          </p:nvSpPr>
          <p:spPr>
            <a:xfrm rot="10800000">
              <a:off x="13763160" y="2325240"/>
              <a:ext cx="675000" cy="873720"/>
            </a:xfrm>
            <a:custGeom>
              <a:avLst/>
              <a:gdLst/>
              <a:ahLst/>
              <a:cxnLst/>
              <a:rect l="l" t="t" r="r" b="b"/>
              <a:pathLst>
                <a:path w="1864215" h="2300772">
                  <a:moveTo>
                    <a:pt x="112" y="-87"/>
                  </a:moveTo>
                  <a:lnTo>
                    <a:pt x="1864328" y="2300686"/>
                  </a:lnTo>
                </a:path>
              </a:pathLst>
            </a:custGeom>
            <a:ln/>
          </p:spPr>
          <p:style>
            <a:lnRef idx="2">
              <a:schemeClr val="dk1"/>
            </a:lnRef>
            <a:fillRef idx="1">
              <a:schemeClr val="lt1"/>
            </a:fillRef>
            <a:effectRef idx="0">
              <a:schemeClr val="dk1"/>
            </a:effectRef>
            <a:fontRef idx="minor"/>
          </p:style>
        </p:sp>
        <p:sp>
          <p:nvSpPr>
            <p:cNvPr id="270" name="CustomShape 137">
              <a:extLst>
                <a:ext uri="{FF2B5EF4-FFF2-40B4-BE49-F238E27FC236}">
                  <a16:creationId xmlns:a16="http://schemas.microsoft.com/office/drawing/2014/main" id="{1BA67763-A2E9-4100-A8C0-D3E2AAAFC662}"/>
                </a:ext>
              </a:extLst>
            </p:cNvPr>
            <p:cNvSpPr/>
            <p:nvPr/>
          </p:nvSpPr>
          <p:spPr>
            <a:xfrm rot="10800000">
              <a:off x="13763160" y="2674440"/>
              <a:ext cx="675000" cy="174600"/>
            </a:xfrm>
            <a:custGeom>
              <a:avLst/>
              <a:gdLst/>
              <a:ahLst/>
              <a:cxnLst/>
              <a:rect l="l" t="t" r="r" b="b"/>
              <a:pathLst>
                <a:path w="1864215" h="460154">
                  <a:moveTo>
                    <a:pt x="112" y="-87"/>
                  </a:moveTo>
                  <a:lnTo>
                    <a:pt x="1864328" y="460068"/>
                  </a:lnTo>
                </a:path>
              </a:pathLst>
            </a:custGeom>
            <a:ln/>
          </p:spPr>
          <p:style>
            <a:lnRef idx="2">
              <a:schemeClr val="dk1"/>
            </a:lnRef>
            <a:fillRef idx="1">
              <a:schemeClr val="lt1"/>
            </a:fillRef>
            <a:effectRef idx="0">
              <a:schemeClr val="dk1"/>
            </a:effectRef>
            <a:fontRef idx="minor"/>
          </p:style>
        </p:sp>
        <p:sp>
          <p:nvSpPr>
            <p:cNvPr id="271" name="CustomShape 138">
              <a:extLst>
                <a:ext uri="{FF2B5EF4-FFF2-40B4-BE49-F238E27FC236}">
                  <a16:creationId xmlns:a16="http://schemas.microsoft.com/office/drawing/2014/main" id="{99FBBF09-D1BE-43AD-90C1-A4078C2F9905}"/>
                </a:ext>
              </a:extLst>
            </p:cNvPr>
            <p:cNvSpPr/>
            <p:nvPr/>
          </p:nvSpPr>
          <p:spPr>
            <a:xfrm rot="10800000">
              <a:off x="13763160" y="2325240"/>
              <a:ext cx="675000" cy="524160"/>
            </a:xfrm>
            <a:custGeom>
              <a:avLst/>
              <a:gdLst/>
              <a:ahLst/>
              <a:cxnLst/>
              <a:rect l="l" t="t" r="r" b="b"/>
              <a:pathLst>
                <a:path w="1864215" h="1380463">
                  <a:moveTo>
                    <a:pt x="112" y="-47"/>
                  </a:moveTo>
                  <a:lnTo>
                    <a:pt x="1864328" y="1380416"/>
                  </a:lnTo>
                </a:path>
              </a:pathLst>
            </a:custGeom>
            <a:ln/>
          </p:spPr>
          <p:style>
            <a:lnRef idx="2">
              <a:schemeClr val="dk1"/>
            </a:lnRef>
            <a:fillRef idx="1">
              <a:schemeClr val="lt1"/>
            </a:fillRef>
            <a:effectRef idx="0">
              <a:schemeClr val="dk1"/>
            </a:effectRef>
            <a:fontRef idx="minor"/>
          </p:style>
        </p:sp>
        <p:sp>
          <p:nvSpPr>
            <p:cNvPr id="272" name="CustomShape 139">
              <a:extLst>
                <a:ext uri="{FF2B5EF4-FFF2-40B4-BE49-F238E27FC236}">
                  <a16:creationId xmlns:a16="http://schemas.microsoft.com/office/drawing/2014/main" id="{6D17F2DD-47A5-4318-A2C2-E527C3B1AB19}"/>
                </a:ext>
              </a:extLst>
            </p:cNvPr>
            <p:cNvSpPr/>
            <p:nvPr/>
          </p:nvSpPr>
          <p:spPr>
            <a:xfrm rot="10800000">
              <a:off x="13763160" y="2499480"/>
              <a:ext cx="675000" cy="174600"/>
            </a:xfrm>
            <a:custGeom>
              <a:avLst/>
              <a:gdLst/>
              <a:ahLst/>
              <a:cxnLst/>
              <a:rect l="l" t="t" r="r" b="b"/>
              <a:pathLst>
                <a:path w="1864215" h="460154">
                  <a:moveTo>
                    <a:pt x="112" y="460107"/>
                  </a:moveTo>
                  <a:lnTo>
                    <a:pt x="1864328" y="-47"/>
                  </a:lnTo>
                </a:path>
              </a:pathLst>
            </a:custGeom>
            <a:ln/>
          </p:spPr>
          <p:style>
            <a:lnRef idx="2">
              <a:schemeClr val="dk1"/>
            </a:lnRef>
            <a:fillRef idx="1">
              <a:schemeClr val="lt1"/>
            </a:fillRef>
            <a:effectRef idx="0">
              <a:schemeClr val="dk1"/>
            </a:effectRef>
            <a:fontRef idx="minor"/>
          </p:style>
        </p:sp>
        <p:sp>
          <p:nvSpPr>
            <p:cNvPr id="273" name="CustomShape 140">
              <a:extLst>
                <a:ext uri="{FF2B5EF4-FFF2-40B4-BE49-F238E27FC236}">
                  <a16:creationId xmlns:a16="http://schemas.microsoft.com/office/drawing/2014/main" id="{CE0A4718-D9C9-48D5-89D8-A9D3DECB0143}"/>
                </a:ext>
              </a:extLst>
            </p:cNvPr>
            <p:cNvSpPr/>
            <p:nvPr/>
          </p:nvSpPr>
          <p:spPr>
            <a:xfrm rot="10800000">
              <a:off x="13763160" y="2324520"/>
              <a:ext cx="675000" cy="174600"/>
            </a:xfrm>
            <a:custGeom>
              <a:avLst/>
              <a:gdLst/>
              <a:ahLst/>
              <a:cxnLst/>
              <a:rect l="l" t="t" r="r" b="b"/>
              <a:pathLst>
                <a:path w="1864215" h="460154">
                  <a:moveTo>
                    <a:pt x="112" y="-8"/>
                  </a:moveTo>
                  <a:lnTo>
                    <a:pt x="1864328" y="460147"/>
                  </a:lnTo>
                </a:path>
              </a:pathLst>
            </a:custGeom>
            <a:ln/>
          </p:spPr>
          <p:style>
            <a:lnRef idx="2">
              <a:schemeClr val="dk1"/>
            </a:lnRef>
            <a:fillRef idx="1">
              <a:schemeClr val="lt1"/>
            </a:fillRef>
            <a:effectRef idx="0">
              <a:schemeClr val="dk1"/>
            </a:effectRef>
            <a:fontRef idx="minor"/>
          </p:style>
        </p:sp>
        <p:sp>
          <p:nvSpPr>
            <p:cNvPr id="274" name="CustomShape 141">
              <a:extLst>
                <a:ext uri="{FF2B5EF4-FFF2-40B4-BE49-F238E27FC236}">
                  <a16:creationId xmlns:a16="http://schemas.microsoft.com/office/drawing/2014/main" id="{0FB0A0E2-5BDF-49B6-9B75-278C093C4721}"/>
                </a:ext>
              </a:extLst>
            </p:cNvPr>
            <p:cNvSpPr/>
            <p:nvPr/>
          </p:nvSpPr>
          <p:spPr>
            <a:xfrm rot="10800000">
              <a:off x="13763160" y="2150280"/>
              <a:ext cx="675000" cy="524160"/>
            </a:xfrm>
            <a:custGeom>
              <a:avLst/>
              <a:gdLst/>
              <a:ahLst/>
              <a:cxnLst/>
              <a:rect l="l" t="t" r="r" b="b"/>
              <a:pathLst>
                <a:path w="1864215" h="1380463">
                  <a:moveTo>
                    <a:pt x="112" y="1380456"/>
                  </a:moveTo>
                  <a:lnTo>
                    <a:pt x="1864328" y="-8"/>
                  </a:lnTo>
                </a:path>
              </a:pathLst>
            </a:custGeom>
            <a:ln/>
          </p:spPr>
          <p:style>
            <a:lnRef idx="2">
              <a:schemeClr val="dk1"/>
            </a:lnRef>
            <a:fillRef idx="1">
              <a:schemeClr val="lt1"/>
            </a:fillRef>
            <a:effectRef idx="0">
              <a:schemeClr val="dk1"/>
            </a:effectRef>
            <a:fontRef idx="minor"/>
          </p:style>
        </p:sp>
        <p:sp>
          <p:nvSpPr>
            <p:cNvPr id="275" name="CustomShape 142">
              <a:extLst>
                <a:ext uri="{FF2B5EF4-FFF2-40B4-BE49-F238E27FC236}">
                  <a16:creationId xmlns:a16="http://schemas.microsoft.com/office/drawing/2014/main" id="{AEA32962-EAEF-438E-9074-F47B4B85B0E7}"/>
                </a:ext>
              </a:extLst>
            </p:cNvPr>
            <p:cNvSpPr/>
            <p:nvPr/>
          </p:nvSpPr>
          <p:spPr>
            <a:xfrm rot="10800000">
              <a:off x="13763160" y="2149920"/>
              <a:ext cx="675000" cy="174600"/>
            </a:xfrm>
            <a:custGeom>
              <a:avLst/>
              <a:gdLst/>
              <a:ahLst/>
              <a:cxnLst/>
              <a:rect l="l" t="t" r="r" b="b"/>
              <a:pathLst>
                <a:path w="1864215" h="460154">
                  <a:moveTo>
                    <a:pt x="112" y="460186"/>
                  </a:moveTo>
                  <a:lnTo>
                    <a:pt x="1864328" y="32"/>
                  </a:lnTo>
                </a:path>
              </a:pathLst>
            </a:custGeom>
            <a:ln/>
          </p:spPr>
          <p:style>
            <a:lnRef idx="2">
              <a:schemeClr val="dk1"/>
            </a:lnRef>
            <a:fillRef idx="1">
              <a:schemeClr val="lt1"/>
            </a:fillRef>
            <a:effectRef idx="0">
              <a:schemeClr val="dk1"/>
            </a:effectRef>
            <a:fontRef idx="minor"/>
          </p:style>
        </p:sp>
        <p:sp>
          <p:nvSpPr>
            <p:cNvPr id="276" name="CustomShape 143">
              <a:extLst>
                <a:ext uri="{FF2B5EF4-FFF2-40B4-BE49-F238E27FC236}">
                  <a16:creationId xmlns:a16="http://schemas.microsoft.com/office/drawing/2014/main" id="{7378217B-FE92-484A-935A-C9B91E5AEB9D}"/>
                </a:ext>
              </a:extLst>
            </p:cNvPr>
            <p:cNvSpPr/>
            <p:nvPr/>
          </p:nvSpPr>
          <p:spPr>
            <a:xfrm rot="10800000">
              <a:off x="13087800" y="3024360"/>
              <a:ext cx="675000" cy="349200"/>
            </a:xfrm>
            <a:custGeom>
              <a:avLst/>
              <a:gdLst/>
              <a:ahLst/>
              <a:cxnLst/>
              <a:rect l="l" t="t" r="r" b="b"/>
              <a:pathLst>
                <a:path w="1864215" h="920309">
                  <a:moveTo>
                    <a:pt x="272" y="-186"/>
                  </a:moveTo>
                  <a:lnTo>
                    <a:pt x="1864488" y="920123"/>
                  </a:lnTo>
                </a:path>
              </a:pathLst>
            </a:custGeom>
            <a:ln/>
          </p:spPr>
          <p:style>
            <a:lnRef idx="2">
              <a:schemeClr val="dk1"/>
            </a:lnRef>
            <a:fillRef idx="1">
              <a:schemeClr val="lt1"/>
            </a:fillRef>
            <a:effectRef idx="0">
              <a:schemeClr val="dk1"/>
            </a:effectRef>
            <a:fontRef idx="minor"/>
          </p:style>
        </p:sp>
        <p:sp>
          <p:nvSpPr>
            <p:cNvPr id="277" name="CustomShape 144">
              <a:extLst>
                <a:ext uri="{FF2B5EF4-FFF2-40B4-BE49-F238E27FC236}">
                  <a16:creationId xmlns:a16="http://schemas.microsoft.com/office/drawing/2014/main" id="{C3CFB48E-3BAE-4000-A47F-573ED955751A}"/>
                </a:ext>
              </a:extLst>
            </p:cNvPr>
            <p:cNvSpPr/>
            <p:nvPr/>
          </p:nvSpPr>
          <p:spPr>
            <a:xfrm rot="10800000">
              <a:off x="13087800" y="2674800"/>
              <a:ext cx="675000" cy="698760"/>
            </a:xfrm>
            <a:custGeom>
              <a:avLst/>
              <a:gdLst/>
              <a:ahLst/>
              <a:cxnLst/>
              <a:rect l="l" t="t" r="r" b="b"/>
              <a:pathLst>
                <a:path w="1864215" h="1840618">
                  <a:moveTo>
                    <a:pt x="272" y="-146"/>
                  </a:moveTo>
                  <a:lnTo>
                    <a:pt x="1864488" y="1840472"/>
                  </a:lnTo>
                </a:path>
              </a:pathLst>
            </a:custGeom>
            <a:ln/>
          </p:spPr>
          <p:style>
            <a:lnRef idx="2">
              <a:schemeClr val="dk1"/>
            </a:lnRef>
            <a:fillRef idx="1">
              <a:schemeClr val="lt1"/>
            </a:fillRef>
            <a:effectRef idx="0">
              <a:schemeClr val="dk1"/>
            </a:effectRef>
            <a:fontRef idx="minor"/>
          </p:style>
        </p:sp>
        <p:sp>
          <p:nvSpPr>
            <p:cNvPr id="278" name="CustomShape 145">
              <a:extLst>
                <a:ext uri="{FF2B5EF4-FFF2-40B4-BE49-F238E27FC236}">
                  <a16:creationId xmlns:a16="http://schemas.microsoft.com/office/drawing/2014/main" id="{1516C94E-B015-405B-AC10-BCBD08C76992}"/>
                </a:ext>
              </a:extLst>
            </p:cNvPr>
            <p:cNvSpPr/>
            <p:nvPr/>
          </p:nvSpPr>
          <p:spPr>
            <a:xfrm rot="10800000">
              <a:off x="13087800" y="3021480"/>
              <a:ext cx="675000" cy="2520"/>
            </a:xfrm>
            <a:custGeom>
              <a:avLst/>
              <a:gdLst/>
              <a:ahLst/>
              <a:cxnLst/>
              <a:rect l="l" t="t" r="r" b="b"/>
              <a:pathLst>
                <a:path w="1864215" h="7784">
                  <a:moveTo>
                    <a:pt x="272" y="-146"/>
                  </a:moveTo>
                  <a:lnTo>
                    <a:pt x="1864488" y="-146"/>
                  </a:lnTo>
                </a:path>
              </a:pathLst>
            </a:custGeom>
            <a:ln/>
          </p:spPr>
          <p:style>
            <a:lnRef idx="2">
              <a:schemeClr val="dk1"/>
            </a:lnRef>
            <a:fillRef idx="1">
              <a:schemeClr val="lt1"/>
            </a:fillRef>
            <a:effectRef idx="0">
              <a:schemeClr val="dk1"/>
            </a:effectRef>
            <a:fontRef idx="minor"/>
          </p:style>
        </p:sp>
        <p:sp>
          <p:nvSpPr>
            <p:cNvPr id="279" name="CustomShape 146">
              <a:extLst>
                <a:ext uri="{FF2B5EF4-FFF2-40B4-BE49-F238E27FC236}">
                  <a16:creationId xmlns:a16="http://schemas.microsoft.com/office/drawing/2014/main" id="{388653A1-3E4B-40E7-94AC-636BD0AD932A}"/>
                </a:ext>
              </a:extLst>
            </p:cNvPr>
            <p:cNvSpPr/>
            <p:nvPr/>
          </p:nvSpPr>
          <p:spPr>
            <a:xfrm rot="10800000">
              <a:off x="13087800" y="2674440"/>
              <a:ext cx="675000" cy="349200"/>
            </a:xfrm>
            <a:custGeom>
              <a:avLst/>
              <a:gdLst/>
              <a:ahLst/>
              <a:cxnLst/>
              <a:rect l="l" t="t" r="r" b="b"/>
              <a:pathLst>
                <a:path w="1864215" h="920309">
                  <a:moveTo>
                    <a:pt x="272" y="-107"/>
                  </a:moveTo>
                  <a:lnTo>
                    <a:pt x="1864488" y="920202"/>
                  </a:lnTo>
                </a:path>
              </a:pathLst>
            </a:custGeom>
            <a:ln/>
          </p:spPr>
          <p:style>
            <a:lnRef idx="2">
              <a:schemeClr val="dk1"/>
            </a:lnRef>
            <a:fillRef idx="1">
              <a:schemeClr val="lt1"/>
            </a:fillRef>
            <a:effectRef idx="0">
              <a:schemeClr val="dk1"/>
            </a:effectRef>
            <a:fontRef idx="minor"/>
          </p:style>
        </p:sp>
        <p:sp>
          <p:nvSpPr>
            <p:cNvPr id="280" name="CustomShape 147">
              <a:extLst>
                <a:ext uri="{FF2B5EF4-FFF2-40B4-BE49-F238E27FC236}">
                  <a16:creationId xmlns:a16="http://schemas.microsoft.com/office/drawing/2014/main" id="{614C705A-E4C6-40E3-93C9-2C09726D7BAF}"/>
                </a:ext>
              </a:extLst>
            </p:cNvPr>
            <p:cNvSpPr/>
            <p:nvPr/>
          </p:nvSpPr>
          <p:spPr>
            <a:xfrm rot="10800000">
              <a:off x="13087800" y="2674440"/>
              <a:ext cx="675000" cy="349200"/>
            </a:xfrm>
            <a:custGeom>
              <a:avLst/>
              <a:gdLst/>
              <a:ahLst/>
              <a:cxnLst/>
              <a:rect l="l" t="t" r="r" b="b"/>
              <a:pathLst>
                <a:path w="1864215" h="920309">
                  <a:moveTo>
                    <a:pt x="272" y="920202"/>
                  </a:moveTo>
                  <a:lnTo>
                    <a:pt x="1864488" y="-107"/>
                  </a:lnTo>
                </a:path>
              </a:pathLst>
            </a:custGeom>
            <a:ln/>
          </p:spPr>
          <p:style>
            <a:lnRef idx="2">
              <a:schemeClr val="dk1"/>
            </a:lnRef>
            <a:fillRef idx="1">
              <a:schemeClr val="lt1"/>
            </a:fillRef>
            <a:effectRef idx="0">
              <a:schemeClr val="dk1"/>
            </a:effectRef>
            <a:fontRef idx="minor"/>
          </p:style>
        </p:sp>
        <p:sp>
          <p:nvSpPr>
            <p:cNvPr id="281" name="CustomShape 148">
              <a:extLst>
                <a:ext uri="{FF2B5EF4-FFF2-40B4-BE49-F238E27FC236}">
                  <a16:creationId xmlns:a16="http://schemas.microsoft.com/office/drawing/2014/main" id="{82088B52-A05E-4B89-953F-690D8C599B0F}"/>
                </a:ext>
              </a:extLst>
            </p:cNvPr>
            <p:cNvSpPr/>
            <p:nvPr/>
          </p:nvSpPr>
          <p:spPr>
            <a:xfrm rot="10800000">
              <a:off x="13087800" y="2671560"/>
              <a:ext cx="675000" cy="2520"/>
            </a:xfrm>
            <a:custGeom>
              <a:avLst/>
              <a:gdLst/>
              <a:ahLst/>
              <a:cxnLst/>
              <a:rect l="l" t="t" r="r" b="b"/>
              <a:pathLst>
                <a:path w="1864215" h="7784">
                  <a:moveTo>
                    <a:pt x="272" y="-67"/>
                  </a:moveTo>
                  <a:lnTo>
                    <a:pt x="1864488" y="-67"/>
                  </a:lnTo>
                </a:path>
              </a:pathLst>
            </a:custGeom>
            <a:ln/>
          </p:spPr>
          <p:style>
            <a:lnRef idx="2">
              <a:schemeClr val="dk1"/>
            </a:lnRef>
            <a:fillRef idx="1">
              <a:schemeClr val="lt1"/>
            </a:fillRef>
            <a:effectRef idx="0">
              <a:schemeClr val="dk1"/>
            </a:effectRef>
            <a:fontRef idx="minor"/>
          </p:style>
        </p:sp>
        <p:sp>
          <p:nvSpPr>
            <p:cNvPr id="282" name="CustomShape 149">
              <a:extLst>
                <a:ext uri="{FF2B5EF4-FFF2-40B4-BE49-F238E27FC236}">
                  <a16:creationId xmlns:a16="http://schemas.microsoft.com/office/drawing/2014/main" id="{F71EF913-BF37-463E-B8FD-26C434F874C3}"/>
                </a:ext>
              </a:extLst>
            </p:cNvPr>
            <p:cNvSpPr/>
            <p:nvPr/>
          </p:nvSpPr>
          <p:spPr>
            <a:xfrm rot="10800000">
              <a:off x="13087800" y="2325240"/>
              <a:ext cx="675000" cy="698760"/>
            </a:xfrm>
            <a:custGeom>
              <a:avLst/>
              <a:gdLst/>
              <a:ahLst/>
              <a:cxnLst/>
              <a:rect l="l" t="t" r="r" b="b"/>
              <a:pathLst>
                <a:path w="1864215" h="1840618">
                  <a:moveTo>
                    <a:pt x="272" y="1840551"/>
                  </a:moveTo>
                  <a:lnTo>
                    <a:pt x="1864488" y="-67"/>
                  </a:lnTo>
                </a:path>
              </a:pathLst>
            </a:custGeom>
            <a:ln/>
          </p:spPr>
          <p:style>
            <a:lnRef idx="2">
              <a:schemeClr val="dk1"/>
            </a:lnRef>
            <a:fillRef idx="1">
              <a:schemeClr val="lt1"/>
            </a:fillRef>
            <a:effectRef idx="0">
              <a:schemeClr val="dk1"/>
            </a:effectRef>
            <a:fontRef idx="minor"/>
          </p:style>
        </p:sp>
        <p:sp>
          <p:nvSpPr>
            <p:cNvPr id="283" name="CustomShape 150">
              <a:extLst>
                <a:ext uri="{FF2B5EF4-FFF2-40B4-BE49-F238E27FC236}">
                  <a16:creationId xmlns:a16="http://schemas.microsoft.com/office/drawing/2014/main" id="{0D957D01-28EC-4751-BB1F-628D9D59E09C}"/>
                </a:ext>
              </a:extLst>
            </p:cNvPr>
            <p:cNvSpPr/>
            <p:nvPr/>
          </p:nvSpPr>
          <p:spPr>
            <a:xfrm rot="10800000">
              <a:off x="13087800" y="2324880"/>
              <a:ext cx="675000" cy="349200"/>
            </a:xfrm>
            <a:custGeom>
              <a:avLst/>
              <a:gdLst/>
              <a:ahLst/>
              <a:cxnLst/>
              <a:rect l="l" t="t" r="r" b="b"/>
              <a:pathLst>
                <a:path w="1864215" h="920309">
                  <a:moveTo>
                    <a:pt x="272" y="920281"/>
                  </a:moveTo>
                  <a:lnTo>
                    <a:pt x="1864488" y="-28"/>
                  </a:lnTo>
                </a:path>
              </a:pathLst>
            </a:custGeom>
            <a:ln/>
          </p:spPr>
          <p:style>
            <a:lnRef idx="2">
              <a:schemeClr val="dk1"/>
            </a:lnRef>
            <a:fillRef idx="1">
              <a:schemeClr val="lt1"/>
            </a:fillRef>
            <a:effectRef idx="0">
              <a:schemeClr val="dk1"/>
            </a:effectRef>
            <a:fontRef idx="minor"/>
          </p:style>
        </p:sp>
        <p:sp>
          <p:nvSpPr>
            <p:cNvPr id="284" name="CustomShape 151">
              <a:extLst>
                <a:ext uri="{FF2B5EF4-FFF2-40B4-BE49-F238E27FC236}">
                  <a16:creationId xmlns:a16="http://schemas.microsoft.com/office/drawing/2014/main" id="{4C093775-B590-4CD8-9FAC-06C50CFFDC92}"/>
                </a:ext>
              </a:extLst>
            </p:cNvPr>
            <p:cNvSpPr/>
            <p:nvPr/>
          </p:nvSpPr>
          <p:spPr>
            <a:xfrm rot="10800000">
              <a:off x="15032520" y="3463920"/>
              <a:ext cx="162000" cy="169920"/>
            </a:xfrm>
            <a:custGeom>
              <a:avLst/>
              <a:gdLst/>
              <a:ahLst/>
              <a:cxnLst/>
              <a:rect l="l" t="t" r="r" b="b"/>
              <a:pathLst>
                <a:path w="448355" h="448355">
                  <a:moveTo>
                    <a:pt x="448227" y="223913"/>
                  </a:moveTo>
                  <a:cubicBezTo>
                    <a:pt x="448227" y="347723"/>
                    <a:pt x="347859" y="448090"/>
                    <a:pt x="224049" y="448090"/>
                  </a:cubicBezTo>
                  <a:cubicBezTo>
                    <a:pt x="100239" y="448090"/>
                    <a:pt x="-129" y="347723"/>
                    <a:pt x="-129" y="223913"/>
                  </a:cubicBezTo>
                  <a:cubicBezTo>
                    <a:pt x="-129" y="100103"/>
                    <a:pt x="100239" y="-265"/>
                    <a:pt x="224049" y="-265"/>
                  </a:cubicBezTo>
                  <a:cubicBezTo>
                    <a:pt x="347859" y="-265"/>
                    <a:pt x="448227" y="100103"/>
                    <a:pt x="448227" y="223913"/>
                  </a:cubicBezTo>
                  <a:close/>
                </a:path>
              </a:pathLst>
            </a:custGeom>
            <a:ln/>
          </p:spPr>
          <p:style>
            <a:lnRef idx="2">
              <a:schemeClr val="dk1"/>
            </a:lnRef>
            <a:fillRef idx="1">
              <a:schemeClr val="lt1"/>
            </a:fillRef>
            <a:effectRef idx="0">
              <a:schemeClr val="dk1"/>
            </a:effectRef>
            <a:fontRef idx="minor"/>
          </p:style>
        </p:sp>
        <p:sp>
          <p:nvSpPr>
            <p:cNvPr id="285" name="CustomShape 152">
              <a:extLst>
                <a:ext uri="{FF2B5EF4-FFF2-40B4-BE49-F238E27FC236}">
                  <a16:creationId xmlns:a16="http://schemas.microsoft.com/office/drawing/2014/main" id="{079D2CEC-C02A-4F6F-BF17-02E093B9D071}"/>
                </a:ext>
              </a:extLst>
            </p:cNvPr>
            <p:cNvSpPr/>
            <p:nvPr/>
          </p:nvSpPr>
          <p:spPr>
            <a:xfrm rot="10800000">
              <a:off x="15032520" y="3114000"/>
              <a:ext cx="162000" cy="169920"/>
            </a:xfrm>
            <a:custGeom>
              <a:avLst/>
              <a:gdLst/>
              <a:ahLst/>
              <a:cxnLst/>
              <a:rect l="l" t="t" r="r" b="b"/>
              <a:pathLst>
                <a:path w="448355" h="448355">
                  <a:moveTo>
                    <a:pt x="448227" y="223992"/>
                  </a:moveTo>
                  <a:cubicBezTo>
                    <a:pt x="448227" y="347802"/>
                    <a:pt x="347859" y="448170"/>
                    <a:pt x="224049" y="448170"/>
                  </a:cubicBezTo>
                  <a:cubicBezTo>
                    <a:pt x="100239" y="448170"/>
                    <a:pt x="-129" y="347802"/>
                    <a:pt x="-129" y="223992"/>
                  </a:cubicBezTo>
                  <a:cubicBezTo>
                    <a:pt x="-129" y="100182"/>
                    <a:pt x="100239" y="-186"/>
                    <a:pt x="224049" y="-186"/>
                  </a:cubicBezTo>
                  <a:cubicBezTo>
                    <a:pt x="347859" y="-186"/>
                    <a:pt x="448227" y="100182"/>
                    <a:pt x="448227" y="223992"/>
                  </a:cubicBezTo>
                  <a:close/>
                </a:path>
              </a:pathLst>
            </a:custGeom>
            <a:ln/>
          </p:spPr>
          <p:style>
            <a:lnRef idx="2">
              <a:schemeClr val="dk1"/>
            </a:lnRef>
            <a:fillRef idx="1">
              <a:schemeClr val="lt1"/>
            </a:fillRef>
            <a:effectRef idx="0">
              <a:schemeClr val="dk1"/>
            </a:effectRef>
            <a:fontRef idx="minor"/>
          </p:style>
        </p:sp>
        <p:sp>
          <p:nvSpPr>
            <p:cNvPr id="286" name="CustomShape 153">
              <a:extLst>
                <a:ext uri="{FF2B5EF4-FFF2-40B4-BE49-F238E27FC236}">
                  <a16:creationId xmlns:a16="http://schemas.microsoft.com/office/drawing/2014/main" id="{75D14FF0-DACB-44B5-8D45-486414DC20AB}"/>
                </a:ext>
              </a:extLst>
            </p:cNvPr>
            <p:cNvSpPr/>
            <p:nvPr/>
          </p:nvSpPr>
          <p:spPr>
            <a:xfrm rot="10800000">
              <a:off x="15032520" y="2764440"/>
              <a:ext cx="162000" cy="169920"/>
            </a:xfrm>
            <a:custGeom>
              <a:avLst/>
              <a:gdLst/>
              <a:ahLst/>
              <a:cxnLst/>
              <a:rect l="l" t="t" r="r" b="b"/>
              <a:pathLst>
                <a:path w="448355" h="448355">
                  <a:moveTo>
                    <a:pt x="448227" y="224071"/>
                  </a:moveTo>
                  <a:cubicBezTo>
                    <a:pt x="448227" y="347881"/>
                    <a:pt x="347859" y="448249"/>
                    <a:pt x="224049" y="448249"/>
                  </a:cubicBezTo>
                  <a:cubicBezTo>
                    <a:pt x="100239" y="448249"/>
                    <a:pt x="-129" y="347881"/>
                    <a:pt x="-129" y="224071"/>
                  </a:cubicBezTo>
                  <a:cubicBezTo>
                    <a:pt x="-129" y="100261"/>
                    <a:pt x="100239" y="-107"/>
                    <a:pt x="224049" y="-107"/>
                  </a:cubicBezTo>
                  <a:cubicBezTo>
                    <a:pt x="347859" y="-107"/>
                    <a:pt x="448227" y="100261"/>
                    <a:pt x="448227" y="224071"/>
                  </a:cubicBezTo>
                  <a:close/>
                </a:path>
              </a:pathLst>
            </a:custGeom>
            <a:ln/>
          </p:spPr>
          <p:style>
            <a:lnRef idx="2">
              <a:schemeClr val="dk1"/>
            </a:lnRef>
            <a:fillRef idx="1">
              <a:schemeClr val="lt1"/>
            </a:fillRef>
            <a:effectRef idx="0">
              <a:schemeClr val="dk1"/>
            </a:effectRef>
            <a:fontRef idx="minor"/>
          </p:style>
        </p:sp>
        <p:sp>
          <p:nvSpPr>
            <p:cNvPr id="287" name="CustomShape 154">
              <a:extLst>
                <a:ext uri="{FF2B5EF4-FFF2-40B4-BE49-F238E27FC236}">
                  <a16:creationId xmlns:a16="http://schemas.microsoft.com/office/drawing/2014/main" id="{DFC6CF47-2D4A-4EF8-9C53-AA715116447D}"/>
                </a:ext>
              </a:extLst>
            </p:cNvPr>
            <p:cNvSpPr/>
            <p:nvPr/>
          </p:nvSpPr>
          <p:spPr>
            <a:xfrm rot="10800000">
              <a:off x="15032520" y="2414880"/>
              <a:ext cx="162000" cy="169920"/>
            </a:xfrm>
            <a:custGeom>
              <a:avLst/>
              <a:gdLst/>
              <a:ahLst/>
              <a:cxnLst/>
              <a:rect l="l" t="t" r="r" b="b"/>
              <a:pathLst>
                <a:path w="448355" h="448355">
                  <a:moveTo>
                    <a:pt x="448227" y="224150"/>
                  </a:moveTo>
                  <a:cubicBezTo>
                    <a:pt x="448227" y="347960"/>
                    <a:pt x="347859" y="448328"/>
                    <a:pt x="224049" y="448328"/>
                  </a:cubicBezTo>
                  <a:cubicBezTo>
                    <a:pt x="100239" y="448328"/>
                    <a:pt x="-129" y="347960"/>
                    <a:pt x="-129" y="224150"/>
                  </a:cubicBezTo>
                  <a:cubicBezTo>
                    <a:pt x="-129" y="100340"/>
                    <a:pt x="100239" y="-28"/>
                    <a:pt x="224049" y="-28"/>
                  </a:cubicBezTo>
                  <a:cubicBezTo>
                    <a:pt x="347859" y="-28"/>
                    <a:pt x="448227" y="100340"/>
                    <a:pt x="448227" y="224150"/>
                  </a:cubicBezTo>
                  <a:close/>
                </a:path>
              </a:pathLst>
            </a:custGeom>
            <a:ln/>
          </p:spPr>
          <p:style>
            <a:lnRef idx="2">
              <a:schemeClr val="dk1"/>
            </a:lnRef>
            <a:fillRef idx="1">
              <a:schemeClr val="lt1"/>
            </a:fillRef>
            <a:effectRef idx="0">
              <a:schemeClr val="dk1"/>
            </a:effectRef>
            <a:fontRef idx="minor"/>
          </p:style>
        </p:sp>
        <p:sp>
          <p:nvSpPr>
            <p:cNvPr id="288" name="CustomShape 155">
              <a:extLst>
                <a:ext uri="{FF2B5EF4-FFF2-40B4-BE49-F238E27FC236}">
                  <a16:creationId xmlns:a16="http://schemas.microsoft.com/office/drawing/2014/main" id="{1506467E-94E5-4FFC-9924-0F433AD85965}"/>
                </a:ext>
              </a:extLst>
            </p:cNvPr>
            <p:cNvSpPr/>
            <p:nvPr/>
          </p:nvSpPr>
          <p:spPr>
            <a:xfrm rot="10800000">
              <a:off x="15032520" y="2065320"/>
              <a:ext cx="162000" cy="169920"/>
            </a:xfrm>
            <a:custGeom>
              <a:avLst/>
              <a:gdLst/>
              <a:ahLst/>
              <a:cxnLst/>
              <a:rect l="l" t="t" r="r" b="b"/>
              <a:pathLst>
                <a:path w="448355" h="448355">
                  <a:moveTo>
                    <a:pt x="448227" y="224229"/>
                  </a:moveTo>
                  <a:cubicBezTo>
                    <a:pt x="448227" y="348039"/>
                    <a:pt x="347859" y="448407"/>
                    <a:pt x="224049" y="448407"/>
                  </a:cubicBezTo>
                  <a:cubicBezTo>
                    <a:pt x="100239" y="448407"/>
                    <a:pt x="-129" y="348039"/>
                    <a:pt x="-129" y="224229"/>
                  </a:cubicBezTo>
                  <a:cubicBezTo>
                    <a:pt x="-129" y="100419"/>
                    <a:pt x="100239" y="52"/>
                    <a:pt x="224049" y="52"/>
                  </a:cubicBezTo>
                  <a:cubicBezTo>
                    <a:pt x="347859" y="52"/>
                    <a:pt x="448227" y="100419"/>
                    <a:pt x="448227" y="224229"/>
                  </a:cubicBezTo>
                  <a:close/>
                </a:path>
              </a:pathLst>
            </a:custGeom>
            <a:ln/>
          </p:spPr>
          <p:style>
            <a:lnRef idx="2">
              <a:schemeClr val="dk1"/>
            </a:lnRef>
            <a:fillRef idx="1">
              <a:schemeClr val="lt1"/>
            </a:fillRef>
            <a:effectRef idx="0">
              <a:schemeClr val="dk1"/>
            </a:effectRef>
            <a:fontRef idx="minor"/>
          </p:style>
        </p:sp>
        <p:sp>
          <p:nvSpPr>
            <p:cNvPr id="289" name="CustomShape 156">
              <a:extLst>
                <a:ext uri="{FF2B5EF4-FFF2-40B4-BE49-F238E27FC236}">
                  <a16:creationId xmlns:a16="http://schemas.microsoft.com/office/drawing/2014/main" id="{5F9D3ED9-44C2-4963-ABD3-D35939EF0E72}"/>
                </a:ext>
              </a:extLst>
            </p:cNvPr>
            <p:cNvSpPr/>
            <p:nvPr/>
          </p:nvSpPr>
          <p:spPr>
            <a:xfrm rot="10800000">
              <a:off x="14357160" y="3463920"/>
              <a:ext cx="162000" cy="169920"/>
            </a:xfrm>
            <a:custGeom>
              <a:avLst/>
              <a:gdLst/>
              <a:ahLst/>
              <a:cxnLst/>
              <a:rect l="l" t="t" r="r" b="b"/>
              <a:pathLst>
                <a:path w="448355" h="448355">
                  <a:moveTo>
                    <a:pt x="448387" y="223913"/>
                  </a:moveTo>
                  <a:cubicBezTo>
                    <a:pt x="448387" y="347723"/>
                    <a:pt x="348019" y="448090"/>
                    <a:pt x="224209" y="448090"/>
                  </a:cubicBezTo>
                  <a:cubicBezTo>
                    <a:pt x="100400" y="448090"/>
                    <a:pt x="32" y="347723"/>
                    <a:pt x="32" y="223913"/>
                  </a:cubicBezTo>
                  <a:cubicBezTo>
                    <a:pt x="32" y="100103"/>
                    <a:pt x="100400" y="-265"/>
                    <a:pt x="224209" y="-265"/>
                  </a:cubicBezTo>
                  <a:cubicBezTo>
                    <a:pt x="348019" y="-265"/>
                    <a:pt x="448387" y="100103"/>
                    <a:pt x="448387" y="223913"/>
                  </a:cubicBezTo>
                  <a:close/>
                </a:path>
              </a:pathLst>
            </a:custGeom>
            <a:ln/>
          </p:spPr>
          <p:style>
            <a:lnRef idx="2">
              <a:schemeClr val="dk1"/>
            </a:lnRef>
            <a:fillRef idx="1">
              <a:schemeClr val="lt1"/>
            </a:fillRef>
            <a:effectRef idx="0">
              <a:schemeClr val="dk1"/>
            </a:effectRef>
            <a:fontRef idx="minor"/>
          </p:style>
        </p:sp>
        <p:sp>
          <p:nvSpPr>
            <p:cNvPr id="290" name="CustomShape 157">
              <a:extLst>
                <a:ext uri="{FF2B5EF4-FFF2-40B4-BE49-F238E27FC236}">
                  <a16:creationId xmlns:a16="http://schemas.microsoft.com/office/drawing/2014/main" id="{CC792B67-9285-4523-A18F-504AB7D0EC1E}"/>
                </a:ext>
              </a:extLst>
            </p:cNvPr>
            <p:cNvSpPr/>
            <p:nvPr/>
          </p:nvSpPr>
          <p:spPr>
            <a:xfrm rot="10800000">
              <a:off x="14357160" y="3114000"/>
              <a:ext cx="162000" cy="169920"/>
            </a:xfrm>
            <a:custGeom>
              <a:avLst/>
              <a:gdLst/>
              <a:ahLst/>
              <a:cxnLst/>
              <a:rect l="l" t="t" r="r" b="b"/>
              <a:pathLst>
                <a:path w="448355" h="448355">
                  <a:moveTo>
                    <a:pt x="448387" y="223992"/>
                  </a:moveTo>
                  <a:cubicBezTo>
                    <a:pt x="448387" y="347802"/>
                    <a:pt x="348019" y="448170"/>
                    <a:pt x="224209" y="448170"/>
                  </a:cubicBezTo>
                  <a:cubicBezTo>
                    <a:pt x="100400" y="448170"/>
                    <a:pt x="32" y="347802"/>
                    <a:pt x="32" y="223992"/>
                  </a:cubicBezTo>
                  <a:cubicBezTo>
                    <a:pt x="32" y="100182"/>
                    <a:pt x="100400" y="-186"/>
                    <a:pt x="224209" y="-186"/>
                  </a:cubicBezTo>
                  <a:cubicBezTo>
                    <a:pt x="348019" y="-186"/>
                    <a:pt x="448387" y="100182"/>
                    <a:pt x="448387" y="223992"/>
                  </a:cubicBezTo>
                  <a:close/>
                </a:path>
              </a:pathLst>
            </a:custGeom>
            <a:ln/>
          </p:spPr>
          <p:style>
            <a:lnRef idx="2">
              <a:schemeClr val="dk1"/>
            </a:lnRef>
            <a:fillRef idx="1">
              <a:schemeClr val="lt1"/>
            </a:fillRef>
            <a:effectRef idx="0">
              <a:schemeClr val="dk1"/>
            </a:effectRef>
            <a:fontRef idx="minor"/>
          </p:style>
        </p:sp>
        <p:sp>
          <p:nvSpPr>
            <p:cNvPr id="291" name="CustomShape 158">
              <a:extLst>
                <a:ext uri="{FF2B5EF4-FFF2-40B4-BE49-F238E27FC236}">
                  <a16:creationId xmlns:a16="http://schemas.microsoft.com/office/drawing/2014/main" id="{A55C5446-089C-4B9D-95EA-48445BA4DB86}"/>
                </a:ext>
              </a:extLst>
            </p:cNvPr>
            <p:cNvSpPr/>
            <p:nvPr/>
          </p:nvSpPr>
          <p:spPr>
            <a:xfrm rot="10800000">
              <a:off x="14357160" y="2764440"/>
              <a:ext cx="162000" cy="169920"/>
            </a:xfrm>
            <a:custGeom>
              <a:avLst/>
              <a:gdLst/>
              <a:ahLst/>
              <a:cxnLst/>
              <a:rect l="l" t="t" r="r" b="b"/>
              <a:pathLst>
                <a:path w="448355" h="448355">
                  <a:moveTo>
                    <a:pt x="448387" y="224071"/>
                  </a:moveTo>
                  <a:cubicBezTo>
                    <a:pt x="448387" y="347881"/>
                    <a:pt x="348019" y="448249"/>
                    <a:pt x="224209" y="448249"/>
                  </a:cubicBezTo>
                  <a:cubicBezTo>
                    <a:pt x="100400" y="448249"/>
                    <a:pt x="32" y="347881"/>
                    <a:pt x="32" y="224071"/>
                  </a:cubicBezTo>
                  <a:cubicBezTo>
                    <a:pt x="32" y="100261"/>
                    <a:pt x="100400" y="-107"/>
                    <a:pt x="224209" y="-107"/>
                  </a:cubicBezTo>
                  <a:cubicBezTo>
                    <a:pt x="348019" y="-107"/>
                    <a:pt x="448387" y="100261"/>
                    <a:pt x="448387" y="224071"/>
                  </a:cubicBezTo>
                  <a:close/>
                </a:path>
              </a:pathLst>
            </a:custGeom>
            <a:ln/>
          </p:spPr>
          <p:style>
            <a:lnRef idx="2">
              <a:schemeClr val="dk1"/>
            </a:lnRef>
            <a:fillRef idx="1">
              <a:schemeClr val="lt1"/>
            </a:fillRef>
            <a:effectRef idx="0">
              <a:schemeClr val="dk1"/>
            </a:effectRef>
            <a:fontRef idx="minor"/>
          </p:style>
        </p:sp>
        <p:sp>
          <p:nvSpPr>
            <p:cNvPr id="292" name="CustomShape 159">
              <a:extLst>
                <a:ext uri="{FF2B5EF4-FFF2-40B4-BE49-F238E27FC236}">
                  <a16:creationId xmlns:a16="http://schemas.microsoft.com/office/drawing/2014/main" id="{432CC6D5-EAA9-45D6-9FEE-929936D88EBD}"/>
                </a:ext>
              </a:extLst>
            </p:cNvPr>
            <p:cNvSpPr/>
            <p:nvPr/>
          </p:nvSpPr>
          <p:spPr>
            <a:xfrm rot="10800000">
              <a:off x="14357160" y="2414880"/>
              <a:ext cx="162000" cy="169920"/>
            </a:xfrm>
            <a:custGeom>
              <a:avLst/>
              <a:gdLst/>
              <a:ahLst/>
              <a:cxnLst/>
              <a:rect l="l" t="t" r="r" b="b"/>
              <a:pathLst>
                <a:path w="448355" h="448355">
                  <a:moveTo>
                    <a:pt x="448387" y="224150"/>
                  </a:moveTo>
                  <a:cubicBezTo>
                    <a:pt x="448387" y="347960"/>
                    <a:pt x="348019" y="448328"/>
                    <a:pt x="224209" y="448328"/>
                  </a:cubicBezTo>
                  <a:cubicBezTo>
                    <a:pt x="100400" y="448328"/>
                    <a:pt x="32" y="347960"/>
                    <a:pt x="32" y="224150"/>
                  </a:cubicBezTo>
                  <a:cubicBezTo>
                    <a:pt x="32" y="100340"/>
                    <a:pt x="100400" y="-28"/>
                    <a:pt x="224209" y="-28"/>
                  </a:cubicBezTo>
                  <a:cubicBezTo>
                    <a:pt x="348019" y="-28"/>
                    <a:pt x="448387" y="100340"/>
                    <a:pt x="448387" y="224150"/>
                  </a:cubicBezTo>
                  <a:close/>
                </a:path>
              </a:pathLst>
            </a:custGeom>
            <a:ln/>
          </p:spPr>
          <p:style>
            <a:lnRef idx="2">
              <a:schemeClr val="dk1"/>
            </a:lnRef>
            <a:fillRef idx="1">
              <a:schemeClr val="lt1"/>
            </a:fillRef>
            <a:effectRef idx="0">
              <a:schemeClr val="dk1"/>
            </a:effectRef>
            <a:fontRef idx="minor"/>
          </p:style>
        </p:sp>
        <p:sp>
          <p:nvSpPr>
            <p:cNvPr id="293" name="CustomShape 160">
              <a:extLst>
                <a:ext uri="{FF2B5EF4-FFF2-40B4-BE49-F238E27FC236}">
                  <a16:creationId xmlns:a16="http://schemas.microsoft.com/office/drawing/2014/main" id="{B43674B3-4313-479F-B367-C5775E38140D}"/>
                </a:ext>
              </a:extLst>
            </p:cNvPr>
            <p:cNvSpPr/>
            <p:nvPr/>
          </p:nvSpPr>
          <p:spPr>
            <a:xfrm rot="10800000">
              <a:off x="14357160" y="2065320"/>
              <a:ext cx="162000" cy="169920"/>
            </a:xfrm>
            <a:custGeom>
              <a:avLst/>
              <a:gdLst/>
              <a:ahLst/>
              <a:cxnLst/>
              <a:rect l="l" t="t" r="r" b="b"/>
              <a:pathLst>
                <a:path w="448355" h="448355">
                  <a:moveTo>
                    <a:pt x="448387" y="224229"/>
                  </a:moveTo>
                  <a:cubicBezTo>
                    <a:pt x="448387" y="348039"/>
                    <a:pt x="348019" y="448407"/>
                    <a:pt x="224209" y="448407"/>
                  </a:cubicBezTo>
                  <a:cubicBezTo>
                    <a:pt x="100400" y="448407"/>
                    <a:pt x="32" y="348039"/>
                    <a:pt x="32" y="224229"/>
                  </a:cubicBezTo>
                  <a:cubicBezTo>
                    <a:pt x="32" y="100419"/>
                    <a:pt x="100400" y="52"/>
                    <a:pt x="224209" y="52"/>
                  </a:cubicBezTo>
                  <a:cubicBezTo>
                    <a:pt x="348019" y="52"/>
                    <a:pt x="448387" y="100419"/>
                    <a:pt x="448387" y="224229"/>
                  </a:cubicBezTo>
                  <a:close/>
                </a:path>
              </a:pathLst>
            </a:custGeom>
            <a:ln/>
          </p:spPr>
          <p:style>
            <a:lnRef idx="2">
              <a:schemeClr val="dk1"/>
            </a:lnRef>
            <a:fillRef idx="1">
              <a:schemeClr val="lt1"/>
            </a:fillRef>
            <a:effectRef idx="0">
              <a:schemeClr val="dk1"/>
            </a:effectRef>
            <a:fontRef idx="minor"/>
          </p:style>
        </p:sp>
        <p:sp>
          <p:nvSpPr>
            <p:cNvPr id="294" name="CustomShape 161">
              <a:extLst>
                <a:ext uri="{FF2B5EF4-FFF2-40B4-BE49-F238E27FC236}">
                  <a16:creationId xmlns:a16="http://schemas.microsoft.com/office/drawing/2014/main" id="{516D24BE-DFB5-4E1C-BBD8-1D837509AEED}"/>
                </a:ext>
              </a:extLst>
            </p:cNvPr>
            <p:cNvSpPr/>
            <p:nvPr/>
          </p:nvSpPr>
          <p:spPr>
            <a:xfrm rot="10800000">
              <a:off x="13682160" y="3288960"/>
              <a:ext cx="162000" cy="169920"/>
            </a:xfrm>
            <a:custGeom>
              <a:avLst/>
              <a:gdLst/>
              <a:ahLst/>
              <a:cxnLst/>
              <a:rect l="l" t="t" r="r" b="b"/>
              <a:pathLst>
                <a:path w="448355" h="448355">
                  <a:moveTo>
                    <a:pt x="448548" y="223952"/>
                  </a:moveTo>
                  <a:cubicBezTo>
                    <a:pt x="448548" y="347762"/>
                    <a:pt x="348180" y="448130"/>
                    <a:pt x="224370" y="448130"/>
                  </a:cubicBezTo>
                  <a:cubicBezTo>
                    <a:pt x="100560" y="448130"/>
                    <a:pt x="192" y="347762"/>
                    <a:pt x="192" y="223952"/>
                  </a:cubicBezTo>
                  <a:cubicBezTo>
                    <a:pt x="192" y="100142"/>
                    <a:pt x="100560" y="-226"/>
                    <a:pt x="224370" y="-226"/>
                  </a:cubicBezTo>
                  <a:cubicBezTo>
                    <a:pt x="348180" y="-226"/>
                    <a:pt x="448548" y="100142"/>
                    <a:pt x="448548" y="223952"/>
                  </a:cubicBezTo>
                  <a:close/>
                </a:path>
              </a:pathLst>
            </a:custGeom>
            <a:ln/>
          </p:spPr>
          <p:style>
            <a:lnRef idx="2">
              <a:schemeClr val="dk1"/>
            </a:lnRef>
            <a:fillRef idx="1">
              <a:schemeClr val="lt1"/>
            </a:fillRef>
            <a:effectRef idx="0">
              <a:schemeClr val="dk1"/>
            </a:effectRef>
            <a:fontRef idx="minor"/>
          </p:style>
        </p:sp>
        <p:sp>
          <p:nvSpPr>
            <p:cNvPr id="295" name="CustomShape 162">
              <a:extLst>
                <a:ext uri="{FF2B5EF4-FFF2-40B4-BE49-F238E27FC236}">
                  <a16:creationId xmlns:a16="http://schemas.microsoft.com/office/drawing/2014/main" id="{C53EBCBE-AAF5-42E4-99C4-1C0C26C319EB}"/>
                </a:ext>
              </a:extLst>
            </p:cNvPr>
            <p:cNvSpPr/>
            <p:nvPr/>
          </p:nvSpPr>
          <p:spPr>
            <a:xfrm rot="10800000">
              <a:off x="13682160" y="2939400"/>
              <a:ext cx="162000" cy="169920"/>
            </a:xfrm>
            <a:custGeom>
              <a:avLst/>
              <a:gdLst/>
              <a:ahLst/>
              <a:cxnLst/>
              <a:rect l="l" t="t" r="r" b="b"/>
              <a:pathLst>
                <a:path w="448355" h="448355">
                  <a:moveTo>
                    <a:pt x="448548" y="224031"/>
                  </a:moveTo>
                  <a:cubicBezTo>
                    <a:pt x="448548" y="347841"/>
                    <a:pt x="348180" y="448209"/>
                    <a:pt x="224370" y="448209"/>
                  </a:cubicBezTo>
                  <a:cubicBezTo>
                    <a:pt x="100560" y="448209"/>
                    <a:pt x="192" y="347841"/>
                    <a:pt x="192" y="224031"/>
                  </a:cubicBezTo>
                  <a:cubicBezTo>
                    <a:pt x="192" y="100221"/>
                    <a:pt x="100560" y="-146"/>
                    <a:pt x="224370" y="-146"/>
                  </a:cubicBezTo>
                  <a:cubicBezTo>
                    <a:pt x="348180" y="-146"/>
                    <a:pt x="448548" y="100221"/>
                    <a:pt x="448548" y="224031"/>
                  </a:cubicBezTo>
                  <a:close/>
                </a:path>
              </a:pathLst>
            </a:custGeom>
            <a:ln/>
          </p:spPr>
          <p:style>
            <a:lnRef idx="2">
              <a:schemeClr val="dk1"/>
            </a:lnRef>
            <a:fillRef idx="1">
              <a:schemeClr val="lt1"/>
            </a:fillRef>
            <a:effectRef idx="0">
              <a:schemeClr val="dk1"/>
            </a:effectRef>
            <a:fontRef idx="minor"/>
          </p:style>
        </p:sp>
        <p:sp>
          <p:nvSpPr>
            <p:cNvPr id="296" name="CustomShape 163">
              <a:extLst>
                <a:ext uri="{FF2B5EF4-FFF2-40B4-BE49-F238E27FC236}">
                  <a16:creationId xmlns:a16="http://schemas.microsoft.com/office/drawing/2014/main" id="{7237D668-E7A7-4D32-B7A2-D130CC182DE5}"/>
                </a:ext>
              </a:extLst>
            </p:cNvPr>
            <p:cNvSpPr/>
            <p:nvPr/>
          </p:nvSpPr>
          <p:spPr>
            <a:xfrm rot="10800000">
              <a:off x="13682160" y="2589840"/>
              <a:ext cx="162000" cy="169920"/>
            </a:xfrm>
            <a:custGeom>
              <a:avLst/>
              <a:gdLst/>
              <a:ahLst/>
              <a:cxnLst/>
              <a:rect l="l" t="t" r="r" b="b"/>
              <a:pathLst>
                <a:path w="448355" h="448355">
                  <a:moveTo>
                    <a:pt x="448548" y="224111"/>
                  </a:moveTo>
                  <a:cubicBezTo>
                    <a:pt x="448548" y="347921"/>
                    <a:pt x="348180" y="448288"/>
                    <a:pt x="224370" y="448288"/>
                  </a:cubicBezTo>
                  <a:cubicBezTo>
                    <a:pt x="100560" y="448288"/>
                    <a:pt x="192" y="347921"/>
                    <a:pt x="192" y="224111"/>
                  </a:cubicBezTo>
                  <a:cubicBezTo>
                    <a:pt x="192" y="100301"/>
                    <a:pt x="100560" y="-67"/>
                    <a:pt x="224370" y="-67"/>
                  </a:cubicBezTo>
                  <a:cubicBezTo>
                    <a:pt x="348180" y="-67"/>
                    <a:pt x="448548" y="100301"/>
                    <a:pt x="448548" y="224111"/>
                  </a:cubicBezTo>
                  <a:close/>
                </a:path>
              </a:pathLst>
            </a:custGeom>
            <a:ln/>
          </p:spPr>
          <p:style>
            <a:lnRef idx="2">
              <a:schemeClr val="dk1"/>
            </a:lnRef>
            <a:fillRef idx="1">
              <a:schemeClr val="lt1"/>
            </a:fillRef>
            <a:effectRef idx="0">
              <a:schemeClr val="dk1"/>
            </a:effectRef>
            <a:fontRef idx="minor"/>
          </p:style>
        </p:sp>
        <p:sp>
          <p:nvSpPr>
            <p:cNvPr id="297" name="CustomShape 164">
              <a:extLst>
                <a:ext uri="{FF2B5EF4-FFF2-40B4-BE49-F238E27FC236}">
                  <a16:creationId xmlns:a16="http://schemas.microsoft.com/office/drawing/2014/main" id="{47099FA7-79D1-45C8-BD65-0356153956F7}"/>
                </a:ext>
              </a:extLst>
            </p:cNvPr>
            <p:cNvSpPr/>
            <p:nvPr/>
          </p:nvSpPr>
          <p:spPr>
            <a:xfrm rot="10800000">
              <a:off x="13682160" y="2239920"/>
              <a:ext cx="162000" cy="169920"/>
            </a:xfrm>
            <a:custGeom>
              <a:avLst/>
              <a:gdLst/>
              <a:ahLst/>
              <a:cxnLst/>
              <a:rect l="l" t="t" r="r" b="b"/>
              <a:pathLst>
                <a:path w="448355" h="448355">
                  <a:moveTo>
                    <a:pt x="448548" y="224190"/>
                  </a:moveTo>
                  <a:cubicBezTo>
                    <a:pt x="448548" y="348000"/>
                    <a:pt x="348180" y="448368"/>
                    <a:pt x="224370" y="448368"/>
                  </a:cubicBezTo>
                  <a:cubicBezTo>
                    <a:pt x="100560" y="448368"/>
                    <a:pt x="192" y="348000"/>
                    <a:pt x="192" y="224190"/>
                  </a:cubicBezTo>
                  <a:cubicBezTo>
                    <a:pt x="192" y="100380"/>
                    <a:pt x="100560" y="12"/>
                    <a:pt x="224370" y="12"/>
                  </a:cubicBezTo>
                  <a:cubicBezTo>
                    <a:pt x="348180" y="12"/>
                    <a:pt x="448548" y="100380"/>
                    <a:pt x="448548" y="224190"/>
                  </a:cubicBezTo>
                  <a:close/>
                </a:path>
              </a:pathLst>
            </a:custGeom>
            <a:ln/>
          </p:spPr>
          <p:style>
            <a:lnRef idx="2">
              <a:schemeClr val="dk1"/>
            </a:lnRef>
            <a:fillRef idx="1">
              <a:schemeClr val="lt1"/>
            </a:fillRef>
            <a:effectRef idx="0">
              <a:schemeClr val="dk1"/>
            </a:effectRef>
            <a:fontRef idx="minor"/>
          </p:style>
        </p:sp>
        <p:sp>
          <p:nvSpPr>
            <p:cNvPr id="298" name="CustomShape 165">
              <a:extLst>
                <a:ext uri="{FF2B5EF4-FFF2-40B4-BE49-F238E27FC236}">
                  <a16:creationId xmlns:a16="http://schemas.microsoft.com/office/drawing/2014/main" id="{F2580380-ECE2-4A4A-BE67-D3B911B21EF3}"/>
                </a:ext>
              </a:extLst>
            </p:cNvPr>
            <p:cNvSpPr/>
            <p:nvPr/>
          </p:nvSpPr>
          <p:spPr>
            <a:xfrm rot="10800000">
              <a:off x="13006800" y="2939400"/>
              <a:ext cx="162000" cy="169920"/>
            </a:xfrm>
            <a:custGeom>
              <a:avLst/>
              <a:gdLst/>
              <a:ahLst/>
              <a:cxnLst/>
              <a:rect l="l" t="t" r="r" b="b"/>
              <a:pathLst>
                <a:path w="448355" h="448355">
                  <a:moveTo>
                    <a:pt x="448708" y="224031"/>
                  </a:moveTo>
                  <a:cubicBezTo>
                    <a:pt x="448708" y="347841"/>
                    <a:pt x="348340" y="448209"/>
                    <a:pt x="224530" y="448209"/>
                  </a:cubicBezTo>
                  <a:cubicBezTo>
                    <a:pt x="100720" y="448209"/>
                    <a:pt x="353" y="347841"/>
                    <a:pt x="353" y="224031"/>
                  </a:cubicBezTo>
                  <a:cubicBezTo>
                    <a:pt x="353" y="100221"/>
                    <a:pt x="100720" y="-146"/>
                    <a:pt x="224530" y="-146"/>
                  </a:cubicBezTo>
                  <a:cubicBezTo>
                    <a:pt x="348340" y="-146"/>
                    <a:pt x="448708" y="100221"/>
                    <a:pt x="448708" y="224031"/>
                  </a:cubicBezTo>
                  <a:close/>
                </a:path>
              </a:pathLst>
            </a:custGeom>
            <a:ln/>
          </p:spPr>
          <p:style>
            <a:lnRef idx="2">
              <a:schemeClr val="dk1"/>
            </a:lnRef>
            <a:fillRef idx="1">
              <a:schemeClr val="lt1"/>
            </a:fillRef>
            <a:effectRef idx="0">
              <a:schemeClr val="dk1"/>
            </a:effectRef>
            <a:fontRef idx="minor"/>
          </p:style>
        </p:sp>
        <p:sp>
          <p:nvSpPr>
            <p:cNvPr id="299" name="CustomShape 166">
              <a:extLst>
                <a:ext uri="{FF2B5EF4-FFF2-40B4-BE49-F238E27FC236}">
                  <a16:creationId xmlns:a16="http://schemas.microsoft.com/office/drawing/2014/main" id="{6E5E535D-EE74-4EED-B466-91EA290CA967}"/>
                </a:ext>
              </a:extLst>
            </p:cNvPr>
            <p:cNvSpPr/>
            <p:nvPr/>
          </p:nvSpPr>
          <p:spPr>
            <a:xfrm rot="10800000">
              <a:off x="13006800" y="2589840"/>
              <a:ext cx="162000" cy="169920"/>
            </a:xfrm>
            <a:custGeom>
              <a:avLst/>
              <a:gdLst/>
              <a:ahLst/>
              <a:cxnLst/>
              <a:rect l="l" t="t" r="r" b="b"/>
              <a:pathLst>
                <a:path w="448355" h="448355">
                  <a:moveTo>
                    <a:pt x="448708" y="224111"/>
                  </a:moveTo>
                  <a:cubicBezTo>
                    <a:pt x="448708" y="347921"/>
                    <a:pt x="348340" y="448288"/>
                    <a:pt x="224530" y="448288"/>
                  </a:cubicBezTo>
                  <a:cubicBezTo>
                    <a:pt x="100720" y="448288"/>
                    <a:pt x="353" y="347921"/>
                    <a:pt x="353" y="224111"/>
                  </a:cubicBezTo>
                  <a:cubicBezTo>
                    <a:pt x="353" y="100301"/>
                    <a:pt x="100720" y="-67"/>
                    <a:pt x="224530" y="-67"/>
                  </a:cubicBezTo>
                  <a:cubicBezTo>
                    <a:pt x="348340" y="-67"/>
                    <a:pt x="448708" y="100301"/>
                    <a:pt x="448708" y="224111"/>
                  </a:cubicBezTo>
                  <a:close/>
                </a:path>
              </a:pathLst>
            </a:custGeom>
            <a:ln/>
          </p:spPr>
          <p:style>
            <a:lnRef idx="2">
              <a:schemeClr val="dk1"/>
            </a:lnRef>
            <a:fillRef idx="1">
              <a:schemeClr val="lt1"/>
            </a:fillRef>
            <a:effectRef idx="0">
              <a:schemeClr val="dk1"/>
            </a:effectRef>
            <a:fontRef idx="minor"/>
          </p:style>
        </p:sp>
      </p:grpSp>
      <p:sp>
        <p:nvSpPr>
          <p:cNvPr id="300" name="CustomShape 173">
            <a:extLst>
              <a:ext uri="{FF2B5EF4-FFF2-40B4-BE49-F238E27FC236}">
                <a16:creationId xmlns:a16="http://schemas.microsoft.com/office/drawing/2014/main" id="{0C396E3B-5DCF-4B67-B68F-2C13DE472C17}"/>
              </a:ext>
            </a:extLst>
          </p:cNvPr>
          <p:cNvSpPr/>
          <p:nvPr/>
        </p:nvSpPr>
        <p:spPr>
          <a:xfrm>
            <a:off x="4647899" y="4385942"/>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01" name="CustomShape 173">
            <a:extLst>
              <a:ext uri="{FF2B5EF4-FFF2-40B4-BE49-F238E27FC236}">
                <a16:creationId xmlns:a16="http://schemas.microsoft.com/office/drawing/2014/main" id="{B9CB4AAF-BF84-4E48-A6F9-9A307641D032}"/>
              </a:ext>
            </a:extLst>
          </p:cNvPr>
          <p:cNvSpPr/>
          <p:nvPr/>
        </p:nvSpPr>
        <p:spPr>
          <a:xfrm>
            <a:off x="6861689" y="4372934"/>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02" name="CustomShape 173">
            <a:extLst>
              <a:ext uri="{FF2B5EF4-FFF2-40B4-BE49-F238E27FC236}">
                <a16:creationId xmlns:a16="http://schemas.microsoft.com/office/drawing/2014/main" id="{6E498C17-7185-4258-A54A-47580D592EDA}"/>
              </a:ext>
            </a:extLst>
          </p:cNvPr>
          <p:cNvSpPr/>
          <p:nvPr/>
        </p:nvSpPr>
        <p:spPr>
          <a:xfrm>
            <a:off x="9435374" y="4395439"/>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303" name="CustomShape 15">
            <a:extLst>
              <a:ext uri="{FF2B5EF4-FFF2-40B4-BE49-F238E27FC236}">
                <a16:creationId xmlns:a16="http://schemas.microsoft.com/office/drawing/2014/main" id="{F54F5078-8A09-41E8-BBE6-55E5793B28E2}"/>
              </a:ext>
            </a:extLst>
          </p:cNvPr>
          <p:cNvSpPr/>
          <p:nvPr/>
        </p:nvSpPr>
        <p:spPr>
          <a:xfrm>
            <a:off x="1921981" y="3025454"/>
            <a:ext cx="1250675"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Encoder</a:t>
            </a:r>
            <a:endParaRPr lang="en-US" sz="2400" spc="-1" dirty="0">
              <a:latin typeface="Arial"/>
            </a:endParaRPr>
          </a:p>
        </p:txBody>
      </p:sp>
      <p:sp>
        <p:nvSpPr>
          <p:cNvPr id="304" name="CustomShape 41">
            <a:extLst>
              <a:ext uri="{FF2B5EF4-FFF2-40B4-BE49-F238E27FC236}">
                <a16:creationId xmlns:a16="http://schemas.microsoft.com/office/drawing/2014/main" id="{B8804EC1-BD06-441D-8F70-CD40941A8D7F}"/>
              </a:ext>
            </a:extLst>
          </p:cNvPr>
          <p:cNvSpPr/>
          <p:nvPr/>
        </p:nvSpPr>
        <p:spPr>
          <a:xfrm>
            <a:off x="8923781" y="2956247"/>
            <a:ext cx="1252180"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Decoder</a:t>
            </a:r>
            <a:endParaRPr lang="en-US" sz="2400" spc="-1" dirty="0">
              <a:latin typeface="Arial"/>
            </a:endParaRPr>
          </a:p>
        </p:txBody>
      </p:sp>
      <p:sp>
        <p:nvSpPr>
          <p:cNvPr id="305" name="CustomShape 34">
            <a:extLst>
              <a:ext uri="{FF2B5EF4-FFF2-40B4-BE49-F238E27FC236}">
                <a16:creationId xmlns:a16="http://schemas.microsoft.com/office/drawing/2014/main" id="{830008D9-3101-4F83-81A5-A0EF4E914642}"/>
              </a:ext>
            </a:extLst>
          </p:cNvPr>
          <p:cNvSpPr/>
          <p:nvPr/>
        </p:nvSpPr>
        <p:spPr>
          <a:xfrm>
            <a:off x="5167452" y="3065468"/>
            <a:ext cx="1697646" cy="567593"/>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000" b="1" i="1" spc="-1" dirty="0">
                <a:solidFill>
                  <a:srgbClr val="000000"/>
                </a:solidFill>
                <a:latin typeface="Arial"/>
              </a:rPr>
              <a:t>Latent Space</a:t>
            </a:r>
            <a:endParaRPr lang="en-US" sz="2000" spc="-1" dirty="0">
              <a:latin typeface="Arial"/>
            </a:endParaRPr>
          </a:p>
          <a:p>
            <a:pPr>
              <a:lnSpc>
                <a:spcPct val="100000"/>
              </a:lnSpc>
            </a:pPr>
            <a:endParaRPr lang="en-US" sz="1355" spc="-1" dirty="0">
              <a:latin typeface="Arial"/>
            </a:endParaRPr>
          </a:p>
        </p:txBody>
      </p:sp>
      <p:sp>
        <p:nvSpPr>
          <p:cNvPr id="306" name="文本框 305">
            <a:extLst>
              <a:ext uri="{FF2B5EF4-FFF2-40B4-BE49-F238E27FC236}">
                <a16:creationId xmlns:a16="http://schemas.microsoft.com/office/drawing/2014/main" id="{6F55790C-F9AB-4329-BCCB-A491141BFA71}"/>
              </a:ext>
            </a:extLst>
          </p:cNvPr>
          <p:cNvSpPr txBox="1"/>
          <p:nvPr/>
        </p:nvSpPr>
        <p:spPr>
          <a:xfrm>
            <a:off x="1057492" y="4094269"/>
            <a:ext cx="1401482" cy="954107"/>
          </a:xfrm>
          <a:prstGeom prst="rect">
            <a:avLst/>
          </a:prstGeom>
          <a:noFill/>
        </p:spPr>
        <p:txBody>
          <a:bodyPr wrap="square" rtlCol="0">
            <a:spAutoFit/>
          </a:bodyPr>
          <a:lstStyle/>
          <a:p>
            <a:pPr algn="ctr"/>
            <a:r>
              <a:rPr lang="en-US" altLang="zh-CN" sz="2800" dirty="0"/>
              <a:t>Uplink Channel</a:t>
            </a:r>
            <a:endParaRPr lang="zh-CN" altLang="en-US" sz="2800" dirty="0"/>
          </a:p>
        </p:txBody>
      </p:sp>
      <p:sp>
        <p:nvSpPr>
          <p:cNvPr id="307" name="文本框 306">
            <a:extLst>
              <a:ext uri="{FF2B5EF4-FFF2-40B4-BE49-F238E27FC236}">
                <a16:creationId xmlns:a16="http://schemas.microsoft.com/office/drawing/2014/main" id="{BCC967AC-3899-4A4A-8B14-10B62EA174AF}"/>
              </a:ext>
            </a:extLst>
          </p:cNvPr>
          <p:cNvSpPr txBox="1"/>
          <p:nvPr/>
        </p:nvSpPr>
        <p:spPr>
          <a:xfrm>
            <a:off x="9955969" y="4171683"/>
            <a:ext cx="1630805" cy="954107"/>
          </a:xfrm>
          <a:prstGeom prst="rect">
            <a:avLst/>
          </a:prstGeom>
          <a:noFill/>
        </p:spPr>
        <p:txBody>
          <a:bodyPr wrap="square" rtlCol="0">
            <a:spAutoFit/>
          </a:bodyPr>
          <a:lstStyle/>
          <a:p>
            <a:pPr algn="ctr"/>
            <a:r>
              <a:rPr lang="en-US" altLang="zh-CN" sz="2800" dirty="0"/>
              <a:t>Downlink Channel</a:t>
            </a:r>
            <a:endParaRPr lang="zh-CN" altLang="en-US" sz="2800" dirty="0"/>
          </a:p>
        </p:txBody>
      </p:sp>
      <p:sp>
        <p:nvSpPr>
          <p:cNvPr id="4" name="椭圆 3">
            <a:extLst>
              <a:ext uri="{FF2B5EF4-FFF2-40B4-BE49-F238E27FC236}">
                <a16:creationId xmlns:a16="http://schemas.microsoft.com/office/drawing/2014/main" id="{EEDB4827-3748-4688-9880-80751C847CDD}"/>
              </a:ext>
            </a:extLst>
          </p:cNvPr>
          <p:cNvSpPr/>
          <p:nvPr/>
        </p:nvSpPr>
        <p:spPr>
          <a:xfrm>
            <a:off x="4951693" y="2956247"/>
            <a:ext cx="2128741" cy="36802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868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a16="http://schemas.microsoft.com/office/drawing/2014/main" id="{1841FD03-F562-5053-156D-31921E24ECA6}"/>
              </a:ext>
            </a:extLst>
          </p:cNvPr>
          <p:cNvSpPr txBox="1"/>
          <p:nvPr/>
        </p:nvSpPr>
        <p:spPr>
          <a:xfrm>
            <a:off x="101061" y="136525"/>
            <a:ext cx="12090939" cy="646331"/>
          </a:xfrm>
          <a:prstGeom prst="rect">
            <a:avLst/>
          </a:prstGeom>
          <a:noFill/>
        </p:spPr>
        <p:txBody>
          <a:bodyPr wrap="none" rtlCol="0">
            <a:spAutoFit/>
          </a:bodyPr>
          <a:lstStyle/>
          <a:p>
            <a:r>
              <a:rPr lang="en-US" altLang="zh-CN" sz="3600"/>
              <a:t>Channel Feedback is An Important Problem for NextG Networks</a:t>
            </a:r>
            <a:endParaRPr lang="zh-CN" altLang="en-US" sz="3600"/>
          </a:p>
        </p:txBody>
      </p:sp>
      <p:pic>
        <p:nvPicPr>
          <p:cNvPr id="6" name="Picture 2">
            <a:hlinkClick r:id="rId3"/>
            <a:extLst>
              <a:ext uri="{FF2B5EF4-FFF2-40B4-BE49-F238E27FC236}">
                <a16:creationId xmlns:a16="http://schemas.microsoft.com/office/drawing/2014/main" id="{9FEDBE42-9D99-A2B2-C1A6-40B1CE8CA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456" y="2725563"/>
            <a:ext cx="3329162" cy="1815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 is Massive MIMO?">
            <a:extLst>
              <a:ext uri="{FF2B5EF4-FFF2-40B4-BE49-F238E27FC236}">
                <a16:creationId xmlns:a16="http://schemas.microsoft.com/office/drawing/2014/main" id="{6793DBD0-DB63-D232-CC1F-9780AF3D9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297" y="846513"/>
            <a:ext cx="3326321" cy="18153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ase Station Fading Performance Testing | Keysight">
            <a:hlinkClick r:id="rId6"/>
            <a:extLst>
              <a:ext uri="{FF2B5EF4-FFF2-40B4-BE49-F238E27FC236}">
                <a16:creationId xmlns:a16="http://schemas.microsoft.com/office/drawing/2014/main" id="{04D8AE97-3A76-E01D-9402-0E30EEAB87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456" y="4633297"/>
            <a:ext cx="3329161" cy="18503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7A2A04-DCE9-9100-2A95-42B2284F8A4C}"/>
              </a:ext>
            </a:extLst>
          </p:cNvPr>
          <p:cNvSpPr txBox="1"/>
          <p:nvPr/>
        </p:nvSpPr>
        <p:spPr>
          <a:xfrm>
            <a:off x="5052447" y="1061712"/>
            <a:ext cx="6524787" cy="1261884"/>
          </a:xfrm>
          <a:prstGeom prst="rect">
            <a:avLst/>
          </a:prstGeom>
          <a:noFill/>
        </p:spPr>
        <p:txBody>
          <a:bodyPr wrap="square" rtlCol="0">
            <a:spAutoFit/>
          </a:bodyPr>
          <a:lstStyle/>
          <a:p>
            <a:pPr algn="ctr"/>
            <a:r>
              <a:rPr lang="en-US" sz="2800" dirty="0"/>
              <a:t>In academia: </a:t>
            </a:r>
            <a:r>
              <a:rPr lang="en-US" sz="2400" dirty="0"/>
              <a:t>R2-F2 (SIGCOMM 2016), OptML (MobiCom 2019), FNN(2016), </a:t>
            </a:r>
            <a:r>
              <a:rPr lang="en-US" altLang="zh-CN" sz="2400" dirty="0"/>
              <a:t>ICC 2019, IEEE Access 2019, ACSSC 2019, …</a:t>
            </a:r>
            <a:r>
              <a:rPr lang="en-US" sz="2400" dirty="0"/>
              <a:t> </a:t>
            </a:r>
            <a:endParaRPr lang="en-US" sz="2800" i="1" dirty="0">
              <a:solidFill>
                <a:srgbClr val="FF0000"/>
              </a:solidFill>
            </a:endParaRPr>
          </a:p>
        </p:txBody>
      </p:sp>
      <p:sp>
        <p:nvSpPr>
          <p:cNvPr id="5" name="TextBox 4">
            <a:extLst>
              <a:ext uri="{FF2B5EF4-FFF2-40B4-BE49-F238E27FC236}">
                <a16:creationId xmlns:a16="http://schemas.microsoft.com/office/drawing/2014/main" id="{15F6BF4F-0A2D-36D5-2EDF-24044AEC13EE}"/>
              </a:ext>
            </a:extLst>
          </p:cNvPr>
          <p:cNvSpPr txBox="1"/>
          <p:nvPr/>
        </p:nvSpPr>
        <p:spPr>
          <a:xfrm>
            <a:off x="5200933" y="2841781"/>
            <a:ext cx="6524787" cy="523220"/>
          </a:xfrm>
          <a:prstGeom prst="rect">
            <a:avLst/>
          </a:prstGeom>
          <a:noFill/>
        </p:spPr>
        <p:txBody>
          <a:bodyPr wrap="square" rtlCol="0">
            <a:spAutoFit/>
          </a:bodyPr>
          <a:lstStyle/>
          <a:p>
            <a:pPr algn="ctr"/>
            <a:r>
              <a:rPr lang="en-US" sz="2800"/>
              <a:t>Industry</a:t>
            </a:r>
            <a:endParaRPr lang="en-US" sz="2800" i="1">
              <a:solidFill>
                <a:srgbClr val="FF0000"/>
              </a:solidFill>
            </a:endParaRPr>
          </a:p>
        </p:txBody>
      </p:sp>
      <p:pic>
        <p:nvPicPr>
          <p:cNvPr id="1026" name="Picture 2" descr="3GPP to study the enhancement needed for LTE-based eMBMS to meet the 5G  requirements – 5G-Xcast">
            <a:extLst>
              <a:ext uri="{FF2B5EF4-FFF2-40B4-BE49-F238E27FC236}">
                <a16:creationId xmlns:a16="http://schemas.microsoft.com/office/drawing/2014/main" id="{3786FCB6-12D2-61E1-8ACB-B9136B47C9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2795" y="3633260"/>
            <a:ext cx="2459671" cy="10469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ricsson Joins The OpenChain Governing Board - OpenChain">
            <a:extLst>
              <a:ext uri="{FF2B5EF4-FFF2-40B4-BE49-F238E27FC236}">
                <a16:creationId xmlns:a16="http://schemas.microsoft.com/office/drawing/2014/main" id="{BD785413-7351-1888-2A6A-D30A188262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1769" y="3633260"/>
            <a:ext cx="1983117" cy="9016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es Anyone Other Than A Few On Wall Street Want The Qualcomm - Broadcom  Deal To Go Through? - Moor Insights &amp; Strategy">
            <a:extLst>
              <a:ext uri="{FF2B5EF4-FFF2-40B4-BE49-F238E27FC236}">
                <a16:creationId xmlns:a16="http://schemas.microsoft.com/office/drawing/2014/main" id="{7DD2680E-A89D-7346-008E-4C0B401067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2793" y="4618787"/>
            <a:ext cx="2492657" cy="12469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9D710B7-2E6F-2C03-1E8E-FDAAF80FBA0F}"/>
              </a:ext>
            </a:extLst>
          </p:cNvPr>
          <p:cNvPicPr>
            <a:picLocks noChangeAspect="1"/>
          </p:cNvPicPr>
          <p:nvPr/>
        </p:nvPicPr>
        <p:blipFill>
          <a:blip r:embed="rId11"/>
          <a:stretch>
            <a:fillRect/>
          </a:stretch>
        </p:blipFill>
        <p:spPr>
          <a:xfrm>
            <a:off x="10414291" y="3429000"/>
            <a:ext cx="915531" cy="1124731"/>
          </a:xfrm>
          <a:prstGeom prst="rect">
            <a:avLst/>
          </a:prstGeom>
        </p:spPr>
      </p:pic>
      <p:pic>
        <p:nvPicPr>
          <p:cNvPr id="1036" name="Picture 12" descr="Nokia Corporation">
            <a:extLst>
              <a:ext uri="{FF2B5EF4-FFF2-40B4-BE49-F238E27FC236}">
                <a16:creationId xmlns:a16="http://schemas.microsoft.com/office/drawing/2014/main" id="{AE09DF8A-5B0C-EA56-E69D-CFF6B43EDE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0215" y="4618787"/>
            <a:ext cx="2526224" cy="106344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msung Logo | Brand Identity | Samsung US">
            <a:extLst>
              <a:ext uri="{FF2B5EF4-FFF2-40B4-BE49-F238E27FC236}">
                <a16:creationId xmlns:a16="http://schemas.microsoft.com/office/drawing/2014/main" id="{75972F5E-FBA4-2E96-C0C5-C9875CA5B3D3}"/>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10000" r="90000">
                        <a14:foregroundMark x1="32617" y1="48264" x2="32617" y2="48264"/>
                        <a14:foregroundMark x1="24805" y1="52083" x2="24805" y2="52083"/>
                        <a14:foregroundMark x1="38477" y1="50347" x2="38477" y2="50347"/>
                        <a14:foregroundMark x1="51758" y1="53125" x2="51758" y2="53125"/>
                        <a14:foregroundMark x1="56641" y1="54514" x2="56641" y2="54514"/>
                        <a14:foregroundMark x1="64063" y1="54167" x2="64063" y2="54167"/>
                        <a14:foregroundMark x1="73242" y1="52778" x2="73242"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993622" y="4054374"/>
            <a:ext cx="3856474" cy="216926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018E15F5-1962-CDEF-11AE-EC3C9C8F5CA2}"/>
              </a:ext>
            </a:extLst>
          </p:cNvPr>
          <p:cNvSpPr txBox="1">
            <a:spLocks/>
          </p:cNvSpPr>
          <p:nvPr/>
        </p:nvSpPr>
        <p:spPr>
          <a:xfrm>
            <a:off x="640597" y="4527626"/>
            <a:ext cx="10910806" cy="1376348"/>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rPr>
              <a:t>This Talk: Zero channel feedback, maximal performance!</a:t>
            </a:r>
          </a:p>
        </p:txBody>
      </p:sp>
    </p:spTree>
    <p:extLst>
      <p:ext uri="{BB962C8B-B14F-4D97-AF65-F5344CB8AC3E}">
        <p14:creationId xmlns:p14="http://schemas.microsoft.com/office/powerpoint/2010/main" val="35420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36"/>
                                        </p:tgtEl>
                                        <p:attrNameLst>
                                          <p:attrName>style.visibility</p:attrName>
                                        </p:attrNameLst>
                                      </p:cBhvr>
                                      <p:to>
                                        <p:strVal val="visible"/>
                                      </p:to>
                                    </p:set>
                                    <p:animEffect transition="in" filter="fade">
                                      <p:cBhvr>
                                        <p:cTn id="13" dur="500"/>
                                        <p:tgtEl>
                                          <p:spTgt spid="1036"/>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nodeType="with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fade">
                                      <p:cBhvr>
                                        <p:cTn id="22" dur="500"/>
                                        <p:tgtEl>
                                          <p:spTgt spid="1040"/>
                                        </p:tgtEl>
                                      </p:cBhvr>
                                    </p:animEffect>
                                  </p:childTnLst>
                                </p:cTn>
                              </p:par>
                              <p:par>
                                <p:cTn id="23" presetID="10"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6993709" cy="646331"/>
          </a:xfrm>
          <a:prstGeom prst="rect">
            <a:avLst/>
          </a:prstGeom>
          <a:noFill/>
        </p:spPr>
        <p:txBody>
          <a:bodyPr wrap="none" rtlCol="0">
            <a:spAutoFit/>
          </a:bodyPr>
          <a:lstStyle/>
          <a:p>
            <a:r>
              <a:rPr lang="en-US" altLang="zh-CN" sz="3600" dirty="0"/>
              <a:t>Network Architecture: Loss Function</a:t>
            </a:r>
            <a:endParaRPr lang="zh-CN" altLang="en-US" sz="3600" dirty="0"/>
          </a:p>
        </p:txBody>
      </p:sp>
      <p:sp>
        <p:nvSpPr>
          <p:cNvPr id="349" name="CustomShape 37">
            <a:extLst>
              <a:ext uri="{FF2B5EF4-FFF2-40B4-BE49-F238E27FC236}">
                <a16:creationId xmlns:a16="http://schemas.microsoft.com/office/drawing/2014/main" id="{0818B67C-44CB-4819-9CD1-4DD8740A320D}"/>
              </a:ext>
            </a:extLst>
          </p:cNvPr>
          <p:cNvSpPr/>
          <p:nvPr/>
        </p:nvSpPr>
        <p:spPr>
          <a:xfrm>
            <a:off x="506825" y="1443505"/>
            <a:ext cx="2821648" cy="95265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0" strike="noStrike" spc="-1" dirty="0">
                <a:solidFill>
                  <a:srgbClr val="000000"/>
                </a:solidFill>
                <a:latin typeface="Calibri"/>
              </a:rPr>
              <a:t>Ground Truth </a:t>
            </a:r>
          </a:p>
          <a:p>
            <a:pPr algn="ctr">
              <a:lnSpc>
                <a:spcPct val="100000"/>
              </a:lnSpc>
            </a:pPr>
            <a:r>
              <a:rPr lang="en-US" sz="2800" b="0" strike="noStrike" spc="-1" dirty="0">
                <a:solidFill>
                  <a:srgbClr val="000000"/>
                </a:solidFill>
                <a:latin typeface="Calibri"/>
              </a:rPr>
              <a:t>Downlink Channel</a:t>
            </a:r>
            <a:endParaRPr lang="en-US" sz="2800" b="0" strike="noStrike" spc="-1" dirty="0">
              <a:latin typeface="Arial"/>
            </a:endParaRPr>
          </a:p>
        </p:txBody>
      </p:sp>
      <p:sp>
        <p:nvSpPr>
          <p:cNvPr id="351" name="文本框 350">
            <a:extLst>
              <a:ext uri="{FF2B5EF4-FFF2-40B4-BE49-F238E27FC236}">
                <a16:creationId xmlns:a16="http://schemas.microsoft.com/office/drawing/2014/main" id="{E345B05E-4EFB-43C4-ACA7-D3297CE663AF}"/>
              </a:ext>
            </a:extLst>
          </p:cNvPr>
          <p:cNvSpPr txBox="1"/>
          <p:nvPr/>
        </p:nvSpPr>
        <p:spPr>
          <a:xfrm>
            <a:off x="4428417" y="1627445"/>
            <a:ext cx="4097340" cy="584775"/>
          </a:xfrm>
          <a:prstGeom prst="rect">
            <a:avLst/>
          </a:prstGeom>
          <a:noFill/>
        </p:spPr>
        <p:txBody>
          <a:bodyPr wrap="none" rtlCol="0">
            <a:spAutoFit/>
          </a:bodyPr>
          <a:lstStyle/>
          <a:p>
            <a:r>
              <a:rPr lang="en-US" altLang="zh-CN" sz="3200" dirty="0"/>
              <a:t>L2 Loss + KL Divergence</a:t>
            </a:r>
            <a:endParaRPr lang="zh-CN" altLang="en-US" sz="3200" dirty="0"/>
          </a:p>
        </p:txBody>
      </p:sp>
      <p:cxnSp>
        <p:nvCxnSpPr>
          <p:cNvPr id="352" name="直接箭头连接符 351">
            <a:extLst>
              <a:ext uri="{FF2B5EF4-FFF2-40B4-BE49-F238E27FC236}">
                <a16:creationId xmlns:a16="http://schemas.microsoft.com/office/drawing/2014/main" id="{4ABC4494-F532-433E-BF6D-664111789776}"/>
              </a:ext>
            </a:extLst>
          </p:cNvPr>
          <p:cNvCxnSpPr>
            <a:cxnSpLocks/>
          </p:cNvCxnSpPr>
          <p:nvPr/>
        </p:nvCxnSpPr>
        <p:spPr>
          <a:xfrm>
            <a:off x="3295834" y="1888681"/>
            <a:ext cx="1031862" cy="0"/>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358" name="直接箭头连接符 357">
            <a:extLst>
              <a:ext uri="{FF2B5EF4-FFF2-40B4-BE49-F238E27FC236}">
                <a16:creationId xmlns:a16="http://schemas.microsoft.com/office/drawing/2014/main" id="{260E44F7-0421-4F3E-A4D9-FCF654D767FB}"/>
              </a:ext>
            </a:extLst>
          </p:cNvPr>
          <p:cNvCxnSpPr>
            <a:cxnSpLocks/>
            <a:endCxn id="351" idx="2"/>
          </p:cNvCxnSpPr>
          <p:nvPr/>
        </p:nvCxnSpPr>
        <p:spPr>
          <a:xfrm flipV="1">
            <a:off x="6016275" y="2212220"/>
            <a:ext cx="460812" cy="853248"/>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grpSp>
        <p:nvGrpSpPr>
          <p:cNvPr id="471" name="组合 470">
            <a:extLst>
              <a:ext uri="{FF2B5EF4-FFF2-40B4-BE49-F238E27FC236}">
                <a16:creationId xmlns:a16="http://schemas.microsoft.com/office/drawing/2014/main" id="{7E3CA38F-B07D-476F-9468-70A766EBCE95}"/>
              </a:ext>
            </a:extLst>
          </p:cNvPr>
          <p:cNvGrpSpPr/>
          <p:nvPr/>
        </p:nvGrpSpPr>
        <p:grpSpPr>
          <a:xfrm>
            <a:off x="650161" y="2956247"/>
            <a:ext cx="11057930" cy="3384263"/>
            <a:chOff x="650161" y="2956247"/>
            <a:chExt cx="11057930" cy="3384263"/>
          </a:xfrm>
        </p:grpSpPr>
        <p:sp>
          <p:nvSpPr>
            <p:cNvPr id="472" name="CustomShape 9">
              <a:extLst>
                <a:ext uri="{FF2B5EF4-FFF2-40B4-BE49-F238E27FC236}">
                  <a16:creationId xmlns:a16="http://schemas.microsoft.com/office/drawing/2014/main" id="{A5032EA6-66AD-4873-A755-CF11C8C1E729}"/>
                </a:ext>
              </a:extLst>
            </p:cNvPr>
            <p:cNvSpPr/>
            <p:nvPr/>
          </p:nvSpPr>
          <p:spPr>
            <a:xfrm>
              <a:off x="650161" y="3540944"/>
              <a:ext cx="4298976"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473" name="CustomShape 173">
              <a:extLst>
                <a:ext uri="{FF2B5EF4-FFF2-40B4-BE49-F238E27FC236}">
                  <a16:creationId xmlns:a16="http://schemas.microsoft.com/office/drawing/2014/main" id="{D6104994-8F49-416F-9778-8A15DC17C6FF}"/>
                </a:ext>
              </a:extLst>
            </p:cNvPr>
            <p:cNvSpPr/>
            <p:nvPr/>
          </p:nvSpPr>
          <p:spPr>
            <a:xfrm>
              <a:off x="2551570" y="4392948"/>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74" name="CustomShape 173">
              <a:extLst>
                <a:ext uri="{FF2B5EF4-FFF2-40B4-BE49-F238E27FC236}">
                  <a16:creationId xmlns:a16="http://schemas.microsoft.com/office/drawing/2014/main" id="{F2DECB32-E5CD-45F1-A3CA-DC73782FB442}"/>
                </a:ext>
              </a:extLst>
            </p:cNvPr>
            <p:cNvSpPr/>
            <p:nvPr/>
          </p:nvSpPr>
          <p:spPr>
            <a:xfrm>
              <a:off x="7495672" y="4301507"/>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75" name="CustomShape 4">
              <a:extLst>
                <a:ext uri="{FF2B5EF4-FFF2-40B4-BE49-F238E27FC236}">
                  <a16:creationId xmlns:a16="http://schemas.microsoft.com/office/drawing/2014/main" id="{8F3E50F1-D12D-42B6-9BFA-F9287F05DE0A}"/>
                </a:ext>
              </a:extLst>
            </p:cNvPr>
            <p:cNvSpPr/>
            <p:nvPr/>
          </p:nvSpPr>
          <p:spPr>
            <a:xfrm>
              <a:off x="7160688" y="3529473"/>
              <a:ext cx="4547403"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476" name="CustomShape 16">
              <a:extLst>
                <a:ext uri="{FF2B5EF4-FFF2-40B4-BE49-F238E27FC236}">
                  <a16:creationId xmlns:a16="http://schemas.microsoft.com/office/drawing/2014/main" id="{03CB620B-7393-4E73-8825-8184DD61DAE2}"/>
                </a:ext>
              </a:extLst>
            </p:cNvPr>
            <p:cNvSpPr/>
            <p:nvPr/>
          </p:nvSpPr>
          <p:spPr>
            <a:xfrm flipV="1">
              <a:off x="6083993" y="4669623"/>
              <a:ext cx="247785" cy="4755"/>
            </a:xfrm>
            <a:custGeom>
              <a:avLst/>
              <a:gdLst/>
              <a:ahLst/>
              <a:cxnLst/>
              <a:rect l="l" t="t" r="r" b="b"/>
              <a:pathLst>
                <a:path w="21600" h="21600">
                  <a:moveTo>
                    <a:pt x="0" y="0"/>
                  </a:moveTo>
                  <a:lnTo>
                    <a:pt x="21600" y="21600"/>
                  </a:lnTo>
                </a:path>
              </a:pathLst>
            </a:custGeom>
            <a:noFill/>
            <a:ln w="19080">
              <a:tailEnd type="triangle" w="med" len="med"/>
            </a:ln>
          </p:spPr>
          <p:style>
            <a:lnRef idx="1">
              <a:schemeClr val="dk1"/>
            </a:lnRef>
            <a:fillRef idx="0">
              <a:schemeClr val="dk1"/>
            </a:fillRef>
            <a:effectRef idx="0">
              <a:schemeClr val="dk1"/>
            </a:effectRef>
            <a:fontRef idx="minor"/>
          </p:style>
        </p:sp>
        <p:grpSp>
          <p:nvGrpSpPr>
            <p:cNvPr id="477" name="Group 17">
              <a:extLst>
                <a:ext uri="{FF2B5EF4-FFF2-40B4-BE49-F238E27FC236}">
                  <a16:creationId xmlns:a16="http://schemas.microsoft.com/office/drawing/2014/main" id="{4A91B631-95D6-46A4-88E0-978C8D10508E}"/>
                </a:ext>
              </a:extLst>
            </p:cNvPr>
            <p:cNvGrpSpPr/>
            <p:nvPr/>
          </p:nvGrpSpPr>
          <p:grpSpPr>
            <a:xfrm>
              <a:off x="5323293" y="3554019"/>
              <a:ext cx="1152197" cy="2786491"/>
              <a:chOff x="10687680" y="1597679"/>
              <a:chExt cx="1674000" cy="3375552"/>
            </a:xfrm>
          </p:grpSpPr>
          <p:sp>
            <p:nvSpPr>
              <p:cNvPr id="608" name="CustomShape 19">
                <a:extLst>
                  <a:ext uri="{FF2B5EF4-FFF2-40B4-BE49-F238E27FC236}">
                    <a16:creationId xmlns:a16="http://schemas.microsoft.com/office/drawing/2014/main" id="{7D3E7C18-EE34-4576-BE8A-C06C0B487C37}"/>
                  </a:ext>
                </a:extLst>
              </p:cNvPr>
              <p:cNvSpPr/>
              <p:nvPr/>
            </p:nvSpPr>
            <p:spPr>
              <a:xfrm>
                <a:off x="12152880" y="2604239"/>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n-US" b="1" spc="-1">
                    <a:solidFill>
                      <a:srgbClr val="000000"/>
                    </a:solidFill>
                    <a:latin typeface="Arial"/>
                  </a:rPr>
                  <a:t>z</a:t>
                </a:r>
                <a:endParaRPr lang="en-US" sz="1016" spc="-1">
                  <a:latin typeface="Arial"/>
                </a:endParaRPr>
              </a:p>
            </p:txBody>
          </p:sp>
          <p:grpSp>
            <p:nvGrpSpPr>
              <p:cNvPr id="609" name="Group 21">
                <a:extLst>
                  <a:ext uri="{FF2B5EF4-FFF2-40B4-BE49-F238E27FC236}">
                    <a16:creationId xmlns:a16="http://schemas.microsoft.com/office/drawing/2014/main" id="{FDFF7BC6-FD5E-444D-A6E8-BE75F597BBA7}"/>
                  </a:ext>
                </a:extLst>
              </p:cNvPr>
              <p:cNvGrpSpPr/>
              <p:nvPr/>
            </p:nvGrpSpPr>
            <p:grpSpPr>
              <a:xfrm>
                <a:off x="10687680" y="1597679"/>
                <a:ext cx="1234080" cy="3375552"/>
                <a:chOff x="10687680" y="1597679"/>
                <a:chExt cx="1234080" cy="3375552"/>
              </a:xfrm>
            </p:grpSpPr>
            <p:grpSp>
              <p:nvGrpSpPr>
                <p:cNvPr id="610" name="Group 22">
                  <a:extLst>
                    <a:ext uri="{FF2B5EF4-FFF2-40B4-BE49-F238E27FC236}">
                      <a16:creationId xmlns:a16="http://schemas.microsoft.com/office/drawing/2014/main" id="{4BC72841-88E8-4626-B0A6-B2DED6331C00}"/>
                    </a:ext>
                  </a:extLst>
                </p:cNvPr>
                <p:cNvGrpSpPr/>
                <p:nvPr/>
              </p:nvGrpSpPr>
              <p:grpSpPr>
                <a:xfrm>
                  <a:off x="10907640" y="1954800"/>
                  <a:ext cx="884880" cy="2589480"/>
                  <a:chOff x="10907640" y="1954800"/>
                  <a:chExt cx="884880" cy="2589480"/>
                </a:xfrm>
              </p:grpSpPr>
              <p:sp>
                <p:nvSpPr>
                  <p:cNvPr id="612" name="CustomShape 23">
                    <a:extLst>
                      <a:ext uri="{FF2B5EF4-FFF2-40B4-BE49-F238E27FC236}">
                        <a16:creationId xmlns:a16="http://schemas.microsoft.com/office/drawing/2014/main" id="{B1A9E314-DDAA-49AC-A043-48C9E278CAF6}"/>
                      </a:ext>
                    </a:extLst>
                  </p:cNvPr>
                  <p:cNvSpPr/>
                  <p:nvPr/>
                </p:nvSpPr>
                <p:spPr>
                  <a:xfrm>
                    <a:off x="10928520" y="195480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μ</a:t>
                    </a:r>
                    <a:endParaRPr lang="en-US" sz="1016" spc="-1">
                      <a:latin typeface="Arial"/>
                    </a:endParaRPr>
                  </a:p>
                </p:txBody>
              </p:sp>
              <p:sp>
                <p:nvSpPr>
                  <p:cNvPr id="613" name="CustomShape 24">
                    <a:extLst>
                      <a:ext uri="{FF2B5EF4-FFF2-40B4-BE49-F238E27FC236}">
                        <a16:creationId xmlns:a16="http://schemas.microsoft.com/office/drawing/2014/main" id="{1CAFC1D8-FC52-44F1-8898-6EEB185BE7B5}"/>
                      </a:ext>
                    </a:extLst>
                  </p:cNvPr>
                  <p:cNvSpPr/>
                  <p:nvPr/>
                </p:nvSpPr>
                <p:spPr>
                  <a:xfrm>
                    <a:off x="10907640" y="288396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σ</a:t>
                    </a:r>
                    <a:endParaRPr lang="en-US" sz="1016" spc="-1">
                      <a:latin typeface="Arial"/>
                    </a:endParaRPr>
                  </a:p>
                </p:txBody>
              </p:sp>
              <p:sp>
                <p:nvSpPr>
                  <p:cNvPr id="614" name="CustomShape 25">
                    <a:extLst>
                      <a:ext uri="{FF2B5EF4-FFF2-40B4-BE49-F238E27FC236}">
                        <a16:creationId xmlns:a16="http://schemas.microsoft.com/office/drawing/2014/main" id="{05BF50C5-207E-4D2C-BFE1-8C7800A09B5A}"/>
                      </a:ext>
                    </a:extLst>
                  </p:cNvPr>
                  <p:cNvSpPr/>
                  <p:nvPr/>
                </p:nvSpPr>
                <p:spPr>
                  <a:xfrm>
                    <a:off x="10928520" y="4245480"/>
                    <a:ext cx="208800" cy="298800"/>
                  </a:xfrm>
                  <a:prstGeom prst="rect">
                    <a:avLst/>
                  </a:prstGeom>
                  <a:solidFill>
                    <a:schemeClr val="bg2"/>
                  </a:solidFill>
                  <a:ln/>
                </p:spPr>
                <p:style>
                  <a:lnRef idx="2">
                    <a:schemeClr val="accent6">
                      <a:shade val="50000"/>
                    </a:schemeClr>
                  </a:lnRef>
                  <a:fillRef idx="1">
                    <a:schemeClr val="accent6"/>
                  </a:fillRef>
                  <a:effectRef idx="0">
                    <a:schemeClr val="accent6"/>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ε</a:t>
                    </a:r>
                    <a:endParaRPr lang="en-US" sz="1016" spc="-1">
                      <a:latin typeface="Arial"/>
                    </a:endParaRPr>
                  </a:p>
                </p:txBody>
              </p:sp>
              <p:sp>
                <p:nvSpPr>
                  <p:cNvPr id="615" name="CustomShape 26">
                    <a:extLst>
                      <a:ext uri="{FF2B5EF4-FFF2-40B4-BE49-F238E27FC236}">
                        <a16:creationId xmlns:a16="http://schemas.microsoft.com/office/drawing/2014/main" id="{8E5E61D6-C631-4673-9666-BF6E7878479D}"/>
                      </a:ext>
                    </a:extLst>
                  </p:cNvPr>
                  <p:cNvSpPr/>
                  <p:nvPr/>
                </p:nvSpPr>
                <p:spPr>
                  <a:xfrm>
                    <a:off x="11116440" y="3228840"/>
                    <a:ext cx="212400" cy="4532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616" name="CustomShape 27">
                    <a:extLst>
                      <a:ext uri="{FF2B5EF4-FFF2-40B4-BE49-F238E27FC236}">
                        <a16:creationId xmlns:a16="http://schemas.microsoft.com/office/drawing/2014/main" id="{600386BE-F56F-4925-9A84-65FDE2C7D74D}"/>
                      </a:ext>
                    </a:extLst>
                  </p:cNvPr>
                  <p:cNvSpPr/>
                  <p:nvPr/>
                </p:nvSpPr>
                <p:spPr>
                  <a:xfrm flipV="1">
                    <a:off x="11137680" y="3977640"/>
                    <a:ext cx="191520" cy="41688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617" name="CustomShape 28">
                    <a:extLst>
                      <a:ext uri="{FF2B5EF4-FFF2-40B4-BE49-F238E27FC236}">
                        <a16:creationId xmlns:a16="http://schemas.microsoft.com/office/drawing/2014/main" id="{C8E92FE8-A353-491B-AB65-B0D509BA7EDA}"/>
                      </a:ext>
                    </a:extLst>
                  </p:cNvPr>
                  <p:cNvSpPr/>
                  <p:nvPr/>
                </p:nvSpPr>
                <p:spPr>
                  <a:xfrm>
                    <a:off x="11181960" y="3682800"/>
                    <a:ext cx="294840" cy="294480"/>
                  </a:xfrm>
                  <a:prstGeom prst="flowChartSummingJunction">
                    <a:avLst/>
                  </a:prstGeom>
                  <a:ln/>
                </p:spPr>
                <p:style>
                  <a:lnRef idx="2">
                    <a:schemeClr val="dk1"/>
                  </a:lnRef>
                  <a:fillRef idx="1">
                    <a:schemeClr val="lt1"/>
                  </a:fillRef>
                  <a:effectRef idx="0">
                    <a:schemeClr val="dk1"/>
                  </a:effectRef>
                  <a:fontRef idx="minor"/>
                </p:style>
              </p:sp>
              <p:sp>
                <p:nvSpPr>
                  <p:cNvPr id="618" name="CustomShape 29">
                    <a:extLst>
                      <a:ext uri="{FF2B5EF4-FFF2-40B4-BE49-F238E27FC236}">
                        <a16:creationId xmlns:a16="http://schemas.microsoft.com/office/drawing/2014/main" id="{CB1255AD-E8C2-4EBA-92CF-A95F0922ADFD}"/>
                      </a:ext>
                    </a:extLst>
                  </p:cNvPr>
                  <p:cNvSpPr/>
                  <p:nvPr/>
                </p:nvSpPr>
                <p:spPr>
                  <a:xfrm flipV="1">
                    <a:off x="11477160" y="3102480"/>
                    <a:ext cx="167760" cy="7268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619" name="CustomShape 30">
                    <a:extLst>
                      <a:ext uri="{FF2B5EF4-FFF2-40B4-BE49-F238E27FC236}">
                        <a16:creationId xmlns:a16="http://schemas.microsoft.com/office/drawing/2014/main" id="{E0079BFD-EC20-49E7-8B54-3016B20E70D9}"/>
                      </a:ext>
                    </a:extLst>
                  </p:cNvPr>
                  <p:cNvSpPr/>
                  <p:nvPr/>
                </p:nvSpPr>
                <p:spPr>
                  <a:xfrm>
                    <a:off x="11137680" y="2300040"/>
                    <a:ext cx="507240" cy="507600"/>
                  </a:xfrm>
                  <a:prstGeom prst="curvedConnector2">
                    <a:avLst/>
                  </a:prstGeom>
                  <a:noFill/>
                  <a:ln w="19080">
                    <a:tailEnd type="triangle" w="med" len="med"/>
                  </a:ln>
                </p:spPr>
                <p:style>
                  <a:lnRef idx="1">
                    <a:schemeClr val="dk1"/>
                  </a:lnRef>
                  <a:fillRef idx="0">
                    <a:schemeClr val="dk1"/>
                  </a:fillRef>
                  <a:effectRef idx="0">
                    <a:schemeClr val="dk1"/>
                  </a:effectRef>
                  <a:fontRef idx="minor"/>
                </p:style>
              </p:sp>
              <p:sp>
                <p:nvSpPr>
                  <p:cNvPr id="620" name="CustomShape 31">
                    <a:extLst>
                      <a:ext uri="{FF2B5EF4-FFF2-40B4-BE49-F238E27FC236}">
                        <a16:creationId xmlns:a16="http://schemas.microsoft.com/office/drawing/2014/main" id="{9BA5FDD4-30BA-46C2-8EE9-90A0F601CBAF}"/>
                      </a:ext>
                    </a:extLst>
                  </p:cNvPr>
                  <p:cNvSpPr/>
                  <p:nvPr/>
                </p:nvSpPr>
                <p:spPr>
                  <a:xfrm>
                    <a:off x="11497680" y="2808000"/>
                    <a:ext cx="294840" cy="294480"/>
                  </a:xfrm>
                  <a:prstGeom prst="flowChartOr">
                    <a:avLst/>
                  </a:prstGeom>
                  <a:ln/>
                </p:spPr>
                <p:style>
                  <a:lnRef idx="2">
                    <a:schemeClr val="dk1"/>
                  </a:lnRef>
                  <a:fillRef idx="1">
                    <a:schemeClr val="lt1"/>
                  </a:fillRef>
                  <a:effectRef idx="0">
                    <a:schemeClr val="dk1"/>
                  </a:effectRef>
                  <a:fontRef idx="minor"/>
                </p:style>
              </p:sp>
            </p:grpSp>
            <p:sp>
              <p:nvSpPr>
                <p:cNvPr id="611" name="CustomShape 32">
                  <a:extLst>
                    <a:ext uri="{FF2B5EF4-FFF2-40B4-BE49-F238E27FC236}">
                      <a16:creationId xmlns:a16="http://schemas.microsoft.com/office/drawing/2014/main" id="{D225AEF4-4AEC-467D-90AE-F415832E4BCF}"/>
                    </a:ext>
                  </a:extLst>
                </p:cNvPr>
                <p:cNvSpPr/>
                <p:nvPr/>
              </p:nvSpPr>
              <p:spPr>
                <a:xfrm>
                  <a:off x="10687680" y="1597679"/>
                  <a:ext cx="1234080" cy="3375552"/>
                </a:xfrm>
                <a:prstGeom prst="roundRect">
                  <a:avLst>
                    <a:gd name="adj"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p:style>
            </p:sp>
          </p:grpSp>
        </p:grpSp>
        <mc:AlternateContent xmlns:mc="http://schemas.openxmlformats.org/markup-compatibility/2006" xmlns:a14="http://schemas.microsoft.com/office/drawing/2010/main">
          <mc:Choice Requires="a14">
            <p:sp>
              <p:nvSpPr>
                <p:cNvPr id="478" name="Formula 39">
                  <a:extLst>
                    <a:ext uri="{FF2B5EF4-FFF2-40B4-BE49-F238E27FC236}">
                      <a16:creationId xmlns:a16="http://schemas.microsoft.com/office/drawing/2014/main" id="{BCE2874C-D5D8-48BC-A43F-67505F725F43}"/>
                    </a:ext>
                  </a:extLst>
                </p:cNvPr>
                <p:cNvSpPr txBox="1"/>
                <p:nvPr/>
              </p:nvSpPr>
              <p:spPr>
                <a:xfrm>
                  <a:off x="5190235" y="5955263"/>
                  <a:ext cx="1141543" cy="279049"/>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ε</m:t>
                        </m:r>
                        <m:r>
                          <m:rPr>
                            <m:lit/>
                            <m:nor/>
                          </m:rPr>
                          <a:rPr/>
                          <m:t> ~ </m:t>
                        </m:r>
                        <m:r>
                          <m:rPr>
                            <m:lit/>
                            <m:nor/>
                          </m:rPr>
                          <a:rPr/>
                          <m:t>N</m:t>
                        </m:r>
                        <m:r>
                          <m:rPr>
                            <m:lit/>
                            <m:nor/>
                          </m:rPr>
                          <a:rPr/>
                          <m:t>(0,</m:t>
                        </m:r>
                        <m:r>
                          <a:rPr>
                            <a:latin typeface="Cambria Math" panose="02040503050406030204" pitchFamily="18" charset="0"/>
                          </a:rPr>
                          <m:t>𝐼</m:t>
                        </m:r>
                        <m:r>
                          <m:rPr>
                            <m:lit/>
                            <m:nor/>
                          </m:rPr>
                          <a:rPr/>
                          <m:t>)</m:t>
                        </m:r>
                      </m:oMath>
                    </m:oMathPara>
                  </a14:m>
                  <a:endParaRPr/>
                </a:p>
              </p:txBody>
            </p:sp>
          </mc:Choice>
          <mc:Fallback xmlns="">
            <p:sp>
              <p:nvSpPr>
                <p:cNvPr id="478" name="Formula 39">
                  <a:extLst>
                    <a:ext uri="{FF2B5EF4-FFF2-40B4-BE49-F238E27FC236}">
                      <a16:creationId xmlns:a16="http://schemas.microsoft.com/office/drawing/2014/main" id="{BCE2874C-D5D8-48BC-A43F-67505F725F43}"/>
                    </a:ext>
                  </a:extLst>
                </p:cNvPr>
                <p:cNvSpPr txBox="1">
                  <a:spLocks noRot="1" noChangeAspect="1" noMove="1" noResize="1" noEditPoints="1" noAdjustHandles="1" noChangeArrowheads="1" noChangeShapeType="1" noTextEdit="1"/>
                </p:cNvSpPr>
                <p:nvPr/>
              </p:nvSpPr>
              <p:spPr>
                <a:xfrm>
                  <a:off x="5190235" y="5955263"/>
                  <a:ext cx="1141543" cy="279049"/>
                </a:xfrm>
                <a:prstGeom prst="rect">
                  <a:avLst/>
                </a:prstGeom>
                <a:blipFill>
                  <a:blip r:embed="rId3"/>
                  <a:stretch>
                    <a:fillRect b="-45652"/>
                  </a:stretch>
                </a:blipFill>
              </p:spPr>
              <p:txBody>
                <a:bodyPr/>
                <a:lstStyle/>
                <a:p>
                  <a:r>
                    <a:rPr lang="zh-CN" altLang="en-US">
                      <a:noFill/>
                    </a:rPr>
                    <a:t> </a:t>
                  </a:r>
                </a:p>
              </p:txBody>
            </p:sp>
          </mc:Fallback>
        </mc:AlternateContent>
        <p:sp>
          <p:nvSpPr>
            <p:cNvPr id="479" name="CustomShape 40">
              <a:extLst>
                <a:ext uri="{FF2B5EF4-FFF2-40B4-BE49-F238E27FC236}">
                  <a16:creationId xmlns:a16="http://schemas.microsoft.com/office/drawing/2014/main" id="{65A08615-49DD-4647-A21D-794CD498ED3F}"/>
                </a:ext>
              </a:extLst>
            </p:cNvPr>
            <p:cNvSpPr/>
            <p:nvPr/>
          </p:nvSpPr>
          <p:spPr>
            <a:xfrm>
              <a:off x="6149655" y="4969772"/>
              <a:ext cx="248" cy="312036"/>
            </a:xfrm>
            <a:prstGeom prst="rect">
              <a:avLst/>
            </a:prstGeom>
            <a:noFill/>
            <a:ln>
              <a:noFill/>
            </a:ln>
          </p:spPr>
          <p:style>
            <a:lnRef idx="0">
              <a:scrgbClr r="0" g="0" b="0"/>
            </a:lnRef>
            <a:fillRef idx="0">
              <a:scrgbClr r="0" g="0" b="0"/>
            </a:fillRef>
            <a:effectRef idx="0">
              <a:scrgbClr r="0" g="0" b="0"/>
            </a:effectRef>
            <a:fontRef idx="minor"/>
          </p:style>
        </p:sp>
        <p:sp>
          <p:nvSpPr>
            <p:cNvPr id="480" name="CustomShape 42">
              <a:extLst>
                <a:ext uri="{FF2B5EF4-FFF2-40B4-BE49-F238E27FC236}">
                  <a16:creationId xmlns:a16="http://schemas.microsoft.com/office/drawing/2014/main" id="{77228B23-68D9-42FE-8FCF-BB0F2B75197B}"/>
                </a:ext>
              </a:extLst>
            </p:cNvPr>
            <p:cNvSpPr/>
            <p:nvPr/>
          </p:nvSpPr>
          <p:spPr>
            <a:xfrm flipV="1">
              <a:off x="5128783" y="4133813"/>
              <a:ext cx="360278" cy="446955"/>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sp>
          <p:nvSpPr>
            <p:cNvPr id="481" name="CustomShape 43">
              <a:extLst>
                <a:ext uri="{FF2B5EF4-FFF2-40B4-BE49-F238E27FC236}">
                  <a16:creationId xmlns:a16="http://schemas.microsoft.com/office/drawing/2014/main" id="{D76D8F08-1882-4A3C-8151-D14700A08419}"/>
                </a:ext>
              </a:extLst>
            </p:cNvPr>
            <p:cNvSpPr/>
            <p:nvPr/>
          </p:nvSpPr>
          <p:spPr>
            <a:xfrm>
              <a:off x="5128783" y="4581065"/>
              <a:ext cx="345659" cy="319169"/>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grpSp>
          <p:nvGrpSpPr>
            <p:cNvPr id="482" name="Group 49">
              <a:extLst>
                <a:ext uri="{FF2B5EF4-FFF2-40B4-BE49-F238E27FC236}">
                  <a16:creationId xmlns:a16="http://schemas.microsoft.com/office/drawing/2014/main" id="{1C971F86-99CC-4885-81F0-2D7A225D20B4}"/>
                </a:ext>
              </a:extLst>
            </p:cNvPr>
            <p:cNvGrpSpPr/>
            <p:nvPr/>
          </p:nvGrpSpPr>
          <p:grpSpPr>
            <a:xfrm>
              <a:off x="3278329" y="3935002"/>
              <a:ext cx="1049367" cy="1296583"/>
              <a:chOff x="7716600" y="2059200"/>
              <a:chExt cx="1524600" cy="1570680"/>
            </a:xfrm>
          </p:grpSpPr>
          <p:sp>
            <p:nvSpPr>
              <p:cNvPr id="561" name="CustomShape 50">
                <a:extLst>
                  <a:ext uri="{FF2B5EF4-FFF2-40B4-BE49-F238E27FC236}">
                    <a16:creationId xmlns:a16="http://schemas.microsoft.com/office/drawing/2014/main" id="{6A0905BE-1AB0-42EA-A363-3F380E1E5ED0}"/>
                  </a:ext>
                </a:extLst>
              </p:cNvPr>
              <p:cNvSpPr/>
              <p:nvPr/>
            </p:nvSpPr>
            <p:spPr>
              <a:xfrm>
                <a:off x="7798320" y="2144520"/>
                <a:ext cx="680400" cy="349920"/>
              </a:xfrm>
              <a:custGeom>
                <a:avLst/>
                <a:gdLst/>
                <a:ahLst/>
                <a:cxnLst/>
                <a:rect l="l" t="t" r="r" b="b"/>
                <a:pathLst>
                  <a:path w="1864217" h="920310">
                    <a:moveTo>
                      <a:pt x="-88" y="-181"/>
                    </a:moveTo>
                    <a:lnTo>
                      <a:pt x="1864130" y="920129"/>
                    </a:lnTo>
                  </a:path>
                </a:pathLst>
              </a:custGeom>
              <a:ln/>
            </p:spPr>
            <p:style>
              <a:lnRef idx="2">
                <a:schemeClr val="dk1"/>
              </a:lnRef>
              <a:fillRef idx="1">
                <a:schemeClr val="lt1"/>
              </a:fillRef>
              <a:effectRef idx="0">
                <a:schemeClr val="dk1"/>
              </a:effectRef>
              <a:fontRef idx="minor"/>
            </p:style>
          </p:sp>
          <p:sp>
            <p:nvSpPr>
              <p:cNvPr id="562" name="CustomShape 51">
                <a:extLst>
                  <a:ext uri="{FF2B5EF4-FFF2-40B4-BE49-F238E27FC236}">
                    <a16:creationId xmlns:a16="http://schemas.microsoft.com/office/drawing/2014/main" id="{7A622F0D-C8FF-40CF-9942-CE4E8223F2EC}"/>
                  </a:ext>
                </a:extLst>
              </p:cNvPr>
              <p:cNvSpPr/>
              <p:nvPr/>
            </p:nvSpPr>
            <p:spPr>
              <a:xfrm>
                <a:off x="7798320" y="2144520"/>
                <a:ext cx="680400" cy="699840"/>
              </a:xfrm>
              <a:custGeom>
                <a:avLst/>
                <a:gdLst/>
                <a:ahLst/>
                <a:cxnLst/>
                <a:rect l="l" t="t" r="r" b="b"/>
                <a:pathLst>
                  <a:path w="1864217" h="1840620">
                    <a:moveTo>
                      <a:pt x="-88" y="-141"/>
                    </a:moveTo>
                    <a:lnTo>
                      <a:pt x="1864130" y="1840479"/>
                    </a:lnTo>
                  </a:path>
                </a:pathLst>
              </a:custGeom>
              <a:ln/>
            </p:spPr>
            <p:style>
              <a:lnRef idx="2">
                <a:schemeClr val="dk1"/>
              </a:lnRef>
              <a:fillRef idx="1">
                <a:schemeClr val="lt1"/>
              </a:fillRef>
              <a:effectRef idx="0">
                <a:schemeClr val="dk1"/>
              </a:effectRef>
              <a:fontRef idx="minor"/>
            </p:style>
          </p:sp>
          <p:sp>
            <p:nvSpPr>
              <p:cNvPr id="563" name="CustomShape 52">
                <a:extLst>
                  <a:ext uri="{FF2B5EF4-FFF2-40B4-BE49-F238E27FC236}">
                    <a16:creationId xmlns:a16="http://schemas.microsoft.com/office/drawing/2014/main" id="{FCB72F6C-F70D-41E0-A56E-9874FD2E85E6}"/>
                  </a:ext>
                </a:extLst>
              </p:cNvPr>
              <p:cNvSpPr/>
              <p:nvPr/>
            </p:nvSpPr>
            <p:spPr>
              <a:xfrm>
                <a:off x="7798320" y="2144520"/>
                <a:ext cx="680400" cy="1050120"/>
              </a:xfrm>
              <a:custGeom>
                <a:avLst/>
                <a:gdLst/>
                <a:ahLst/>
                <a:cxnLst/>
                <a:rect l="l" t="t" r="r" b="b"/>
                <a:pathLst>
                  <a:path w="1864217" h="2760930">
                    <a:moveTo>
                      <a:pt x="-88" y="-102"/>
                    </a:moveTo>
                    <a:lnTo>
                      <a:pt x="1864130" y="2760829"/>
                    </a:lnTo>
                  </a:path>
                </a:pathLst>
              </a:custGeom>
              <a:ln/>
            </p:spPr>
            <p:style>
              <a:lnRef idx="2">
                <a:schemeClr val="dk1"/>
              </a:lnRef>
              <a:fillRef idx="1">
                <a:schemeClr val="lt1"/>
              </a:fillRef>
              <a:effectRef idx="0">
                <a:schemeClr val="dk1"/>
              </a:effectRef>
              <a:fontRef idx="minor"/>
            </p:style>
          </p:sp>
          <p:sp>
            <p:nvSpPr>
              <p:cNvPr id="564" name="CustomShape 53">
                <a:extLst>
                  <a:ext uri="{FF2B5EF4-FFF2-40B4-BE49-F238E27FC236}">
                    <a16:creationId xmlns:a16="http://schemas.microsoft.com/office/drawing/2014/main" id="{93F24A25-721F-4372-8764-E2CE860539DE}"/>
                  </a:ext>
                </a:extLst>
              </p:cNvPr>
              <p:cNvSpPr/>
              <p:nvPr/>
            </p:nvSpPr>
            <p:spPr>
              <a:xfrm>
                <a:off x="7798320" y="2144520"/>
                <a:ext cx="680400" cy="1400040"/>
              </a:xfrm>
              <a:custGeom>
                <a:avLst/>
                <a:gdLst/>
                <a:ahLst/>
                <a:cxnLst/>
                <a:rect l="l" t="t" r="r" b="b"/>
                <a:pathLst>
                  <a:path w="1864217" h="3681240">
                    <a:moveTo>
                      <a:pt x="-88" y="-62"/>
                    </a:moveTo>
                    <a:lnTo>
                      <a:pt x="1864130" y="3681178"/>
                    </a:lnTo>
                  </a:path>
                </a:pathLst>
              </a:custGeom>
              <a:ln/>
            </p:spPr>
            <p:style>
              <a:lnRef idx="2">
                <a:schemeClr val="dk1"/>
              </a:lnRef>
              <a:fillRef idx="1">
                <a:schemeClr val="lt1"/>
              </a:fillRef>
              <a:effectRef idx="0">
                <a:schemeClr val="dk1"/>
              </a:effectRef>
              <a:fontRef idx="minor"/>
            </p:style>
          </p:sp>
          <p:sp>
            <p:nvSpPr>
              <p:cNvPr id="565" name="CustomShape 54">
                <a:extLst>
                  <a:ext uri="{FF2B5EF4-FFF2-40B4-BE49-F238E27FC236}">
                    <a16:creationId xmlns:a16="http://schemas.microsoft.com/office/drawing/2014/main" id="{276CA872-AB0F-4343-BFFE-B34446366060}"/>
                  </a:ext>
                </a:extLst>
              </p:cNvPr>
              <p:cNvSpPr/>
              <p:nvPr/>
            </p:nvSpPr>
            <p:spPr>
              <a:xfrm>
                <a:off x="7798320" y="2494440"/>
                <a:ext cx="680400" cy="2520"/>
              </a:xfrm>
              <a:custGeom>
                <a:avLst/>
                <a:gdLst/>
                <a:ahLst/>
                <a:cxnLst/>
                <a:rect l="l" t="t" r="r" b="b"/>
                <a:pathLst>
                  <a:path w="1864217" h="7784">
                    <a:moveTo>
                      <a:pt x="-88" y="-141"/>
                    </a:moveTo>
                    <a:lnTo>
                      <a:pt x="1864130" y="-141"/>
                    </a:lnTo>
                  </a:path>
                </a:pathLst>
              </a:custGeom>
              <a:ln/>
            </p:spPr>
            <p:style>
              <a:lnRef idx="2">
                <a:schemeClr val="dk1"/>
              </a:lnRef>
              <a:fillRef idx="1">
                <a:schemeClr val="lt1"/>
              </a:fillRef>
              <a:effectRef idx="0">
                <a:schemeClr val="dk1"/>
              </a:effectRef>
              <a:fontRef idx="minor"/>
            </p:style>
          </p:sp>
          <p:sp>
            <p:nvSpPr>
              <p:cNvPr id="566" name="CustomShape 55">
                <a:extLst>
                  <a:ext uri="{FF2B5EF4-FFF2-40B4-BE49-F238E27FC236}">
                    <a16:creationId xmlns:a16="http://schemas.microsoft.com/office/drawing/2014/main" id="{5DD30C52-7323-40C8-87E5-7F593299F0E2}"/>
                  </a:ext>
                </a:extLst>
              </p:cNvPr>
              <p:cNvSpPr/>
              <p:nvPr/>
            </p:nvSpPr>
            <p:spPr>
              <a:xfrm>
                <a:off x="7798320" y="2494440"/>
                <a:ext cx="680400" cy="349920"/>
              </a:xfrm>
              <a:custGeom>
                <a:avLst/>
                <a:gdLst/>
                <a:ahLst/>
                <a:cxnLst/>
                <a:rect l="l" t="t" r="r" b="b"/>
                <a:pathLst>
                  <a:path w="1864217" h="920310">
                    <a:moveTo>
                      <a:pt x="-88" y="-102"/>
                    </a:moveTo>
                    <a:lnTo>
                      <a:pt x="1864130" y="920208"/>
                    </a:lnTo>
                  </a:path>
                </a:pathLst>
              </a:custGeom>
              <a:ln/>
            </p:spPr>
            <p:style>
              <a:lnRef idx="2">
                <a:schemeClr val="dk1"/>
              </a:lnRef>
              <a:fillRef idx="1">
                <a:schemeClr val="lt1"/>
              </a:fillRef>
              <a:effectRef idx="0">
                <a:schemeClr val="dk1"/>
              </a:effectRef>
              <a:fontRef idx="minor"/>
            </p:style>
          </p:sp>
          <p:sp>
            <p:nvSpPr>
              <p:cNvPr id="567" name="CustomShape 56">
                <a:extLst>
                  <a:ext uri="{FF2B5EF4-FFF2-40B4-BE49-F238E27FC236}">
                    <a16:creationId xmlns:a16="http://schemas.microsoft.com/office/drawing/2014/main" id="{47456BE1-0423-4DE8-BE35-2300A20CF780}"/>
                  </a:ext>
                </a:extLst>
              </p:cNvPr>
              <p:cNvSpPr/>
              <p:nvPr/>
            </p:nvSpPr>
            <p:spPr>
              <a:xfrm>
                <a:off x="7798320" y="2494440"/>
                <a:ext cx="680400" cy="699840"/>
              </a:xfrm>
              <a:custGeom>
                <a:avLst/>
                <a:gdLst/>
                <a:ahLst/>
                <a:cxnLst/>
                <a:rect l="l" t="t" r="r" b="b"/>
                <a:pathLst>
                  <a:path w="1864217" h="1840620">
                    <a:moveTo>
                      <a:pt x="-88" y="-62"/>
                    </a:moveTo>
                    <a:lnTo>
                      <a:pt x="1864130" y="1840558"/>
                    </a:lnTo>
                  </a:path>
                </a:pathLst>
              </a:custGeom>
              <a:ln/>
            </p:spPr>
            <p:style>
              <a:lnRef idx="2">
                <a:schemeClr val="dk1"/>
              </a:lnRef>
              <a:fillRef idx="1">
                <a:schemeClr val="lt1"/>
              </a:fillRef>
              <a:effectRef idx="0">
                <a:schemeClr val="dk1"/>
              </a:effectRef>
              <a:fontRef idx="minor"/>
            </p:style>
          </p:sp>
          <p:sp>
            <p:nvSpPr>
              <p:cNvPr id="568" name="CustomShape 57">
                <a:extLst>
                  <a:ext uri="{FF2B5EF4-FFF2-40B4-BE49-F238E27FC236}">
                    <a16:creationId xmlns:a16="http://schemas.microsoft.com/office/drawing/2014/main" id="{EBD26142-A0C7-46DF-AA21-A42425EB53C3}"/>
                  </a:ext>
                </a:extLst>
              </p:cNvPr>
              <p:cNvSpPr/>
              <p:nvPr/>
            </p:nvSpPr>
            <p:spPr>
              <a:xfrm>
                <a:off x="7798320" y="2494440"/>
                <a:ext cx="680400" cy="1050120"/>
              </a:xfrm>
              <a:custGeom>
                <a:avLst/>
                <a:gdLst/>
                <a:ahLst/>
                <a:cxnLst/>
                <a:rect l="l" t="t" r="r" b="b"/>
                <a:pathLst>
                  <a:path w="1864217" h="2760930">
                    <a:moveTo>
                      <a:pt x="-88" y="-23"/>
                    </a:moveTo>
                    <a:lnTo>
                      <a:pt x="1864130" y="2760908"/>
                    </a:lnTo>
                  </a:path>
                </a:pathLst>
              </a:custGeom>
              <a:ln/>
            </p:spPr>
            <p:style>
              <a:lnRef idx="2">
                <a:schemeClr val="dk1"/>
              </a:lnRef>
              <a:fillRef idx="1">
                <a:schemeClr val="lt1"/>
              </a:fillRef>
              <a:effectRef idx="0">
                <a:schemeClr val="dk1"/>
              </a:effectRef>
              <a:fontRef idx="minor"/>
            </p:style>
          </p:sp>
          <p:sp>
            <p:nvSpPr>
              <p:cNvPr id="569" name="CustomShape 58">
                <a:extLst>
                  <a:ext uri="{FF2B5EF4-FFF2-40B4-BE49-F238E27FC236}">
                    <a16:creationId xmlns:a16="http://schemas.microsoft.com/office/drawing/2014/main" id="{6FC3ADF1-C66A-474B-94DE-DA9FFEE8CB25}"/>
                  </a:ext>
                </a:extLst>
              </p:cNvPr>
              <p:cNvSpPr/>
              <p:nvPr/>
            </p:nvSpPr>
            <p:spPr>
              <a:xfrm>
                <a:off x="7798320" y="2494440"/>
                <a:ext cx="680400" cy="349920"/>
              </a:xfrm>
              <a:custGeom>
                <a:avLst/>
                <a:gdLst/>
                <a:ahLst/>
                <a:cxnLst/>
                <a:rect l="l" t="t" r="r" b="b"/>
                <a:pathLst>
                  <a:path w="1864217" h="920310">
                    <a:moveTo>
                      <a:pt x="-88" y="920208"/>
                    </a:moveTo>
                    <a:lnTo>
                      <a:pt x="1864130" y="-102"/>
                    </a:lnTo>
                  </a:path>
                </a:pathLst>
              </a:custGeom>
              <a:ln/>
            </p:spPr>
            <p:style>
              <a:lnRef idx="2">
                <a:schemeClr val="dk1"/>
              </a:lnRef>
              <a:fillRef idx="1">
                <a:schemeClr val="lt1"/>
              </a:fillRef>
              <a:effectRef idx="0">
                <a:schemeClr val="dk1"/>
              </a:effectRef>
              <a:fontRef idx="minor"/>
            </p:style>
          </p:sp>
          <p:sp>
            <p:nvSpPr>
              <p:cNvPr id="570" name="CustomShape 59">
                <a:extLst>
                  <a:ext uri="{FF2B5EF4-FFF2-40B4-BE49-F238E27FC236}">
                    <a16:creationId xmlns:a16="http://schemas.microsoft.com/office/drawing/2014/main" id="{63A91815-2E60-4C54-9D2B-21E054C4E6A6}"/>
                  </a:ext>
                </a:extLst>
              </p:cNvPr>
              <p:cNvSpPr/>
              <p:nvPr/>
            </p:nvSpPr>
            <p:spPr>
              <a:xfrm>
                <a:off x="7798320" y="2844720"/>
                <a:ext cx="680400" cy="2520"/>
              </a:xfrm>
              <a:custGeom>
                <a:avLst/>
                <a:gdLst/>
                <a:ahLst/>
                <a:cxnLst/>
                <a:rect l="l" t="t" r="r" b="b"/>
                <a:pathLst>
                  <a:path w="1864217" h="7784">
                    <a:moveTo>
                      <a:pt x="-88" y="-62"/>
                    </a:moveTo>
                    <a:lnTo>
                      <a:pt x="1864130" y="-62"/>
                    </a:lnTo>
                  </a:path>
                </a:pathLst>
              </a:custGeom>
              <a:ln/>
            </p:spPr>
            <p:style>
              <a:lnRef idx="2">
                <a:schemeClr val="dk1"/>
              </a:lnRef>
              <a:fillRef idx="1">
                <a:schemeClr val="lt1"/>
              </a:fillRef>
              <a:effectRef idx="0">
                <a:schemeClr val="dk1"/>
              </a:effectRef>
              <a:fontRef idx="minor"/>
            </p:style>
          </p:sp>
          <p:sp>
            <p:nvSpPr>
              <p:cNvPr id="571" name="CustomShape 60">
                <a:extLst>
                  <a:ext uri="{FF2B5EF4-FFF2-40B4-BE49-F238E27FC236}">
                    <a16:creationId xmlns:a16="http://schemas.microsoft.com/office/drawing/2014/main" id="{8E008579-B8E2-4ABF-942A-2D6F83309B98}"/>
                  </a:ext>
                </a:extLst>
              </p:cNvPr>
              <p:cNvSpPr/>
              <p:nvPr/>
            </p:nvSpPr>
            <p:spPr>
              <a:xfrm>
                <a:off x="7798320" y="2844720"/>
                <a:ext cx="680400" cy="349920"/>
              </a:xfrm>
              <a:custGeom>
                <a:avLst/>
                <a:gdLst/>
                <a:ahLst/>
                <a:cxnLst/>
                <a:rect l="l" t="t" r="r" b="b"/>
                <a:pathLst>
                  <a:path w="1864217" h="920310">
                    <a:moveTo>
                      <a:pt x="-88" y="-23"/>
                    </a:moveTo>
                    <a:lnTo>
                      <a:pt x="1864130" y="920288"/>
                    </a:lnTo>
                  </a:path>
                </a:pathLst>
              </a:custGeom>
              <a:ln/>
            </p:spPr>
            <p:style>
              <a:lnRef idx="2">
                <a:schemeClr val="dk1"/>
              </a:lnRef>
              <a:fillRef idx="1">
                <a:schemeClr val="lt1"/>
              </a:fillRef>
              <a:effectRef idx="0">
                <a:schemeClr val="dk1"/>
              </a:effectRef>
              <a:fontRef idx="minor"/>
            </p:style>
          </p:sp>
          <p:sp>
            <p:nvSpPr>
              <p:cNvPr id="572" name="CustomShape 61">
                <a:extLst>
                  <a:ext uri="{FF2B5EF4-FFF2-40B4-BE49-F238E27FC236}">
                    <a16:creationId xmlns:a16="http://schemas.microsoft.com/office/drawing/2014/main" id="{266B4562-78F7-4D08-9216-BC6C818046FE}"/>
                  </a:ext>
                </a:extLst>
              </p:cNvPr>
              <p:cNvSpPr/>
              <p:nvPr/>
            </p:nvSpPr>
            <p:spPr>
              <a:xfrm>
                <a:off x="7798320" y="2844720"/>
                <a:ext cx="680400" cy="699840"/>
              </a:xfrm>
              <a:custGeom>
                <a:avLst/>
                <a:gdLst/>
                <a:ahLst/>
                <a:cxnLst/>
                <a:rect l="l" t="t" r="r" b="b"/>
                <a:pathLst>
                  <a:path w="1864217" h="1840620">
                    <a:moveTo>
                      <a:pt x="-88" y="17"/>
                    </a:moveTo>
                    <a:lnTo>
                      <a:pt x="1864130" y="1840637"/>
                    </a:lnTo>
                  </a:path>
                </a:pathLst>
              </a:custGeom>
              <a:ln/>
            </p:spPr>
            <p:style>
              <a:lnRef idx="2">
                <a:schemeClr val="dk1"/>
              </a:lnRef>
              <a:fillRef idx="1">
                <a:schemeClr val="lt1"/>
              </a:fillRef>
              <a:effectRef idx="0">
                <a:schemeClr val="dk1"/>
              </a:effectRef>
              <a:fontRef idx="minor"/>
            </p:style>
          </p:sp>
          <p:sp>
            <p:nvSpPr>
              <p:cNvPr id="573" name="CustomShape 62">
                <a:extLst>
                  <a:ext uri="{FF2B5EF4-FFF2-40B4-BE49-F238E27FC236}">
                    <a16:creationId xmlns:a16="http://schemas.microsoft.com/office/drawing/2014/main" id="{12349EFB-8987-4C9F-9B66-E53485842B7D}"/>
                  </a:ext>
                </a:extLst>
              </p:cNvPr>
              <p:cNvSpPr/>
              <p:nvPr/>
            </p:nvSpPr>
            <p:spPr>
              <a:xfrm>
                <a:off x="7798320" y="2494440"/>
                <a:ext cx="680400" cy="699840"/>
              </a:xfrm>
              <a:custGeom>
                <a:avLst/>
                <a:gdLst/>
                <a:ahLst/>
                <a:cxnLst/>
                <a:rect l="l" t="t" r="r" b="b"/>
                <a:pathLst>
                  <a:path w="1864217" h="1840620">
                    <a:moveTo>
                      <a:pt x="-88" y="1840558"/>
                    </a:moveTo>
                    <a:lnTo>
                      <a:pt x="1864130" y="-62"/>
                    </a:lnTo>
                  </a:path>
                </a:pathLst>
              </a:custGeom>
              <a:ln/>
            </p:spPr>
            <p:style>
              <a:lnRef idx="2">
                <a:schemeClr val="dk1"/>
              </a:lnRef>
              <a:fillRef idx="1">
                <a:schemeClr val="lt1"/>
              </a:fillRef>
              <a:effectRef idx="0">
                <a:schemeClr val="dk1"/>
              </a:effectRef>
              <a:fontRef idx="minor"/>
            </p:style>
          </p:sp>
          <p:sp>
            <p:nvSpPr>
              <p:cNvPr id="574" name="CustomShape 63">
                <a:extLst>
                  <a:ext uri="{FF2B5EF4-FFF2-40B4-BE49-F238E27FC236}">
                    <a16:creationId xmlns:a16="http://schemas.microsoft.com/office/drawing/2014/main" id="{A035C961-7FC0-4510-B35B-BC6DA00DF708}"/>
                  </a:ext>
                </a:extLst>
              </p:cNvPr>
              <p:cNvSpPr/>
              <p:nvPr/>
            </p:nvSpPr>
            <p:spPr>
              <a:xfrm>
                <a:off x="7798320" y="2844720"/>
                <a:ext cx="680400" cy="349920"/>
              </a:xfrm>
              <a:custGeom>
                <a:avLst/>
                <a:gdLst/>
                <a:ahLst/>
                <a:cxnLst/>
                <a:rect l="l" t="t" r="r" b="b"/>
                <a:pathLst>
                  <a:path w="1864217" h="920310">
                    <a:moveTo>
                      <a:pt x="-88" y="920288"/>
                    </a:moveTo>
                    <a:lnTo>
                      <a:pt x="1864130" y="-23"/>
                    </a:lnTo>
                  </a:path>
                </a:pathLst>
              </a:custGeom>
              <a:ln/>
            </p:spPr>
            <p:style>
              <a:lnRef idx="2">
                <a:schemeClr val="dk1"/>
              </a:lnRef>
              <a:fillRef idx="1">
                <a:schemeClr val="lt1"/>
              </a:fillRef>
              <a:effectRef idx="0">
                <a:schemeClr val="dk1"/>
              </a:effectRef>
              <a:fontRef idx="minor"/>
            </p:style>
          </p:sp>
          <p:sp>
            <p:nvSpPr>
              <p:cNvPr id="575" name="CustomShape 64">
                <a:extLst>
                  <a:ext uri="{FF2B5EF4-FFF2-40B4-BE49-F238E27FC236}">
                    <a16:creationId xmlns:a16="http://schemas.microsoft.com/office/drawing/2014/main" id="{995751A8-102C-4326-AFC3-6F14CA6A3C18}"/>
                  </a:ext>
                </a:extLst>
              </p:cNvPr>
              <p:cNvSpPr/>
              <p:nvPr/>
            </p:nvSpPr>
            <p:spPr>
              <a:xfrm>
                <a:off x="7798320" y="3194640"/>
                <a:ext cx="680400" cy="2520"/>
              </a:xfrm>
              <a:custGeom>
                <a:avLst/>
                <a:gdLst/>
                <a:ahLst/>
                <a:cxnLst/>
                <a:rect l="l" t="t" r="r" b="b"/>
                <a:pathLst>
                  <a:path w="1864217" h="7784">
                    <a:moveTo>
                      <a:pt x="-88" y="17"/>
                    </a:moveTo>
                    <a:lnTo>
                      <a:pt x="1864130" y="17"/>
                    </a:lnTo>
                  </a:path>
                </a:pathLst>
              </a:custGeom>
              <a:ln/>
            </p:spPr>
            <p:style>
              <a:lnRef idx="2">
                <a:schemeClr val="dk1"/>
              </a:lnRef>
              <a:fillRef idx="1">
                <a:schemeClr val="lt1"/>
              </a:fillRef>
              <a:effectRef idx="0">
                <a:schemeClr val="dk1"/>
              </a:effectRef>
              <a:fontRef idx="minor"/>
            </p:style>
          </p:sp>
          <p:sp>
            <p:nvSpPr>
              <p:cNvPr id="576" name="CustomShape 65">
                <a:extLst>
                  <a:ext uri="{FF2B5EF4-FFF2-40B4-BE49-F238E27FC236}">
                    <a16:creationId xmlns:a16="http://schemas.microsoft.com/office/drawing/2014/main" id="{1C45B0F6-2B77-4606-8501-6586FDDC2CF3}"/>
                  </a:ext>
                </a:extLst>
              </p:cNvPr>
              <p:cNvSpPr/>
              <p:nvPr/>
            </p:nvSpPr>
            <p:spPr>
              <a:xfrm>
                <a:off x="7798320" y="3194640"/>
                <a:ext cx="680400" cy="349920"/>
              </a:xfrm>
              <a:custGeom>
                <a:avLst/>
                <a:gdLst/>
                <a:ahLst/>
                <a:cxnLst/>
                <a:rect l="l" t="t" r="r" b="b"/>
                <a:pathLst>
                  <a:path w="1864217" h="920310">
                    <a:moveTo>
                      <a:pt x="-88" y="57"/>
                    </a:moveTo>
                    <a:lnTo>
                      <a:pt x="1864130" y="920367"/>
                    </a:lnTo>
                  </a:path>
                </a:pathLst>
              </a:custGeom>
              <a:ln/>
            </p:spPr>
            <p:style>
              <a:lnRef idx="2">
                <a:schemeClr val="dk1"/>
              </a:lnRef>
              <a:fillRef idx="1">
                <a:schemeClr val="lt1"/>
              </a:fillRef>
              <a:effectRef idx="0">
                <a:schemeClr val="dk1"/>
              </a:effectRef>
              <a:fontRef idx="minor"/>
            </p:style>
          </p:sp>
          <p:sp>
            <p:nvSpPr>
              <p:cNvPr id="577" name="CustomShape 66">
                <a:extLst>
                  <a:ext uri="{FF2B5EF4-FFF2-40B4-BE49-F238E27FC236}">
                    <a16:creationId xmlns:a16="http://schemas.microsoft.com/office/drawing/2014/main" id="{6BFAF7A7-F333-4E67-B651-62817BB023C3}"/>
                  </a:ext>
                </a:extLst>
              </p:cNvPr>
              <p:cNvSpPr/>
              <p:nvPr/>
            </p:nvSpPr>
            <p:spPr>
              <a:xfrm>
                <a:off x="7798320" y="2494440"/>
                <a:ext cx="680400" cy="1050120"/>
              </a:xfrm>
              <a:custGeom>
                <a:avLst/>
                <a:gdLst/>
                <a:ahLst/>
                <a:cxnLst/>
                <a:rect l="l" t="t" r="r" b="b"/>
                <a:pathLst>
                  <a:path w="1864217" h="2760930">
                    <a:moveTo>
                      <a:pt x="-88" y="2760908"/>
                    </a:moveTo>
                    <a:lnTo>
                      <a:pt x="1864130" y="-23"/>
                    </a:lnTo>
                  </a:path>
                </a:pathLst>
              </a:custGeom>
              <a:ln/>
            </p:spPr>
            <p:style>
              <a:lnRef idx="2">
                <a:schemeClr val="dk1"/>
              </a:lnRef>
              <a:fillRef idx="1">
                <a:schemeClr val="lt1"/>
              </a:fillRef>
              <a:effectRef idx="0">
                <a:schemeClr val="dk1"/>
              </a:effectRef>
              <a:fontRef idx="minor"/>
            </p:style>
          </p:sp>
          <p:sp>
            <p:nvSpPr>
              <p:cNvPr id="578" name="CustomShape 67">
                <a:extLst>
                  <a:ext uri="{FF2B5EF4-FFF2-40B4-BE49-F238E27FC236}">
                    <a16:creationId xmlns:a16="http://schemas.microsoft.com/office/drawing/2014/main" id="{8E65834F-9113-4A34-AE49-48BCFC754BB6}"/>
                  </a:ext>
                </a:extLst>
              </p:cNvPr>
              <p:cNvSpPr/>
              <p:nvPr/>
            </p:nvSpPr>
            <p:spPr>
              <a:xfrm>
                <a:off x="7798320" y="2844720"/>
                <a:ext cx="680400" cy="699840"/>
              </a:xfrm>
              <a:custGeom>
                <a:avLst/>
                <a:gdLst/>
                <a:ahLst/>
                <a:cxnLst/>
                <a:rect l="l" t="t" r="r" b="b"/>
                <a:pathLst>
                  <a:path w="1864217" h="1840620">
                    <a:moveTo>
                      <a:pt x="-88" y="1840637"/>
                    </a:moveTo>
                    <a:lnTo>
                      <a:pt x="1864130" y="17"/>
                    </a:lnTo>
                  </a:path>
                </a:pathLst>
              </a:custGeom>
              <a:ln/>
            </p:spPr>
            <p:style>
              <a:lnRef idx="2">
                <a:schemeClr val="dk1"/>
              </a:lnRef>
              <a:fillRef idx="1">
                <a:schemeClr val="lt1"/>
              </a:fillRef>
              <a:effectRef idx="0">
                <a:schemeClr val="dk1"/>
              </a:effectRef>
              <a:fontRef idx="minor"/>
            </p:style>
          </p:sp>
          <p:sp>
            <p:nvSpPr>
              <p:cNvPr id="579" name="CustomShape 68">
                <a:extLst>
                  <a:ext uri="{FF2B5EF4-FFF2-40B4-BE49-F238E27FC236}">
                    <a16:creationId xmlns:a16="http://schemas.microsoft.com/office/drawing/2014/main" id="{B8D5511E-BA1A-41BC-91DF-CC67A8C57376}"/>
                  </a:ext>
                </a:extLst>
              </p:cNvPr>
              <p:cNvSpPr/>
              <p:nvPr/>
            </p:nvSpPr>
            <p:spPr>
              <a:xfrm>
                <a:off x="7798320" y="3194640"/>
                <a:ext cx="680400" cy="349920"/>
              </a:xfrm>
              <a:custGeom>
                <a:avLst/>
                <a:gdLst/>
                <a:ahLst/>
                <a:cxnLst/>
                <a:rect l="l" t="t" r="r" b="b"/>
                <a:pathLst>
                  <a:path w="1864217" h="920310">
                    <a:moveTo>
                      <a:pt x="-88" y="920367"/>
                    </a:moveTo>
                    <a:lnTo>
                      <a:pt x="1864130" y="57"/>
                    </a:lnTo>
                  </a:path>
                </a:pathLst>
              </a:custGeom>
              <a:ln/>
            </p:spPr>
            <p:style>
              <a:lnRef idx="2">
                <a:schemeClr val="dk1"/>
              </a:lnRef>
              <a:fillRef idx="1">
                <a:schemeClr val="lt1"/>
              </a:fillRef>
              <a:effectRef idx="0">
                <a:schemeClr val="dk1"/>
              </a:effectRef>
              <a:fontRef idx="minor"/>
            </p:style>
          </p:sp>
          <p:sp>
            <p:nvSpPr>
              <p:cNvPr id="580" name="CustomShape 69">
                <a:extLst>
                  <a:ext uri="{FF2B5EF4-FFF2-40B4-BE49-F238E27FC236}">
                    <a16:creationId xmlns:a16="http://schemas.microsoft.com/office/drawing/2014/main" id="{D88AD7F1-9486-4638-83AD-32996EAE03E4}"/>
                  </a:ext>
                </a:extLst>
              </p:cNvPr>
              <p:cNvSpPr/>
              <p:nvPr/>
            </p:nvSpPr>
            <p:spPr>
              <a:xfrm>
                <a:off x="7798320" y="3544920"/>
                <a:ext cx="680400" cy="2520"/>
              </a:xfrm>
              <a:custGeom>
                <a:avLst/>
                <a:gdLst/>
                <a:ahLst/>
                <a:cxnLst/>
                <a:rect l="l" t="t" r="r" b="b"/>
                <a:pathLst>
                  <a:path w="1864217" h="7784">
                    <a:moveTo>
                      <a:pt x="-88" y="96"/>
                    </a:moveTo>
                    <a:lnTo>
                      <a:pt x="1864130" y="96"/>
                    </a:lnTo>
                  </a:path>
                </a:pathLst>
              </a:custGeom>
              <a:ln/>
            </p:spPr>
            <p:style>
              <a:lnRef idx="2">
                <a:schemeClr val="dk1"/>
              </a:lnRef>
              <a:fillRef idx="1">
                <a:schemeClr val="lt1"/>
              </a:fillRef>
              <a:effectRef idx="0">
                <a:schemeClr val="dk1"/>
              </a:effectRef>
              <a:fontRef idx="minor"/>
            </p:style>
          </p:sp>
          <p:sp>
            <p:nvSpPr>
              <p:cNvPr id="581" name="CustomShape 70">
                <a:extLst>
                  <a:ext uri="{FF2B5EF4-FFF2-40B4-BE49-F238E27FC236}">
                    <a16:creationId xmlns:a16="http://schemas.microsoft.com/office/drawing/2014/main" id="{3FF4752A-353A-4A9A-8577-96BED470843F}"/>
                  </a:ext>
                </a:extLst>
              </p:cNvPr>
              <p:cNvSpPr/>
              <p:nvPr/>
            </p:nvSpPr>
            <p:spPr>
              <a:xfrm>
                <a:off x="8479080" y="2144520"/>
                <a:ext cx="680400" cy="524880"/>
              </a:xfrm>
              <a:custGeom>
                <a:avLst/>
                <a:gdLst/>
                <a:ahLst/>
                <a:cxnLst/>
                <a:rect l="l" t="t" r="r" b="b"/>
                <a:pathLst>
                  <a:path w="1864217" h="1380465">
                    <a:moveTo>
                      <a:pt x="72" y="-161"/>
                    </a:moveTo>
                    <a:lnTo>
                      <a:pt x="1864290" y="1380304"/>
                    </a:lnTo>
                  </a:path>
                </a:pathLst>
              </a:custGeom>
              <a:ln/>
            </p:spPr>
            <p:style>
              <a:lnRef idx="2">
                <a:schemeClr val="dk1"/>
              </a:lnRef>
              <a:fillRef idx="1">
                <a:schemeClr val="lt1"/>
              </a:fillRef>
              <a:effectRef idx="0">
                <a:schemeClr val="dk1"/>
              </a:effectRef>
              <a:fontRef idx="minor"/>
            </p:style>
          </p:sp>
          <p:sp>
            <p:nvSpPr>
              <p:cNvPr id="582" name="CustomShape 71">
                <a:extLst>
                  <a:ext uri="{FF2B5EF4-FFF2-40B4-BE49-F238E27FC236}">
                    <a16:creationId xmlns:a16="http://schemas.microsoft.com/office/drawing/2014/main" id="{61B278AE-96DE-4BEF-B505-106BB0B2657F}"/>
                  </a:ext>
                </a:extLst>
              </p:cNvPr>
              <p:cNvSpPr/>
              <p:nvPr/>
            </p:nvSpPr>
            <p:spPr>
              <a:xfrm>
                <a:off x="8479080" y="2144520"/>
                <a:ext cx="680400" cy="874800"/>
              </a:xfrm>
              <a:custGeom>
                <a:avLst/>
                <a:gdLst/>
                <a:ahLst/>
                <a:cxnLst/>
                <a:rect l="l" t="t" r="r" b="b"/>
                <a:pathLst>
                  <a:path w="1864217" h="2300775">
                    <a:moveTo>
                      <a:pt x="72" y="-122"/>
                    </a:moveTo>
                    <a:lnTo>
                      <a:pt x="1864290" y="2300654"/>
                    </a:lnTo>
                  </a:path>
                </a:pathLst>
              </a:custGeom>
              <a:ln/>
            </p:spPr>
            <p:style>
              <a:lnRef idx="2">
                <a:schemeClr val="dk1"/>
              </a:lnRef>
              <a:fillRef idx="1">
                <a:schemeClr val="lt1"/>
              </a:fillRef>
              <a:effectRef idx="0">
                <a:schemeClr val="dk1"/>
              </a:effectRef>
              <a:fontRef idx="minor"/>
            </p:style>
          </p:sp>
          <p:sp>
            <p:nvSpPr>
              <p:cNvPr id="583" name="CustomShape 72">
                <a:extLst>
                  <a:ext uri="{FF2B5EF4-FFF2-40B4-BE49-F238E27FC236}">
                    <a16:creationId xmlns:a16="http://schemas.microsoft.com/office/drawing/2014/main" id="{B1534448-7DED-4EE7-88CB-631C8ADE83AF}"/>
                  </a:ext>
                </a:extLst>
              </p:cNvPr>
              <p:cNvSpPr/>
              <p:nvPr/>
            </p:nvSpPr>
            <p:spPr>
              <a:xfrm>
                <a:off x="8479080" y="2494440"/>
                <a:ext cx="680400" cy="174600"/>
              </a:xfrm>
              <a:custGeom>
                <a:avLst/>
                <a:gdLst/>
                <a:ahLst/>
                <a:cxnLst/>
                <a:rect l="l" t="t" r="r" b="b"/>
                <a:pathLst>
                  <a:path w="1864217" h="460155">
                    <a:moveTo>
                      <a:pt x="72" y="-122"/>
                    </a:moveTo>
                    <a:lnTo>
                      <a:pt x="1864290" y="460033"/>
                    </a:lnTo>
                  </a:path>
                </a:pathLst>
              </a:custGeom>
              <a:ln/>
            </p:spPr>
            <p:style>
              <a:lnRef idx="2">
                <a:schemeClr val="dk1"/>
              </a:lnRef>
              <a:fillRef idx="1">
                <a:schemeClr val="lt1"/>
              </a:fillRef>
              <a:effectRef idx="0">
                <a:schemeClr val="dk1"/>
              </a:effectRef>
              <a:fontRef idx="minor"/>
            </p:style>
          </p:sp>
          <p:sp>
            <p:nvSpPr>
              <p:cNvPr id="584" name="CustomShape 73">
                <a:extLst>
                  <a:ext uri="{FF2B5EF4-FFF2-40B4-BE49-F238E27FC236}">
                    <a16:creationId xmlns:a16="http://schemas.microsoft.com/office/drawing/2014/main" id="{AF162F18-10D1-4F5C-8613-3D2AEE5C8296}"/>
                  </a:ext>
                </a:extLst>
              </p:cNvPr>
              <p:cNvSpPr/>
              <p:nvPr/>
            </p:nvSpPr>
            <p:spPr>
              <a:xfrm>
                <a:off x="8479080" y="2494440"/>
                <a:ext cx="680400" cy="524880"/>
              </a:xfrm>
              <a:custGeom>
                <a:avLst/>
                <a:gdLst/>
                <a:ahLst/>
                <a:cxnLst/>
                <a:rect l="l" t="t" r="r" b="b"/>
                <a:pathLst>
                  <a:path w="1864217" h="1380465">
                    <a:moveTo>
                      <a:pt x="72" y="-82"/>
                    </a:moveTo>
                    <a:lnTo>
                      <a:pt x="1864290" y="1380383"/>
                    </a:lnTo>
                  </a:path>
                </a:pathLst>
              </a:custGeom>
              <a:ln/>
            </p:spPr>
            <p:style>
              <a:lnRef idx="2">
                <a:schemeClr val="dk1"/>
              </a:lnRef>
              <a:fillRef idx="1">
                <a:schemeClr val="lt1"/>
              </a:fillRef>
              <a:effectRef idx="0">
                <a:schemeClr val="dk1"/>
              </a:effectRef>
              <a:fontRef idx="minor"/>
            </p:style>
          </p:sp>
          <p:sp>
            <p:nvSpPr>
              <p:cNvPr id="585" name="CustomShape 74">
                <a:extLst>
                  <a:ext uri="{FF2B5EF4-FFF2-40B4-BE49-F238E27FC236}">
                    <a16:creationId xmlns:a16="http://schemas.microsoft.com/office/drawing/2014/main" id="{806BCE3F-0BA1-4765-AC54-0B75B97CBFEF}"/>
                  </a:ext>
                </a:extLst>
              </p:cNvPr>
              <p:cNvSpPr/>
              <p:nvPr/>
            </p:nvSpPr>
            <p:spPr>
              <a:xfrm>
                <a:off x="8479080" y="2669400"/>
                <a:ext cx="680400" cy="174600"/>
              </a:xfrm>
              <a:custGeom>
                <a:avLst/>
                <a:gdLst/>
                <a:ahLst/>
                <a:cxnLst/>
                <a:rect l="l" t="t" r="r" b="b"/>
                <a:pathLst>
                  <a:path w="1864217" h="460155">
                    <a:moveTo>
                      <a:pt x="72" y="460073"/>
                    </a:moveTo>
                    <a:lnTo>
                      <a:pt x="1864290" y="-82"/>
                    </a:lnTo>
                  </a:path>
                </a:pathLst>
              </a:custGeom>
              <a:ln/>
            </p:spPr>
            <p:style>
              <a:lnRef idx="2">
                <a:schemeClr val="dk1"/>
              </a:lnRef>
              <a:fillRef idx="1">
                <a:schemeClr val="lt1"/>
              </a:fillRef>
              <a:effectRef idx="0">
                <a:schemeClr val="dk1"/>
              </a:effectRef>
              <a:fontRef idx="minor"/>
            </p:style>
          </p:sp>
          <p:sp>
            <p:nvSpPr>
              <p:cNvPr id="586" name="CustomShape 75">
                <a:extLst>
                  <a:ext uri="{FF2B5EF4-FFF2-40B4-BE49-F238E27FC236}">
                    <a16:creationId xmlns:a16="http://schemas.microsoft.com/office/drawing/2014/main" id="{FD5C7AFD-B4D1-446D-973B-2E21F54699A2}"/>
                  </a:ext>
                </a:extLst>
              </p:cNvPr>
              <p:cNvSpPr/>
              <p:nvPr/>
            </p:nvSpPr>
            <p:spPr>
              <a:xfrm>
                <a:off x="8479080" y="2844720"/>
                <a:ext cx="680400" cy="174600"/>
              </a:xfrm>
              <a:custGeom>
                <a:avLst/>
                <a:gdLst/>
                <a:ahLst/>
                <a:cxnLst/>
                <a:rect l="l" t="t" r="r" b="b"/>
                <a:pathLst>
                  <a:path w="1864217" h="460155">
                    <a:moveTo>
                      <a:pt x="72" y="-42"/>
                    </a:moveTo>
                    <a:lnTo>
                      <a:pt x="1864290" y="460113"/>
                    </a:lnTo>
                  </a:path>
                </a:pathLst>
              </a:custGeom>
              <a:ln/>
            </p:spPr>
            <p:style>
              <a:lnRef idx="2">
                <a:schemeClr val="dk1"/>
              </a:lnRef>
              <a:fillRef idx="1">
                <a:schemeClr val="lt1"/>
              </a:fillRef>
              <a:effectRef idx="0">
                <a:schemeClr val="dk1"/>
              </a:effectRef>
              <a:fontRef idx="minor"/>
            </p:style>
          </p:sp>
          <p:sp>
            <p:nvSpPr>
              <p:cNvPr id="587" name="CustomShape 76">
                <a:extLst>
                  <a:ext uri="{FF2B5EF4-FFF2-40B4-BE49-F238E27FC236}">
                    <a16:creationId xmlns:a16="http://schemas.microsoft.com/office/drawing/2014/main" id="{0F85A030-6F59-474E-9F8D-3A5E178EE76A}"/>
                  </a:ext>
                </a:extLst>
              </p:cNvPr>
              <p:cNvSpPr/>
              <p:nvPr/>
            </p:nvSpPr>
            <p:spPr>
              <a:xfrm>
                <a:off x="8479080" y="2669400"/>
                <a:ext cx="680400" cy="524880"/>
              </a:xfrm>
              <a:custGeom>
                <a:avLst/>
                <a:gdLst/>
                <a:ahLst/>
                <a:cxnLst/>
                <a:rect l="l" t="t" r="r" b="b"/>
                <a:pathLst>
                  <a:path w="1864217" h="1380465">
                    <a:moveTo>
                      <a:pt x="72" y="1380423"/>
                    </a:moveTo>
                    <a:lnTo>
                      <a:pt x="1864290" y="-42"/>
                    </a:lnTo>
                  </a:path>
                </a:pathLst>
              </a:custGeom>
              <a:ln/>
            </p:spPr>
            <p:style>
              <a:lnRef idx="2">
                <a:schemeClr val="dk1"/>
              </a:lnRef>
              <a:fillRef idx="1">
                <a:schemeClr val="lt1"/>
              </a:fillRef>
              <a:effectRef idx="0">
                <a:schemeClr val="dk1"/>
              </a:effectRef>
              <a:fontRef idx="minor"/>
            </p:style>
          </p:sp>
          <p:sp>
            <p:nvSpPr>
              <p:cNvPr id="588" name="CustomShape 77">
                <a:extLst>
                  <a:ext uri="{FF2B5EF4-FFF2-40B4-BE49-F238E27FC236}">
                    <a16:creationId xmlns:a16="http://schemas.microsoft.com/office/drawing/2014/main" id="{5207D674-1357-41C6-A677-B35393FFB001}"/>
                  </a:ext>
                </a:extLst>
              </p:cNvPr>
              <p:cNvSpPr/>
              <p:nvPr/>
            </p:nvSpPr>
            <p:spPr>
              <a:xfrm>
                <a:off x="8479080" y="3019680"/>
                <a:ext cx="680400" cy="174600"/>
              </a:xfrm>
              <a:custGeom>
                <a:avLst/>
                <a:gdLst/>
                <a:ahLst/>
                <a:cxnLst/>
                <a:rect l="l" t="t" r="r" b="b"/>
                <a:pathLst>
                  <a:path w="1864217" h="460155">
                    <a:moveTo>
                      <a:pt x="72" y="460152"/>
                    </a:moveTo>
                    <a:lnTo>
                      <a:pt x="1864290" y="-3"/>
                    </a:lnTo>
                  </a:path>
                </a:pathLst>
              </a:custGeom>
              <a:ln/>
            </p:spPr>
            <p:style>
              <a:lnRef idx="2">
                <a:schemeClr val="dk1"/>
              </a:lnRef>
              <a:fillRef idx="1">
                <a:schemeClr val="lt1"/>
              </a:fillRef>
              <a:effectRef idx="0">
                <a:schemeClr val="dk1"/>
              </a:effectRef>
              <a:fontRef idx="minor"/>
            </p:style>
          </p:sp>
          <p:sp>
            <p:nvSpPr>
              <p:cNvPr id="589" name="CustomShape 78">
                <a:extLst>
                  <a:ext uri="{FF2B5EF4-FFF2-40B4-BE49-F238E27FC236}">
                    <a16:creationId xmlns:a16="http://schemas.microsoft.com/office/drawing/2014/main" id="{F7317FE0-6C5A-4969-ACAC-0D5B9E3CE947}"/>
                  </a:ext>
                </a:extLst>
              </p:cNvPr>
              <p:cNvSpPr/>
              <p:nvPr/>
            </p:nvSpPr>
            <p:spPr>
              <a:xfrm>
                <a:off x="8479080" y="2669400"/>
                <a:ext cx="680400" cy="874800"/>
              </a:xfrm>
              <a:custGeom>
                <a:avLst/>
                <a:gdLst/>
                <a:ahLst/>
                <a:cxnLst/>
                <a:rect l="l" t="t" r="r" b="b"/>
                <a:pathLst>
                  <a:path w="1864217" h="2300775">
                    <a:moveTo>
                      <a:pt x="72" y="2300773"/>
                    </a:moveTo>
                    <a:lnTo>
                      <a:pt x="1864290" y="-3"/>
                    </a:lnTo>
                  </a:path>
                </a:pathLst>
              </a:custGeom>
              <a:ln/>
            </p:spPr>
            <p:style>
              <a:lnRef idx="2">
                <a:schemeClr val="dk1"/>
              </a:lnRef>
              <a:fillRef idx="1">
                <a:schemeClr val="lt1"/>
              </a:fillRef>
              <a:effectRef idx="0">
                <a:schemeClr val="dk1"/>
              </a:effectRef>
              <a:fontRef idx="minor"/>
            </p:style>
          </p:sp>
          <p:sp>
            <p:nvSpPr>
              <p:cNvPr id="590" name="CustomShape 79">
                <a:extLst>
                  <a:ext uri="{FF2B5EF4-FFF2-40B4-BE49-F238E27FC236}">
                    <a16:creationId xmlns:a16="http://schemas.microsoft.com/office/drawing/2014/main" id="{7A864E90-B61E-4838-A6E9-B40B04802141}"/>
                  </a:ext>
                </a:extLst>
              </p:cNvPr>
              <p:cNvSpPr/>
              <p:nvPr/>
            </p:nvSpPr>
            <p:spPr>
              <a:xfrm>
                <a:off x="8479080" y="3019680"/>
                <a:ext cx="680400" cy="524880"/>
              </a:xfrm>
              <a:custGeom>
                <a:avLst/>
                <a:gdLst/>
                <a:ahLst/>
                <a:cxnLst/>
                <a:rect l="l" t="t" r="r" b="b"/>
                <a:pathLst>
                  <a:path w="1864217" h="1380465">
                    <a:moveTo>
                      <a:pt x="72" y="1380502"/>
                    </a:moveTo>
                    <a:lnTo>
                      <a:pt x="1864290" y="37"/>
                    </a:lnTo>
                  </a:path>
                </a:pathLst>
              </a:custGeom>
              <a:ln/>
            </p:spPr>
            <p:style>
              <a:lnRef idx="2">
                <a:schemeClr val="dk1"/>
              </a:lnRef>
              <a:fillRef idx="1">
                <a:schemeClr val="lt1"/>
              </a:fillRef>
              <a:effectRef idx="0">
                <a:schemeClr val="dk1"/>
              </a:effectRef>
              <a:fontRef idx="minor"/>
            </p:style>
          </p:sp>
          <p:sp>
            <p:nvSpPr>
              <p:cNvPr id="591" name="CustomShape 80">
                <a:extLst>
                  <a:ext uri="{FF2B5EF4-FFF2-40B4-BE49-F238E27FC236}">
                    <a16:creationId xmlns:a16="http://schemas.microsoft.com/office/drawing/2014/main" id="{749889F0-76C3-4458-BEF5-24346256DC95}"/>
                  </a:ext>
                </a:extLst>
              </p:cNvPr>
              <p:cNvSpPr/>
              <p:nvPr/>
            </p:nvSpPr>
            <p:spPr>
              <a:xfrm>
                <a:off x="7798320" y="2144520"/>
                <a:ext cx="680400" cy="2520"/>
              </a:xfrm>
              <a:custGeom>
                <a:avLst/>
                <a:gdLst/>
                <a:ahLst/>
                <a:cxnLst/>
                <a:rect l="l" t="t" r="r" b="b"/>
                <a:pathLst>
                  <a:path w="1864217" h="7784">
                    <a:moveTo>
                      <a:pt x="-88" y="-221"/>
                    </a:moveTo>
                    <a:lnTo>
                      <a:pt x="1864130" y="-221"/>
                    </a:lnTo>
                  </a:path>
                </a:pathLst>
              </a:custGeom>
              <a:ln/>
            </p:spPr>
            <p:style>
              <a:lnRef idx="2">
                <a:schemeClr val="dk1"/>
              </a:lnRef>
              <a:fillRef idx="1">
                <a:schemeClr val="lt1"/>
              </a:fillRef>
              <a:effectRef idx="0">
                <a:schemeClr val="dk1"/>
              </a:effectRef>
              <a:fontRef idx="minor"/>
            </p:style>
          </p:sp>
          <p:sp>
            <p:nvSpPr>
              <p:cNvPr id="592" name="CustomShape 81">
                <a:extLst>
                  <a:ext uri="{FF2B5EF4-FFF2-40B4-BE49-F238E27FC236}">
                    <a16:creationId xmlns:a16="http://schemas.microsoft.com/office/drawing/2014/main" id="{3BB21C04-9931-499C-AC14-E99006920666}"/>
                  </a:ext>
                </a:extLst>
              </p:cNvPr>
              <p:cNvSpPr/>
              <p:nvPr/>
            </p:nvSpPr>
            <p:spPr>
              <a:xfrm>
                <a:off x="7798320" y="2144520"/>
                <a:ext cx="680400" cy="349920"/>
              </a:xfrm>
              <a:custGeom>
                <a:avLst/>
                <a:gdLst/>
                <a:ahLst/>
                <a:cxnLst/>
                <a:rect l="l" t="t" r="r" b="b"/>
                <a:pathLst>
                  <a:path w="1864217" h="920310">
                    <a:moveTo>
                      <a:pt x="-88" y="920129"/>
                    </a:moveTo>
                    <a:lnTo>
                      <a:pt x="1864130" y="-181"/>
                    </a:lnTo>
                  </a:path>
                </a:pathLst>
              </a:custGeom>
              <a:ln/>
            </p:spPr>
            <p:style>
              <a:lnRef idx="2">
                <a:schemeClr val="dk1"/>
              </a:lnRef>
              <a:fillRef idx="1">
                <a:schemeClr val="lt1"/>
              </a:fillRef>
              <a:effectRef idx="0">
                <a:schemeClr val="dk1"/>
              </a:effectRef>
              <a:fontRef idx="minor"/>
            </p:style>
          </p:sp>
          <p:sp>
            <p:nvSpPr>
              <p:cNvPr id="593" name="CustomShape 82">
                <a:extLst>
                  <a:ext uri="{FF2B5EF4-FFF2-40B4-BE49-F238E27FC236}">
                    <a16:creationId xmlns:a16="http://schemas.microsoft.com/office/drawing/2014/main" id="{4ED160EF-C3B8-4696-9E54-4ED1009D7643}"/>
                  </a:ext>
                </a:extLst>
              </p:cNvPr>
              <p:cNvSpPr/>
              <p:nvPr/>
            </p:nvSpPr>
            <p:spPr>
              <a:xfrm>
                <a:off x="7798320" y="2144520"/>
                <a:ext cx="680400" cy="699840"/>
              </a:xfrm>
              <a:custGeom>
                <a:avLst/>
                <a:gdLst/>
                <a:ahLst/>
                <a:cxnLst/>
                <a:rect l="l" t="t" r="r" b="b"/>
                <a:pathLst>
                  <a:path w="1864217" h="1840620">
                    <a:moveTo>
                      <a:pt x="-88" y="1840479"/>
                    </a:moveTo>
                    <a:lnTo>
                      <a:pt x="1864130" y="-141"/>
                    </a:lnTo>
                  </a:path>
                </a:pathLst>
              </a:custGeom>
              <a:ln/>
            </p:spPr>
            <p:style>
              <a:lnRef idx="2">
                <a:schemeClr val="dk1"/>
              </a:lnRef>
              <a:fillRef idx="1">
                <a:schemeClr val="lt1"/>
              </a:fillRef>
              <a:effectRef idx="0">
                <a:schemeClr val="dk1"/>
              </a:effectRef>
              <a:fontRef idx="minor"/>
            </p:style>
          </p:sp>
          <p:sp>
            <p:nvSpPr>
              <p:cNvPr id="594" name="CustomShape 83">
                <a:extLst>
                  <a:ext uri="{FF2B5EF4-FFF2-40B4-BE49-F238E27FC236}">
                    <a16:creationId xmlns:a16="http://schemas.microsoft.com/office/drawing/2014/main" id="{ED29539B-C0C9-4DEB-8EFC-4AE8B0932F08}"/>
                  </a:ext>
                </a:extLst>
              </p:cNvPr>
              <p:cNvSpPr/>
              <p:nvPr/>
            </p:nvSpPr>
            <p:spPr>
              <a:xfrm>
                <a:off x="7798320" y="2144520"/>
                <a:ext cx="680400" cy="1050120"/>
              </a:xfrm>
              <a:custGeom>
                <a:avLst/>
                <a:gdLst/>
                <a:ahLst/>
                <a:cxnLst/>
                <a:rect l="l" t="t" r="r" b="b"/>
                <a:pathLst>
                  <a:path w="1864217" h="2760930">
                    <a:moveTo>
                      <a:pt x="-88" y="2760829"/>
                    </a:moveTo>
                    <a:lnTo>
                      <a:pt x="1864130" y="-102"/>
                    </a:lnTo>
                  </a:path>
                </a:pathLst>
              </a:custGeom>
              <a:ln/>
            </p:spPr>
            <p:style>
              <a:lnRef idx="2">
                <a:schemeClr val="dk1"/>
              </a:lnRef>
              <a:fillRef idx="1">
                <a:schemeClr val="lt1"/>
              </a:fillRef>
              <a:effectRef idx="0">
                <a:schemeClr val="dk1"/>
              </a:effectRef>
              <a:fontRef idx="minor"/>
            </p:style>
          </p:sp>
          <p:sp>
            <p:nvSpPr>
              <p:cNvPr id="595" name="CustomShape 84">
                <a:extLst>
                  <a:ext uri="{FF2B5EF4-FFF2-40B4-BE49-F238E27FC236}">
                    <a16:creationId xmlns:a16="http://schemas.microsoft.com/office/drawing/2014/main" id="{B074C614-B4AD-4782-AFFD-C84BECD98C43}"/>
                  </a:ext>
                </a:extLst>
              </p:cNvPr>
              <p:cNvSpPr/>
              <p:nvPr/>
            </p:nvSpPr>
            <p:spPr>
              <a:xfrm>
                <a:off x="7798320" y="2144520"/>
                <a:ext cx="680400" cy="1400040"/>
              </a:xfrm>
              <a:custGeom>
                <a:avLst/>
                <a:gdLst/>
                <a:ahLst/>
                <a:cxnLst/>
                <a:rect l="l" t="t" r="r" b="b"/>
                <a:pathLst>
                  <a:path w="1864217" h="3681240">
                    <a:moveTo>
                      <a:pt x="-88" y="3681178"/>
                    </a:moveTo>
                    <a:lnTo>
                      <a:pt x="1864130" y="-62"/>
                    </a:lnTo>
                  </a:path>
                </a:pathLst>
              </a:custGeom>
              <a:ln/>
            </p:spPr>
            <p:style>
              <a:lnRef idx="2">
                <a:schemeClr val="dk1"/>
              </a:lnRef>
              <a:fillRef idx="1">
                <a:schemeClr val="lt1"/>
              </a:fillRef>
              <a:effectRef idx="0">
                <a:schemeClr val="dk1"/>
              </a:effectRef>
              <a:fontRef idx="minor"/>
            </p:style>
          </p:sp>
          <p:sp>
            <p:nvSpPr>
              <p:cNvPr id="596" name="CustomShape 85">
                <a:extLst>
                  <a:ext uri="{FF2B5EF4-FFF2-40B4-BE49-F238E27FC236}">
                    <a16:creationId xmlns:a16="http://schemas.microsoft.com/office/drawing/2014/main" id="{492B02A5-C7AA-4512-B5CF-D2C4A5264493}"/>
                  </a:ext>
                </a:extLst>
              </p:cNvPr>
              <p:cNvSpPr/>
              <p:nvPr/>
            </p:nvSpPr>
            <p:spPr>
              <a:xfrm>
                <a:off x="7716600" y="2059200"/>
                <a:ext cx="163440" cy="170280"/>
              </a:xfrm>
              <a:custGeom>
                <a:avLst/>
                <a:gdLst/>
                <a:ahLst/>
                <a:cxnLst/>
                <a:rect l="l" t="t" r="r" b="b"/>
                <a:pathLst>
                  <a:path w="448356" h="448356">
                    <a:moveTo>
                      <a:pt x="448188" y="223957"/>
                    </a:moveTo>
                    <a:cubicBezTo>
                      <a:pt x="448188" y="347768"/>
                      <a:pt x="347820" y="448136"/>
                      <a:pt x="224010" y="448136"/>
                    </a:cubicBezTo>
                    <a:cubicBezTo>
                      <a:pt x="100200" y="448136"/>
                      <a:pt x="-168" y="347768"/>
                      <a:pt x="-168" y="223957"/>
                    </a:cubicBezTo>
                    <a:cubicBezTo>
                      <a:pt x="-168" y="100147"/>
                      <a:pt x="100200" y="-221"/>
                      <a:pt x="224010" y="-221"/>
                    </a:cubicBezTo>
                    <a:cubicBezTo>
                      <a:pt x="347820" y="-221"/>
                      <a:pt x="448188" y="100147"/>
                      <a:pt x="448188" y="223957"/>
                    </a:cubicBezTo>
                    <a:close/>
                  </a:path>
                </a:pathLst>
              </a:custGeom>
              <a:ln/>
            </p:spPr>
            <p:style>
              <a:lnRef idx="2">
                <a:schemeClr val="dk1"/>
              </a:lnRef>
              <a:fillRef idx="1">
                <a:schemeClr val="lt1"/>
              </a:fillRef>
              <a:effectRef idx="0">
                <a:schemeClr val="dk1"/>
              </a:effectRef>
              <a:fontRef idx="minor"/>
            </p:style>
          </p:sp>
          <p:sp>
            <p:nvSpPr>
              <p:cNvPr id="597" name="CustomShape 86">
                <a:extLst>
                  <a:ext uri="{FF2B5EF4-FFF2-40B4-BE49-F238E27FC236}">
                    <a16:creationId xmlns:a16="http://schemas.microsoft.com/office/drawing/2014/main" id="{FABF29D7-2180-48F6-ACAD-1FA157261647}"/>
                  </a:ext>
                </a:extLst>
              </p:cNvPr>
              <p:cNvSpPr/>
              <p:nvPr/>
            </p:nvSpPr>
            <p:spPr>
              <a:xfrm>
                <a:off x="7716600" y="2409120"/>
                <a:ext cx="163440" cy="170280"/>
              </a:xfrm>
              <a:custGeom>
                <a:avLst/>
                <a:gdLst/>
                <a:ahLst/>
                <a:cxnLst/>
                <a:rect l="l" t="t" r="r" b="b"/>
                <a:pathLst>
                  <a:path w="448356" h="448356">
                    <a:moveTo>
                      <a:pt x="448188" y="224037"/>
                    </a:moveTo>
                    <a:cubicBezTo>
                      <a:pt x="448188" y="347847"/>
                      <a:pt x="347820" y="448215"/>
                      <a:pt x="224010" y="448215"/>
                    </a:cubicBezTo>
                    <a:cubicBezTo>
                      <a:pt x="100200" y="448215"/>
                      <a:pt x="-168" y="347847"/>
                      <a:pt x="-168" y="224037"/>
                    </a:cubicBezTo>
                    <a:cubicBezTo>
                      <a:pt x="-168" y="100227"/>
                      <a:pt x="100200" y="-141"/>
                      <a:pt x="224010" y="-141"/>
                    </a:cubicBezTo>
                    <a:cubicBezTo>
                      <a:pt x="347820" y="-141"/>
                      <a:pt x="448188" y="100227"/>
                      <a:pt x="448188" y="224037"/>
                    </a:cubicBezTo>
                    <a:close/>
                  </a:path>
                </a:pathLst>
              </a:custGeom>
              <a:ln/>
            </p:spPr>
            <p:style>
              <a:lnRef idx="2">
                <a:schemeClr val="dk1"/>
              </a:lnRef>
              <a:fillRef idx="1">
                <a:schemeClr val="lt1"/>
              </a:fillRef>
              <a:effectRef idx="0">
                <a:schemeClr val="dk1"/>
              </a:effectRef>
              <a:fontRef idx="minor"/>
            </p:style>
          </p:sp>
          <p:sp>
            <p:nvSpPr>
              <p:cNvPr id="598" name="CustomShape 87">
                <a:extLst>
                  <a:ext uri="{FF2B5EF4-FFF2-40B4-BE49-F238E27FC236}">
                    <a16:creationId xmlns:a16="http://schemas.microsoft.com/office/drawing/2014/main" id="{F5A6F63A-998B-4DA0-A11F-F9E7FA4BCAB4}"/>
                  </a:ext>
                </a:extLst>
              </p:cNvPr>
              <p:cNvSpPr/>
              <p:nvPr/>
            </p:nvSpPr>
            <p:spPr>
              <a:xfrm>
                <a:off x="7716600" y="2759400"/>
                <a:ext cx="163440" cy="170280"/>
              </a:xfrm>
              <a:custGeom>
                <a:avLst/>
                <a:gdLst/>
                <a:ahLst/>
                <a:cxnLst/>
                <a:rect l="l" t="t" r="r" b="b"/>
                <a:pathLst>
                  <a:path w="448356" h="448356">
                    <a:moveTo>
                      <a:pt x="448188" y="224116"/>
                    </a:moveTo>
                    <a:cubicBezTo>
                      <a:pt x="448188" y="347926"/>
                      <a:pt x="347820" y="448294"/>
                      <a:pt x="224010" y="448294"/>
                    </a:cubicBezTo>
                    <a:cubicBezTo>
                      <a:pt x="100200" y="448294"/>
                      <a:pt x="-168" y="347926"/>
                      <a:pt x="-168" y="224116"/>
                    </a:cubicBezTo>
                    <a:cubicBezTo>
                      <a:pt x="-168" y="100306"/>
                      <a:pt x="100200" y="-62"/>
                      <a:pt x="224010" y="-62"/>
                    </a:cubicBezTo>
                    <a:cubicBezTo>
                      <a:pt x="347820" y="-62"/>
                      <a:pt x="448188" y="100306"/>
                      <a:pt x="448188" y="224116"/>
                    </a:cubicBezTo>
                    <a:close/>
                  </a:path>
                </a:pathLst>
              </a:custGeom>
              <a:ln/>
            </p:spPr>
            <p:style>
              <a:lnRef idx="2">
                <a:schemeClr val="dk1"/>
              </a:lnRef>
              <a:fillRef idx="1">
                <a:schemeClr val="lt1"/>
              </a:fillRef>
              <a:effectRef idx="0">
                <a:schemeClr val="dk1"/>
              </a:effectRef>
              <a:fontRef idx="minor"/>
            </p:style>
          </p:sp>
          <p:sp>
            <p:nvSpPr>
              <p:cNvPr id="599" name="CustomShape 88">
                <a:extLst>
                  <a:ext uri="{FF2B5EF4-FFF2-40B4-BE49-F238E27FC236}">
                    <a16:creationId xmlns:a16="http://schemas.microsoft.com/office/drawing/2014/main" id="{5FD2C85F-B94C-4D43-97C3-8787BA8D3D26}"/>
                  </a:ext>
                </a:extLst>
              </p:cNvPr>
              <p:cNvSpPr/>
              <p:nvPr/>
            </p:nvSpPr>
            <p:spPr>
              <a:xfrm>
                <a:off x="7716600" y="3109320"/>
                <a:ext cx="163440" cy="170280"/>
              </a:xfrm>
              <a:custGeom>
                <a:avLst/>
                <a:gdLst/>
                <a:ahLst/>
                <a:cxnLst/>
                <a:rect l="l" t="t" r="r" b="b"/>
                <a:pathLst>
                  <a:path w="448356" h="448356">
                    <a:moveTo>
                      <a:pt x="448188" y="224195"/>
                    </a:moveTo>
                    <a:cubicBezTo>
                      <a:pt x="448188" y="348005"/>
                      <a:pt x="347820" y="448373"/>
                      <a:pt x="224010" y="448373"/>
                    </a:cubicBezTo>
                    <a:cubicBezTo>
                      <a:pt x="100200" y="448373"/>
                      <a:pt x="-168" y="348005"/>
                      <a:pt x="-168" y="224195"/>
                    </a:cubicBezTo>
                    <a:cubicBezTo>
                      <a:pt x="-168" y="100385"/>
                      <a:pt x="100200" y="17"/>
                      <a:pt x="224010" y="17"/>
                    </a:cubicBezTo>
                    <a:cubicBezTo>
                      <a:pt x="347820" y="17"/>
                      <a:pt x="448188" y="100385"/>
                      <a:pt x="448188" y="224195"/>
                    </a:cubicBezTo>
                    <a:close/>
                  </a:path>
                </a:pathLst>
              </a:custGeom>
              <a:ln/>
            </p:spPr>
            <p:style>
              <a:lnRef idx="2">
                <a:schemeClr val="dk1"/>
              </a:lnRef>
              <a:fillRef idx="1">
                <a:schemeClr val="lt1"/>
              </a:fillRef>
              <a:effectRef idx="0">
                <a:schemeClr val="dk1"/>
              </a:effectRef>
              <a:fontRef idx="minor"/>
            </p:style>
          </p:sp>
          <p:sp>
            <p:nvSpPr>
              <p:cNvPr id="600" name="CustomShape 89">
                <a:extLst>
                  <a:ext uri="{FF2B5EF4-FFF2-40B4-BE49-F238E27FC236}">
                    <a16:creationId xmlns:a16="http://schemas.microsoft.com/office/drawing/2014/main" id="{0F1FFAFA-71D8-4DBF-847D-EE90AC7E54C5}"/>
                  </a:ext>
                </a:extLst>
              </p:cNvPr>
              <p:cNvSpPr/>
              <p:nvPr/>
            </p:nvSpPr>
            <p:spPr>
              <a:xfrm>
                <a:off x="7716600" y="3459600"/>
                <a:ext cx="163440" cy="170280"/>
              </a:xfrm>
              <a:custGeom>
                <a:avLst/>
                <a:gdLst/>
                <a:ahLst/>
                <a:cxnLst/>
                <a:rect l="l" t="t" r="r" b="b"/>
                <a:pathLst>
                  <a:path w="448356" h="448356">
                    <a:moveTo>
                      <a:pt x="448188" y="224274"/>
                    </a:moveTo>
                    <a:cubicBezTo>
                      <a:pt x="448188" y="348084"/>
                      <a:pt x="347820" y="448452"/>
                      <a:pt x="224010" y="448452"/>
                    </a:cubicBezTo>
                    <a:cubicBezTo>
                      <a:pt x="100200" y="448452"/>
                      <a:pt x="-168" y="348084"/>
                      <a:pt x="-168" y="224274"/>
                    </a:cubicBezTo>
                    <a:cubicBezTo>
                      <a:pt x="-168" y="100464"/>
                      <a:pt x="100200" y="96"/>
                      <a:pt x="224010" y="96"/>
                    </a:cubicBezTo>
                    <a:cubicBezTo>
                      <a:pt x="347820" y="96"/>
                      <a:pt x="448188" y="100464"/>
                      <a:pt x="448188" y="224274"/>
                    </a:cubicBezTo>
                    <a:close/>
                  </a:path>
                </a:pathLst>
              </a:custGeom>
              <a:ln/>
            </p:spPr>
            <p:style>
              <a:lnRef idx="2">
                <a:schemeClr val="dk1"/>
              </a:lnRef>
              <a:fillRef idx="1">
                <a:schemeClr val="lt1"/>
              </a:fillRef>
              <a:effectRef idx="0">
                <a:schemeClr val="dk1"/>
              </a:effectRef>
              <a:fontRef idx="minor"/>
            </p:style>
          </p:sp>
          <p:sp>
            <p:nvSpPr>
              <p:cNvPr id="601" name="CustomShape 90">
                <a:extLst>
                  <a:ext uri="{FF2B5EF4-FFF2-40B4-BE49-F238E27FC236}">
                    <a16:creationId xmlns:a16="http://schemas.microsoft.com/office/drawing/2014/main" id="{4FFE7DF4-A66C-4D84-B95F-D7468C9EBC00}"/>
                  </a:ext>
                </a:extLst>
              </p:cNvPr>
              <p:cNvSpPr/>
              <p:nvPr/>
            </p:nvSpPr>
            <p:spPr>
              <a:xfrm>
                <a:off x="8397000" y="2059200"/>
                <a:ext cx="163440" cy="170280"/>
              </a:xfrm>
              <a:custGeom>
                <a:avLst/>
                <a:gdLst/>
                <a:ahLst/>
                <a:cxnLst/>
                <a:rect l="l" t="t" r="r" b="b"/>
                <a:pathLst>
                  <a:path w="448356" h="448356">
                    <a:moveTo>
                      <a:pt x="448348" y="223957"/>
                    </a:moveTo>
                    <a:cubicBezTo>
                      <a:pt x="448348" y="347768"/>
                      <a:pt x="347980" y="448136"/>
                      <a:pt x="224170" y="448136"/>
                    </a:cubicBezTo>
                    <a:cubicBezTo>
                      <a:pt x="100360" y="448136"/>
                      <a:pt x="-8" y="347768"/>
                      <a:pt x="-8" y="223957"/>
                    </a:cubicBezTo>
                    <a:cubicBezTo>
                      <a:pt x="-8" y="100147"/>
                      <a:pt x="100360" y="-221"/>
                      <a:pt x="224170" y="-221"/>
                    </a:cubicBezTo>
                    <a:cubicBezTo>
                      <a:pt x="347980" y="-221"/>
                      <a:pt x="448348" y="100147"/>
                      <a:pt x="448348" y="223957"/>
                    </a:cubicBezTo>
                    <a:close/>
                  </a:path>
                </a:pathLst>
              </a:custGeom>
              <a:ln/>
            </p:spPr>
            <p:style>
              <a:lnRef idx="2">
                <a:schemeClr val="dk1"/>
              </a:lnRef>
              <a:fillRef idx="1">
                <a:schemeClr val="lt1"/>
              </a:fillRef>
              <a:effectRef idx="0">
                <a:schemeClr val="dk1"/>
              </a:effectRef>
              <a:fontRef idx="minor"/>
            </p:style>
          </p:sp>
          <p:sp>
            <p:nvSpPr>
              <p:cNvPr id="602" name="CustomShape 91">
                <a:extLst>
                  <a:ext uri="{FF2B5EF4-FFF2-40B4-BE49-F238E27FC236}">
                    <a16:creationId xmlns:a16="http://schemas.microsoft.com/office/drawing/2014/main" id="{D7AB1BA6-F83E-43BE-BDE6-758F3796B997}"/>
                  </a:ext>
                </a:extLst>
              </p:cNvPr>
              <p:cNvSpPr/>
              <p:nvPr/>
            </p:nvSpPr>
            <p:spPr>
              <a:xfrm>
                <a:off x="8397000" y="2409120"/>
                <a:ext cx="163440" cy="170280"/>
              </a:xfrm>
              <a:custGeom>
                <a:avLst/>
                <a:gdLst/>
                <a:ahLst/>
                <a:cxnLst/>
                <a:rect l="l" t="t" r="r" b="b"/>
                <a:pathLst>
                  <a:path w="448356" h="448356">
                    <a:moveTo>
                      <a:pt x="448348" y="224037"/>
                    </a:moveTo>
                    <a:cubicBezTo>
                      <a:pt x="448348" y="347847"/>
                      <a:pt x="347980" y="448215"/>
                      <a:pt x="224170" y="448215"/>
                    </a:cubicBezTo>
                    <a:cubicBezTo>
                      <a:pt x="100360" y="448215"/>
                      <a:pt x="-8" y="347847"/>
                      <a:pt x="-8" y="224037"/>
                    </a:cubicBezTo>
                    <a:cubicBezTo>
                      <a:pt x="-8" y="100227"/>
                      <a:pt x="100360" y="-141"/>
                      <a:pt x="224170" y="-141"/>
                    </a:cubicBezTo>
                    <a:cubicBezTo>
                      <a:pt x="347980" y="-141"/>
                      <a:pt x="448348" y="100227"/>
                      <a:pt x="448348" y="224037"/>
                    </a:cubicBezTo>
                    <a:close/>
                  </a:path>
                </a:pathLst>
              </a:custGeom>
              <a:ln/>
            </p:spPr>
            <p:style>
              <a:lnRef idx="2">
                <a:schemeClr val="dk1"/>
              </a:lnRef>
              <a:fillRef idx="1">
                <a:schemeClr val="lt1"/>
              </a:fillRef>
              <a:effectRef idx="0">
                <a:schemeClr val="dk1"/>
              </a:effectRef>
              <a:fontRef idx="minor"/>
            </p:style>
          </p:sp>
          <p:sp>
            <p:nvSpPr>
              <p:cNvPr id="603" name="CustomShape 92">
                <a:extLst>
                  <a:ext uri="{FF2B5EF4-FFF2-40B4-BE49-F238E27FC236}">
                    <a16:creationId xmlns:a16="http://schemas.microsoft.com/office/drawing/2014/main" id="{6E89392D-569C-4FEB-9FBF-51E1861DFA88}"/>
                  </a:ext>
                </a:extLst>
              </p:cNvPr>
              <p:cNvSpPr/>
              <p:nvPr/>
            </p:nvSpPr>
            <p:spPr>
              <a:xfrm>
                <a:off x="8397000" y="2759400"/>
                <a:ext cx="163440" cy="170280"/>
              </a:xfrm>
              <a:custGeom>
                <a:avLst/>
                <a:gdLst/>
                <a:ahLst/>
                <a:cxnLst/>
                <a:rect l="l" t="t" r="r" b="b"/>
                <a:pathLst>
                  <a:path w="448356" h="448356">
                    <a:moveTo>
                      <a:pt x="448348" y="224116"/>
                    </a:moveTo>
                    <a:cubicBezTo>
                      <a:pt x="448348" y="347926"/>
                      <a:pt x="347980" y="448294"/>
                      <a:pt x="224170" y="448294"/>
                    </a:cubicBezTo>
                    <a:cubicBezTo>
                      <a:pt x="100360" y="448294"/>
                      <a:pt x="-8" y="347926"/>
                      <a:pt x="-8" y="224116"/>
                    </a:cubicBezTo>
                    <a:cubicBezTo>
                      <a:pt x="-8" y="100306"/>
                      <a:pt x="100360" y="-62"/>
                      <a:pt x="224170" y="-62"/>
                    </a:cubicBezTo>
                    <a:cubicBezTo>
                      <a:pt x="347980" y="-62"/>
                      <a:pt x="448348" y="100306"/>
                      <a:pt x="448348" y="224116"/>
                    </a:cubicBezTo>
                    <a:close/>
                  </a:path>
                </a:pathLst>
              </a:custGeom>
              <a:ln/>
            </p:spPr>
            <p:style>
              <a:lnRef idx="2">
                <a:schemeClr val="dk1"/>
              </a:lnRef>
              <a:fillRef idx="1">
                <a:schemeClr val="lt1"/>
              </a:fillRef>
              <a:effectRef idx="0">
                <a:schemeClr val="dk1"/>
              </a:effectRef>
              <a:fontRef idx="minor"/>
            </p:style>
          </p:sp>
          <p:sp>
            <p:nvSpPr>
              <p:cNvPr id="604" name="CustomShape 93">
                <a:extLst>
                  <a:ext uri="{FF2B5EF4-FFF2-40B4-BE49-F238E27FC236}">
                    <a16:creationId xmlns:a16="http://schemas.microsoft.com/office/drawing/2014/main" id="{4CC8DC09-1E38-486C-9EBE-920FDFF8FAD3}"/>
                  </a:ext>
                </a:extLst>
              </p:cNvPr>
              <p:cNvSpPr/>
              <p:nvPr/>
            </p:nvSpPr>
            <p:spPr>
              <a:xfrm>
                <a:off x="8397000" y="3109320"/>
                <a:ext cx="163440" cy="170280"/>
              </a:xfrm>
              <a:custGeom>
                <a:avLst/>
                <a:gdLst/>
                <a:ahLst/>
                <a:cxnLst/>
                <a:rect l="l" t="t" r="r" b="b"/>
                <a:pathLst>
                  <a:path w="448356" h="448356">
                    <a:moveTo>
                      <a:pt x="448348" y="224195"/>
                    </a:moveTo>
                    <a:cubicBezTo>
                      <a:pt x="448348" y="348005"/>
                      <a:pt x="347980" y="448373"/>
                      <a:pt x="224170" y="448373"/>
                    </a:cubicBezTo>
                    <a:cubicBezTo>
                      <a:pt x="100360" y="448373"/>
                      <a:pt x="-8" y="348005"/>
                      <a:pt x="-8" y="224195"/>
                    </a:cubicBezTo>
                    <a:cubicBezTo>
                      <a:pt x="-8" y="100385"/>
                      <a:pt x="100360" y="17"/>
                      <a:pt x="224170" y="17"/>
                    </a:cubicBezTo>
                    <a:cubicBezTo>
                      <a:pt x="347980" y="17"/>
                      <a:pt x="448348" y="100385"/>
                      <a:pt x="448348" y="224195"/>
                    </a:cubicBezTo>
                    <a:close/>
                  </a:path>
                </a:pathLst>
              </a:custGeom>
              <a:ln/>
            </p:spPr>
            <p:style>
              <a:lnRef idx="2">
                <a:schemeClr val="dk1"/>
              </a:lnRef>
              <a:fillRef idx="1">
                <a:schemeClr val="lt1"/>
              </a:fillRef>
              <a:effectRef idx="0">
                <a:schemeClr val="dk1"/>
              </a:effectRef>
              <a:fontRef idx="minor"/>
            </p:style>
          </p:sp>
          <p:sp>
            <p:nvSpPr>
              <p:cNvPr id="605" name="CustomShape 94">
                <a:extLst>
                  <a:ext uri="{FF2B5EF4-FFF2-40B4-BE49-F238E27FC236}">
                    <a16:creationId xmlns:a16="http://schemas.microsoft.com/office/drawing/2014/main" id="{DA21E4A4-899D-4AB5-86D8-F928151D38B1}"/>
                  </a:ext>
                </a:extLst>
              </p:cNvPr>
              <p:cNvSpPr/>
              <p:nvPr/>
            </p:nvSpPr>
            <p:spPr>
              <a:xfrm>
                <a:off x="8397000" y="3459600"/>
                <a:ext cx="163440" cy="170280"/>
              </a:xfrm>
              <a:custGeom>
                <a:avLst/>
                <a:gdLst/>
                <a:ahLst/>
                <a:cxnLst/>
                <a:rect l="l" t="t" r="r" b="b"/>
                <a:pathLst>
                  <a:path w="448356" h="448356">
                    <a:moveTo>
                      <a:pt x="448348" y="224274"/>
                    </a:moveTo>
                    <a:cubicBezTo>
                      <a:pt x="448348" y="348084"/>
                      <a:pt x="347980" y="448452"/>
                      <a:pt x="224170" y="448452"/>
                    </a:cubicBezTo>
                    <a:cubicBezTo>
                      <a:pt x="100360" y="448452"/>
                      <a:pt x="-8" y="348084"/>
                      <a:pt x="-8" y="224274"/>
                    </a:cubicBezTo>
                    <a:cubicBezTo>
                      <a:pt x="-8" y="100464"/>
                      <a:pt x="100360" y="96"/>
                      <a:pt x="224170" y="96"/>
                    </a:cubicBezTo>
                    <a:cubicBezTo>
                      <a:pt x="347980" y="96"/>
                      <a:pt x="448348" y="100464"/>
                      <a:pt x="448348" y="224274"/>
                    </a:cubicBezTo>
                    <a:close/>
                  </a:path>
                </a:pathLst>
              </a:custGeom>
              <a:ln/>
            </p:spPr>
            <p:style>
              <a:lnRef idx="2">
                <a:schemeClr val="dk1"/>
              </a:lnRef>
              <a:fillRef idx="1">
                <a:schemeClr val="lt1"/>
              </a:fillRef>
              <a:effectRef idx="0">
                <a:schemeClr val="dk1"/>
              </a:effectRef>
              <a:fontRef idx="minor"/>
            </p:style>
          </p:sp>
          <p:sp>
            <p:nvSpPr>
              <p:cNvPr id="606" name="CustomShape 95">
                <a:extLst>
                  <a:ext uri="{FF2B5EF4-FFF2-40B4-BE49-F238E27FC236}">
                    <a16:creationId xmlns:a16="http://schemas.microsoft.com/office/drawing/2014/main" id="{2304D097-4A90-4E6B-8F5C-AAC98C4DC1F4}"/>
                  </a:ext>
                </a:extLst>
              </p:cNvPr>
              <p:cNvSpPr/>
              <p:nvPr/>
            </p:nvSpPr>
            <p:spPr>
              <a:xfrm>
                <a:off x="9077760" y="2584440"/>
                <a:ext cx="163440" cy="170280"/>
              </a:xfrm>
              <a:custGeom>
                <a:avLst/>
                <a:gdLst/>
                <a:ahLst/>
                <a:cxnLst/>
                <a:rect l="l" t="t" r="r" b="b"/>
                <a:pathLst>
                  <a:path w="448356" h="448356">
                    <a:moveTo>
                      <a:pt x="448509" y="224076"/>
                    </a:moveTo>
                    <a:cubicBezTo>
                      <a:pt x="448509" y="347886"/>
                      <a:pt x="348141" y="448254"/>
                      <a:pt x="224331" y="448254"/>
                    </a:cubicBezTo>
                    <a:cubicBezTo>
                      <a:pt x="100521" y="448254"/>
                      <a:pt x="153" y="347886"/>
                      <a:pt x="153" y="224076"/>
                    </a:cubicBezTo>
                    <a:cubicBezTo>
                      <a:pt x="153" y="100266"/>
                      <a:pt x="100521" y="-102"/>
                      <a:pt x="224331" y="-102"/>
                    </a:cubicBezTo>
                    <a:cubicBezTo>
                      <a:pt x="348141" y="-102"/>
                      <a:pt x="448509" y="100266"/>
                      <a:pt x="448509" y="224076"/>
                    </a:cubicBezTo>
                    <a:close/>
                  </a:path>
                </a:pathLst>
              </a:custGeom>
              <a:ln/>
            </p:spPr>
            <p:style>
              <a:lnRef idx="2">
                <a:schemeClr val="dk1"/>
              </a:lnRef>
              <a:fillRef idx="1">
                <a:schemeClr val="lt1"/>
              </a:fillRef>
              <a:effectRef idx="0">
                <a:schemeClr val="dk1"/>
              </a:effectRef>
              <a:fontRef idx="minor"/>
            </p:style>
          </p:sp>
          <p:sp>
            <p:nvSpPr>
              <p:cNvPr id="607" name="CustomShape 96">
                <a:extLst>
                  <a:ext uri="{FF2B5EF4-FFF2-40B4-BE49-F238E27FC236}">
                    <a16:creationId xmlns:a16="http://schemas.microsoft.com/office/drawing/2014/main" id="{E05A3C4A-8C8E-47ED-A01B-31126AC3FC99}"/>
                  </a:ext>
                </a:extLst>
              </p:cNvPr>
              <p:cNvSpPr/>
              <p:nvPr/>
            </p:nvSpPr>
            <p:spPr>
              <a:xfrm>
                <a:off x="9077760" y="2934360"/>
                <a:ext cx="163440" cy="170280"/>
              </a:xfrm>
              <a:custGeom>
                <a:avLst/>
                <a:gdLst/>
                <a:ahLst/>
                <a:cxnLst/>
                <a:rect l="l" t="t" r="r" b="b"/>
                <a:pathLst>
                  <a:path w="448356" h="448356">
                    <a:moveTo>
                      <a:pt x="448509" y="224156"/>
                    </a:moveTo>
                    <a:cubicBezTo>
                      <a:pt x="448509" y="347966"/>
                      <a:pt x="348141" y="448334"/>
                      <a:pt x="224331" y="448334"/>
                    </a:cubicBezTo>
                    <a:cubicBezTo>
                      <a:pt x="100521" y="448334"/>
                      <a:pt x="153" y="347966"/>
                      <a:pt x="153" y="224156"/>
                    </a:cubicBezTo>
                    <a:cubicBezTo>
                      <a:pt x="153" y="100345"/>
                      <a:pt x="100521" y="-23"/>
                      <a:pt x="224331" y="-23"/>
                    </a:cubicBezTo>
                    <a:cubicBezTo>
                      <a:pt x="348141" y="-23"/>
                      <a:pt x="448509" y="100345"/>
                      <a:pt x="448509" y="224156"/>
                    </a:cubicBezTo>
                    <a:close/>
                  </a:path>
                </a:pathLst>
              </a:custGeom>
              <a:ln/>
            </p:spPr>
            <p:style>
              <a:lnRef idx="2">
                <a:schemeClr val="dk1"/>
              </a:lnRef>
              <a:fillRef idx="1">
                <a:schemeClr val="lt1"/>
              </a:fillRef>
              <a:effectRef idx="0">
                <a:schemeClr val="dk1"/>
              </a:effectRef>
              <a:fontRef idx="minor"/>
            </p:style>
          </p:sp>
        </p:grpSp>
        <p:grpSp>
          <p:nvGrpSpPr>
            <p:cNvPr id="483" name="Group 97">
              <a:extLst>
                <a:ext uri="{FF2B5EF4-FFF2-40B4-BE49-F238E27FC236}">
                  <a16:creationId xmlns:a16="http://schemas.microsoft.com/office/drawing/2014/main" id="{FB760D17-4CE8-4917-891A-8157F2B8F53C}"/>
                </a:ext>
              </a:extLst>
            </p:cNvPr>
            <p:cNvGrpSpPr/>
            <p:nvPr/>
          </p:nvGrpSpPr>
          <p:grpSpPr>
            <a:xfrm>
              <a:off x="7626396" y="3968356"/>
              <a:ext cx="1505786" cy="1294801"/>
              <a:chOff x="13006800" y="2065320"/>
              <a:chExt cx="2187720" cy="1568520"/>
            </a:xfrm>
          </p:grpSpPr>
          <p:sp>
            <p:nvSpPr>
              <p:cNvPr id="492" name="CustomShape 98">
                <a:extLst>
                  <a:ext uri="{FF2B5EF4-FFF2-40B4-BE49-F238E27FC236}">
                    <a16:creationId xmlns:a16="http://schemas.microsoft.com/office/drawing/2014/main" id="{1D1ED353-678E-4AF8-A887-24B0384E6EF2}"/>
                  </a:ext>
                </a:extLst>
              </p:cNvPr>
              <p:cNvSpPr/>
              <p:nvPr/>
            </p:nvSpPr>
            <p:spPr>
              <a:xfrm rot="10800000">
                <a:off x="14438520" y="3199320"/>
                <a:ext cx="675000" cy="349200"/>
              </a:xfrm>
              <a:custGeom>
                <a:avLst/>
                <a:gdLst/>
                <a:ahLst/>
                <a:cxnLst/>
                <a:rect l="l" t="t" r="r" b="b"/>
                <a:pathLst>
                  <a:path w="1864215" h="920309">
                    <a:moveTo>
                      <a:pt x="-49" y="-226"/>
                    </a:moveTo>
                    <a:lnTo>
                      <a:pt x="1864167" y="920083"/>
                    </a:lnTo>
                  </a:path>
                </a:pathLst>
              </a:custGeom>
              <a:ln/>
            </p:spPr>
            <p:style>
              <a:lnRef idx="2">
                <a:schemeClr val="dk1"/>
              </a:lnRef>
              <a:fillRef idx="1">
                <a:schemeClr val="lt1"/>
              </a:fillRef>
              <a:effectRef idx="0">
                <a:schemeClr val="dk1"/>
              </a:effectRef>
              <a:fontRef idx="minor"/>
            </p:style>
          </p:sp>
          <p:sp>
            <p:nvSpPr>
              <p:cNvPr id="493" name="CustomShape 99">
                <a:extLst>
                  <a:ext uri="{FF2B5EF4-FFF2-40B4-BE49-F238E27FC236}">
                    <a16:creationId xmlns:a16="http://schemas.microsoft.com/office/drawing/2014/main" id="{479AE107-0343-4A34-8013-B509E2CD85F6}"/>
                  </a:ext>
                </a:extLst>
              </p:cNvPr>
              <p:cNvSpPr/>
              <p:nvPr/>
            </p:nvSpPr>
            <p:spPr>
              <a:xfrm rot="10800000">
                <a:off x="14438520" y="2849760"/>
                <a:ext cx="675000" cy="698760"/>
              </a:xfrm>
              <a:custGeom>
                <a:avLst/>
                <a:gdLst/>
                <a:ahLst/>
                <a:cxnLst/>
                <a:rect l="l" t="t" r="r" b="b"/>
                <a:pathLst>
                  <a:path w="1864215" h="1840618">
                    <a:moveTo>
                      <a:pt x="-49" y="-186"/>
                    </a:moveTo>
                    <a:lnTo>
                      <a:pt x="1864167" y="1840432"/>
                    </a:lnTo>
                  </a:path>
                </a:pathLst>
              </a:custGeom>
              <a:ln/>
            </p:spPr>
            <p:style>
              <a:lnRef idx="2">
                <a:schemeClr val="dk1"/>
              </a:lnRef>
              <a:fillRef idx="1">
                <a:schemeClr val="lt1"/>
              </a:fillRef>
              <a:effectRef idx="0">
                <a:schemeClr val="dk1"/>
              </a:effectRef>
              <a:fontRef idx="minor"/>
            </p:style>
          </p:sp>
          <p:sp>
            <p:nvSpPr>
              <p:cNvPr id="494" name="CustomShape 100">
                <a:extLst>
                  <a:ext uri="{FF2B5EF4-FFF2-40B4-BE49-F238E27FC236}">
                    <a16:creationId xmlns:a16="http://schemas.microsoft.com/office/drawing/2014/main" id="{F3551DDE-691D-4C8B-8FA7-16B963784ADE}"/>
                  </a:ext>
                </a:extLst>
              </p:cNvPr>
              <p:cNvSpPr/>
              <p:nvPr/>
            </p:nvSpPr>
            <p:spPr>
              <a:xfrm rot="10800000">
                <a:off x="14438520" y="2499840"/>
                <a:ext cx="675000" cy="1048680"/>
              </a:xfrm>
              <a:custGeom>
                <a:avLst/>
                <a:gdLst/>
                <a:ahLst/>
                <a:cxnLst/>
                <a:rect l="l" t="t" r="r" b="b"/>
                <a:pathLst>
                  <a:path w="1864215" h="2760927">
                    <a:moveTo>
                      <a:pt x="-49" y="-146"/>
                    </a:moveTo>
                    <a:lnTo>
                      <a:pt x="1864167" y="2760781"/>
                    </a:lnTo>
                  </a:path>
                </a:pathLst>
              </a:custGeom>
              <a:ln/>
            </p:spPr>
            <p:style>
              <a:lnRef idx="2">
                <a:schemeClr val="dk1"/>
              </a:lnRef>
              <a:fillRef idx="1">
                <a:schemeClr val="lt1"/>
              </a:fillRef>
              <a:effectRef idx="0">
                <a:schemeClr val="dk1"/>
              </a:effectRef>
              <a:fontRef idx="minor"/>
            </p:style>
          </p:sp>
          <p:sp>
            <p:nvSpPr>
              <p:cNvPr id="495" name="CustomShape 101">
                <a:extLst>
                  <a:ext uri="{FF2B5EF4-FFF2-40B4-BE49-F238E27FC236}">
                    <a16:creationId xmlns:a16="http://schemas.microsoft.com/office/drawing/2014/main" id="{25A4316D-97E0-4FA4-92D8-44FB64C3C4A8}"/>
                  </a:ext>
                </a:extLst>
              </p:cNvPr>
              <p:cNvSpPr/>
              <p:nvPr/>
            </p:nvSpPr>
            <p:spPr>
              <a:xfrm rot="10800000">
                <a:off x="14438520" y="2150280"/>
                <a:ext cx="675000" cy="1398240"/>
              </a:xfrm>
              <a:custGeom>
                <a:avLst/>
                <a:gdLst/>
                <a:ahLst/>
                <a:cxnLst/>
                <a:rect l="l" t="t" r="r" b="b"/>
                <a:pathLst>
                  <a:path w="1864215" h="3681236">
                    <a:moveTo>
                      <a:pt x="-49" y="-107"/>
                    </a:moveTo>
                    <a:lnTo>
                      <a:pt x="1864167" y="3681130"/>
                    </a:lnTo>
                  </a:path>
                </a:pathLst>
              </a:custGeom>
              <a:ln/>
            </p:spPr>
            <p:style>
              <a:lnRef idx="2">
                <a:schemeClr val="dk1"/>
              </a:lnRef>
              <a:fillRef idx="1">
                <a:schemeClr val="lt1"/>
              </a:fillRef>
              <a:effectRef idx="0">
                <a:schemeClr val="dk1"/>
              </a:effectRef>
              <a:fontRef idx="minor"/>
            </p:style>
          </p:sp>
          <p:sp>
            <p:nvSpPr>
              <p:cNvPr id="496" name="CustomShape 102">
                <a:extLst>
                  <a:ext uri="{FF2B5EF4-FFF2-40B4-BE49-F238E27FC236}">
                    <a16:creationId xmlns:a16="http://schemas.microsoft.com/office/drawing/2014/main" id="{6EC88779-A163-4285-A4E1-260A827CEB0B}"/>
                  </a:ext>
                </a:extLst>
              </p:cNvPr>
              <p:cNvSpPr/>
              <p:nvPr/>
            </p:nvSpPr>
            <p:spPr>
              <a:xfrm rot="10800000">
                <a:off x="14438520" y="3196440"/>
                <a:ext cx="675000" cy="2520"/>
              </a:xfrm>
              <a:custGeom>
                <a:avLst/>
                <a:gdLst/>
                <a:ahLst/>
                <a:cxnLst/>
                <a:rect l="l" t="t" r="r" b="b"/>
                <a:pathLst>
                  <a:path w="1864215" h="7784">
                    <a:moveTo>
                      <a:pt x="-49" y="-186"/>
                    </a:moveTo>
                    <a:lnTo>
                      <a:pt x="1864167" y="-186"/>
                    </a:lnTo>
                  </a:path>
                </a:pathLst>
              </a:custGeom>
              <a:ln/>
            </p:spPr>
            <p:style>
              <a:lnRef idx="2">
                <a:schemeClr val="dk1"/>
              </a:lnRef>
              <a:fillRef idx="1">
                <a:schemeClr val="lt1"/>
              </a:fillRef>
              <a:effectRef idx="0">
                <a:schemeClr val="dk1"/>
              </a:effectRef>
              <a:fontRef idx="minor"/>
            </p:style>
          </p:sp>
          <p:sp>
            <p:nvSpPr>
              <p:cNvPr id="497" name="CustomShape 103">
                <a:extLst>
                  <a:ext uri="{FF2B5EF4-FFF2-40B4-BE49-F238E27FC236}">
                    <a16:creationId xmlns:a16="http://schemas.microsoft.com/office/drawing/2014/main" id="{ECE3DF34-2756-400C-814B-F23EFF8E19F7}"/>
                  </a:ext>
                </a:extLst>
              </p:cNvPr>
              <p:cNvSpPr/>
              <p:nvPr/>
            </p:nvSpPr>
            <p:spPr>
              <a:xfrm rot="10800000">
                <a:off x="14438520" y="2849400"/>
                <a:ext cx="675000" cy="349200"/>
              </a:xfrm>
              <a:custGeom>
                <a:avLst/>
                <a:gdLst/>
                <a:ahLst/>
                <a:cxnLst/>
                <a:rect l="l" t="t" r="r" b="b"/>
                <a:pathLst>
                  <a:path w="1864215" h="920309">
                    <a:moveTo>
                      <a:pt x="-49" y="-146"/>
                    </a:moveTo>
                    <a:lnTo>
                      <a:pt x="1864167" y="920163"/>
                    </a:lnTo>
                  </a:path>
                </a:pathLst>
              </a:custGeom>
              <a:ln/>
            </p:spPr>
            <p:style>
              <a:lnRef idx="2">
                <a:schemeClr val="dk1"/>
              </a:lnRef>
              <a:fillRef idx="1">
                <a:schemeClr val="lt1"/>
              </a:fillRef>
              <a:effectRef idx="0">
                <a:schemeClr val="dk1"/>
              </a:effectRef>
              <a:fontRef idx="minor"/>
            </p:style>
          </p:sp>
          <p:sp>
            <p:nvSpPr>
              <p:cNvPr id="498" name="CustomShape 104">
                <a:extLst>
                  <a:ext uri="{FF2B5EF4-FFF2-40B4-BE49-F238E27FC236}">
                    <a16:creationId xmlns:a16="http://schemas.microsoft.com/office/drawing/2014/main" id="{3905B76A-8500-479A-AEBE-11DFA904E889}"/>
                  </a:ext>
                </a:extLst>
              </p:cNvPr>
              <p:cNvSpPr/>
              <p:nvPr/>
            </p:nvSpPr>
            <p:spPr>
              <a:xfrm rot="10800000">
                <a:off x="14438520" y="2500200"/>
                <a:ext cx="675000" cy="698760"/>
              </a:xfrm>
              <a:custGeom>
                <a:avLst/>
                <a:gdLst/>
                <a:ahLst/>
                <a:cxnLst/>
                <a:rect l="l" t="t" r="r" b="b"/>
                <a:pathLst>
                  <a:path w="1864215" h="1840618">
                    <a:moveTo>
                      <a:pt x="-49" y="-107"/>
                    </a:moveTo>
                    <a:lnTo>
                      <a:pt x="1864167" y="1840511"/>
                    </a:lnTo>
                  </a:path>
                </a:pathLst>
              </a:custGeom>
              <a:ln/>
            </p:spPr>
            <p:style>
              <a:lnRef idx="2">
                <a:schemeClr val="dk1"/>
              </a:lnRef>
              <a:fillRef idx="1">
                <a:schemeClr val="lt1"/>
              </a:fillRef>
              <a:effectRef idx="0">
                <a:schemeClr val="dk1"/>
              </a:effectRef>
              <a:fontRef idx="minor"/>
            </p:style>
          </p:sp>
          <p:sp>
            <p:nvSpPr>
              <p:cNvPr id="499" name="CustomShape 105">
                <a:extLst>
                  <a:ext uri="{FF2B5EF4-FFF2-40B4-BE49-F238E27FC236}">
                    <a16:creationId xmlns:a16="http://schemas.microsoft.com/office/drawing/2014/main" id="{745206F8-C0D5-46A1-BFE3-F33934EDFDF9}"/>
                  </a:ext>
                </a:extLst>
              </p:cNvPr>
              <p:cNvSpPr/>
              <p:nvPr/>
            </p:nvSpPr>
            <p:spPr>
              <a:xfrm rot="10800000">
                <a:off x="14438520" y="2150280"/>
                <a:ext cx="675000" cy="1048680"/>
              </a:xfrm>
              <a:custGeom>
                <a:avLst/>
                <a:gdLst/>
                <a:ahLst/>
                <a:cxnLst/>
                <a:rect l="l" t="t" r="r" b="b"/>
                <a:pathLst>
                  <a:path w="1864215" h="2760927">
                    <a:moveTo>
                      <a:pt x="-49" y="-67"/>
                    </a:moveTo>
                    <a:lnTo>
                      <a:pt x="1864167" y="2760860"/>
                    </a:lnTo>
                  </a:path>
                </a:pathLst>
              </a:custGeom>
              <a:ln/>
            </p:spPr>
            <p:style>
              <a:lnRef idx="2">
                <a:schemeClr val="dk1"/>
              </a:lnRef>
              <a:fillRef idx="1">
                <a:schemeClr val="lt1"/>
              </a:fillRef>
              <a:effectRef idx="0">
                <a:schemeClr val="dk1"/>
              </a:effectRef>
              <a:fontRef idx="minor"/>
            </p:style>
          </p:sp>
          <p:sp>
            <p:nvSpPr>
              <p:cNvPr id="500" name="CustomShape 106">
                <a:extLst>
                  <a:ext uri="{FF2B5EF4-FFF2-40B4-BE49-F238E27FC236}">
                    <a16:creationId xmlns:a16="http://schemas.microsoft.com/office/drawing/2014/main" id="{EE5C7851-4175-45E2-9993-3953EA940328}"/>
                  </a:ext>
                </a:extLst>
              </p:cNvPr>
              <p:cNvSpPr/>
              <p:nvPr/>
            </p:nvSpPr>
            <p:spPr>
              <a:xfrm rot="10800000">
                <a:off x="14438520" y="2849400"/>
                <a:ext cx="675000" cy="349200"/>
              </a:xfrm>
              <a:custGeom>
                <a:avLst/>
                <a:gdLst/>
                <a:ahLst/>
                <a:cxnLst/>
                <a:rect l="l" t="t" r="r" b="b"/>
                <a:pathLst>
                  <a:path w="1864215" h="920309">
                    <a:moveTo>
                      <a:pt x="-49" y="920163"/>
                    </a:moveTo>
                    <a:lnTo>
                      <a:pt x="1864167" y="-146"/>
                    </a:lnTo>
                  </a:path>
                </a:pathLst>
              </a:custGeom>
              <a:ln/>
            </p:spPr>
            <p:style>
              <a:lnRef idx="2">
                <a:schemeClr val="dk1"/>
              </a:lnRef>
              <a:fillRef idx="1">
                <a:schemeClr val="lt1"/>
              </a:fillRef>
              <a:effectRef idx="0">
                <a:schemeClr val="dk1"/>
              </a:effectRef>
              <a:fontRef idx="minor"/>
            </p:style>
          </p:sp>
          <p:sp>
            <p:nvSpPr>
              <p:cNvPr id="501" name="CustomShape 107">
                <a:extLst>
                  <a:ext uri="{FF2B5EF4-FFF2-40B4-BE49-F238E27FC236}">
                    <a16:creationId xmlns:a16="http://schemas.microsoft.com/office/drawing/2014/main" id="{4EF1C240-16CA-4458-AB0A-4073AAE1BB27}"/>
                  </a:ext>
                </a:extLst>
              </p:cNvPr>
              <p:cNvSpPr/>
              <p:nvPr/>
            </p:nvSpPr>
            <p:spPr>
              <a:xfrm rot="10800000">
                <a:off x="14438520" y="2846520"/>
                <a:ext cx="675000" cy="2520"/>
              </a:xfrm>
              <a:custGeom>
                <a:avLst/>
                <a:gdLst/>
                <a:ahLst/>
                <a:cxnLst/>
                <a:rect l="l" t="t" r="r" b="b"/>
                <a:pathLst>
                  <a:path w="1864215" h="7784">
                    <a:moveTo>
                      <a:pt x="-49" y="-107"/>
                    </a:moveTo>
                    <a:lnTo>
                      <a:pt x="1864167" y="-107"/>
                    </a:lnTo>
                  </a:path>
                </a:pathLst>
              </a:custGeom>
              <a:ln/>
            </p:spPr>
            <p:style>
              <a:lnRef idx="2">
                <a:schemeClr val="dk1"/>
              </a:lnRef>
              <a:fillRef idx="1">
                <a:schemeClr val="lt1"/>
              </a:fillRef>
              <a:effectRef idx="0">
                <a:schemeClr val="dk1"/>
              </a:effectRef>
              <a:fontRef idx="minor"/>
            </p:style>
          </p:sp>
          <p:sp>
            <p:nvSpPr>
              <p:cNvPr id="502" name="CustomShape 108">
                <a:extLst>
                  <a:ext uri="{FF2B5EF4-FFF2-40B4-BE49-F238E27FC236}">
                    <a16:creationId xmlns:a16="http://schemas.microsoft.com/office/drawing/2014/main" id="{A7C61803-B71E-4BC5-B3A7-8CE4B2B7B959}"/>
                  </a:ext>
                </a:extLst>
              </p:cNvPr>
              <p:cNvSpPr/>
              <p:nvPr/>
            </p:nvSpPr>
            <p:spPr>
              <a:xfrm rot="10800000">
                <a:off x="14438520" y="2499840"/>
                <a:ext cx="675000" cy="349200"/>
              </a:xfrm>
              <a:custGeom>
                <a:avLst/>
                <a:gdLst/>
                <a:ahLst/>
                <a:cxnLst/>
                <a:rect l="l" t="t" r="r" b="b"/>
                <a:pathLst>
                  <a:path w="1864215" h="920309">
                    <a:moveTo>
                      <a:pt x="-49" y="-67"/>
                    </a:moveTo>
                    <a:lnTo>
                      <a:pt x="1864167" y="920242"/>
                    </a:lnTo>
                  </a:path>
                </a:pathLst>
              </a:custGeom>
              <a:ln/>
            </p:spPr>
            <p:style>
              <a:lnRef idx="2">
                <a:schemeClr val="dk1"/>
              </a:lnRef>
              <a:fillRef idx="1">
                <a:schemeClr val="lt1"/>
              </a:fillRef>
              <a:effectRef idx="0">
                <a:schemeClr val="dk1"/>
              </a:effectRef>
              <a:fontRef idx="minor"/>
            </p:style>
          </p:sp>
          <p:sp>
            <p:nvSpPr>
              <p:cNvPr id="503" name="CustomShape 109">
                <a:extLst>
                  <a:ext uri="{FF2B5EF4-FFF2-40B4-BE49-F238E27FC236}">
                    <a16:creationId xmlns:a16="http://schemas.microsoft.com/office/drawing/2014/main" id="{C1266BD6-80DE-43E9-9DF1-FE604F0FDE71}"/>
                  </a:ext>
                </a:extLst>
              </p:cNvPr>
              <p:cNvSpPr/>
              <p:nvPr/>
            </p:nvSpPr>
            <p:spPr>
              <a:xfrm rot="10800000">
                <a:off x="14438520" y="2150640"/>
                <a:ext cx="675000" cy="698760"/>
              </a:xfrm>
              <a:custGeom>
                <a:avLst/>
                <a:gdLst/>
                <a:ahLst/>
                <a:cxnLst/>
                <a:rect l="l" t="t" r="r" b="b"/>
                <a:pathLst>
                  <a:path w="1864215" h="1840618">
                    <a:moveTo>
                      <a:pt x="-49" y="-28"/>
                    </a:moveTo>
                    <a:lnTo>
                      <a:pt x="1864167" y="1840591"/>
                    </a:lnTo>
                  </a:path>
                </a:pathLst>
              </a:custGeom>
              <a:ln/>
            </p:spPr>
            <p:style>
              <a:lnRef idx="2">
                <a:schemeClr val="dk1"/>
              </a:lnRef>
              <a:fillRef idx="1">
                <a:schemeClr val="lt1"/>
              </a:fillRef>
              <a:effectRef idx="0">
                <a:schemeClr val="dk1"/>
              </a:effectRef>
              <a:fontRef idx="minor"/>
            </p:style>
          </p:sp>
          <p:sp>
            <p:nvSpPr>
              <p:cNvPr id="504" name="CustomShape 110">
                <a:extLst>
                  <a:ext uri="{FF2B5EF4-FFF2-40B4-BE49-F238E27FC236}">
                    <a16:creationId xmlns:a16="http://schemas.microsoft.com/office/drawing/2014/main" id="{014EDA3C-40EE-4F44-8AC4-58A26FD60261}"/>
                  </a:ext>
                </a:extLst>
              </p:cNvPr>
              <p:cNvSpPr/>
              <p:nvPr/>
            </p:nvSpPr>
            <p:spPr>
              <a:xfrm rot="10800000">
                <a:off x="14438520" y="2500200"/>
                <a:ext cx="675000" cy="698760"/>
              </a:xfrm>
              <a:custGeom>
                <a:avLst/>
                <a:gdLst/>
                <a:ahLst/>
                <a:cxnLst/>
                <a:rect l="l" t="t" r="r" b="b"/>
                <a:pathLst>
                  <a:path w="1864215" h="1840618">
                    <a:moveTo>
                      <a:pt x="-49" y="1840511"/>
                    </a:moveTo>
                    <a:lnTo>
                      <a:pt x="1864167" y="-107"/>
                    </a:lnTo>
                  </a:path>
                </a:pathLst>
              </a:custGeom>
              <a:ln/>
            </p:spPr>
            <p:style>
              <a:lnRef idx="2">
                <a:schemeClr val="dk1"/>
              </a:lnRef>
              <a:fillRef idx="1">
                <a:schemeClr val="lt1"/>
              </a:fillRef>
              <a:effectRef idx="0">
                <a:schemeClr val="dk1"/>
              </a:effectRef>
              <a:fontRef idx="minor"/>
            </p:style>
          </p:sp>
          <p:sp>
            <p:nvSpPr>
              <p:cNvPr id="505" name="CustomShape 111">
                <a:extLst>
                  <a:ext uri="{FF2B5EF4-FFF2-40B4-BE49-F238E27FC236}">
                    <a16:creationId xmlns:a16="http://schemas.microsoft.com/office/drawing/2014/main" id="{4F55F339-9AB1-4D94-BC38-3DA3618114D2}"/>
                  </a:ext>
                </a:extLst>
              </p:cNvPr>
              <p:cNvSpPr/>
              <p:nvPr/>
            </p:nvSpPr>
            <p:spPr>
              <a:xfrm rot="10800000">
                <a:off x="14438520" y="2499840"/>
                <a:ext cx="675000" cy="349200"/>
              </a:xfrm>
              <a:custGeom>
                <a:avLst/>
                <a:gdLst/>
                <a:ahLst/>
                <a:cxnLst/>
                <a:rect l="l" t="t" r="r" b="b"/>
                <a:pathLst>
                  <a:path w="1864215" h="920309">
                    <a:moveTo>
                      <a:pt x="-49" y="920242"/>
                    </a:moveTo>
                    <a:lnTo>
                      <a:pt x="1864167" y="-67"/>
                    </a:lnTo>
                  </a:path>
                </a:pathLst>
              </a:custGeom>
              <a:ln/>
            </p:spPr>
            <p:style>
              <a:lnRef idx="2">
                <a:schemeClr val="dk1"/>
              </a:lnRef>
              <a:fillRef idx="1">
                <a:schemeClr val="lt1"/>
              </a:fillRef>
              <a:effectRef idx="0">
                <a:schemeClr val="dk1"/>
              </a:effectRef>
              <a:fontRef idx="minor"/>
            </p:style>
          </p:sp>
          <p:sp>
            <p:nvSpPr>
              <p:cNvPr id="506" name="CustomShape 112">
                <a:extLst>
                  <a:ext uri="{FF2B5EF4-FFF2-40B4-BE49-F238E27FC236}">
                    <a16:creationId xmlns:a16="http://schemas.microsoft.com/office/drawing/2014/main" id="{69596826-2124-45A8-8A3D-CB2A464F1DAB}"/>
                  </a:ext>
                </a:extLst>
              </p:cNvPr>
              <p:cNvSpPr/>
              <p:nvPr/>
            </p:nvSpPr>
            <p:spPr>
              <a:xfrm rot="10800000">
                <a:off x="14438520" y="2496600"/>
                <a:ext cx="675000" cy="2520"/>
              </a:xfrm>
              <a:custGeom>
                <a:avLst/>
                <a:gdLst/>
                <a:ahLst/>
                <a:cxnLst/>
                <a:rect l="l" t="t" r="r" b="b"/>
                <a:pathLst>
                  <a:path w="1864215" h="7784">
                    <a:moveTo>
                      <a:pt x="-49" y="-28"/>
                    </a:moveTo>
                    <a:lnTo>
                      <a:pt x="1864167" y="-28"/>
                    </a:lnTo>
                  </a:path>
                </a:pathLst>
              </a:custGeom>
              <a:ln/>
            </p:spPr>
            <p:style>
              <a:lnRef idx="2">
                <a:schemeClr val="dk1"/>
              </a:lnRef>
              <a:fillRef idx="1">
                <a:schemeClr val="lt1"/>
              </a:fillRef>
              <a:effectRef idx="0">
                <a:schemeClr val="dk1"/>
              </a:effectRef>
              <a:fontRef idx="minor"/>
            </p:style>
          </p:sp>
          <p:sp>
            <p:nvSpPr>
              <p:cNvPr id="507" name="CustomShape 113">
                <a:extLst>
                  <a:ext uri="{FF2B5EF4-FFF2-40B4-BE49-F238E27FC236}">
                    <a16:creationId xmlns:a16="http://schemas.microsoft.com/office/drawing/2014/main" id="{57002B4C-5B22-4983-A456-AF1F63F9EF49}"/>
                  </a:ext>
                </a:extLst>
              </p:cNvPr>
              <p:cNvSpPr/>
              <p:nvPr/>
            </p:nvSpPr>
            <p:spPr>
              <a:xfrm rot="10800000">
                <a:off x="14438520" y="2149920"/>
                <a:ext cx="675000" cy="349200"/>
              </a:xfrm>
              <a:custGeom>
                <a:avLst/>
                <a:gdLst/>
                <a:ahLst/>
                <a:cxnLst/>
                <a:rect l="l" t="t" r="r" b="b"/>
                <a:pathLst>
                  <a:path w="1864215" h="920309">
                    <a:moveTo>
                      <a:pt x="-49" y="12"/>
                    </a:moveTo>
                    <a:lnTo>
                      <a:pt x="1864167" y="920321"/>
                    </a:lnTo>
                  </a:path>
                </a:pathLst>
              </a:custGeom>
              <a:ln/>
            </p:spPr>
            <p:style>
              <a:lnRef idx="2">
                <a:schemeClr val="dk1"/>
              </a:lnRef>
              <a:fillRef idx="1">
                <a:schemeClr val="lt1"/>
              </a:fillRef>
              <a:effectRef idx="0">
                <a:schemeClr val="dk1"/>
              </a:effectRef>
              <a:fontRef idx="minor"/>
            </p:style>
          </p:sp>
          <p:sp>
            <p:nvSpPr>
              <p:cNvPr id="508" name="CustomShape 114">
                <a:extLst>
                  <a:ext uri="{FF2B5EF4-FFF2-40B4-BE49-F238E27FC236}">
                    <a16:creationId xmlns:a16="http://schemas.microsoft.com/office/drawing/2014/main" id="{12C04DBA-4825-4D8F-BDEE-248D90E97A20}"/>
                  </a:ext>
                </a:extLst>
              </p:cNvPr>
              <p:cNvSpPr/>
              <p:nvPr/>
            </p:nvSpPr>
            <p:spPr>
              <a:xfrm rot="10800000">
                <a:off x="14438520" y="2150280"/>
                <a:ext cx="675000" cy="1048680"/>
              </a:xfrm>
              <a:custGeom>
                <a:avLst/>
                <a:gdLst/>
                <a:ahLst/>
                <a:cxnLst/>
                <a:rect l="l" t="t" r="r" b="b"/>
                <a:pathLst>
                  <a:path w="1864215" h="2760927">
                    <a:moveTo>
                      <a:pt x="-49" y="2760860"/>
                    </a:moveTo>
                    <a:lnTo>
                      <a:pt x="1864167" y="-67"/>
                    </a:lnTo>
                  </a:path>
                </a:pathLst>
              </a:custGeom>
              <a:ln/>
            </p:spPr>
            <p:style>
              <a:lnRef idx="2">
                <a:schemeClr val="dk1"/>
              </a:lnRef>
              <a:fillRef idx="1">
                <a:schemeClr val="lt1"/>
              </a:fillRef>
              <a:effectRef idx="0">
                <a:schemeClr val="dk1"/>
              </a:effectRef>
              <a:fontRef idx="minor"/>
            </p:style>
          </p:sp>
          <p:sp>
            <p:nvSpPr>
              <p:cNvPr id="509" name="CustomShape 115">
                <a:extLst>
                  <a:ext uri="{FF2B5EF4-FFF2-40B4-BE49-F238E27FC236}">
                    <a16:creationId xmlns:a16="http://schemas.microsoft.com/office/drawing/2014/main" id="{6E299B0A-1574-4DF0-ABD0-EA790DE269D9}"/>
                  </a:ext>
                </a:extLst>
              </p:cNvPr>
              <p:cNvSpPr/>
              <p:nvPr/>
            </p:nvSpPr>
            <p:spPr>
              <a:xfrm rot="10800000">
                <a:off x="14438520" y="2150640"/>
                <a:ext cx="675000" cy="698760"/>
              </a:xfrm>
              <a:custGeom>
                <a:avLst/>
                <a:gdLst/>
                <a:ahLst/>
                <a:cxnLst/>
                <a:rect l="l" t="t" r="r" b="b"/>
                <a:pathLst>
                  <a:path w="1864215" h="1840618">
                    <a:moveTo>
                      <a:pt x="-49" y="1840591"/>
                    </a:moveTo>
                    <a:lnTo>
                      <a:pt x="1864167" y="-28"/>
                    </a:lnTo>
                  </a:path>
                </a:pathLst>
              </a:custGeom>
              <a:ln/>
            </p:spPr>
            <p:style>
              <a:lnRef idx="2">
                <a:schemeClr val="dk1"/>
              </a:lnRef>
              <a:fillRef idx="1">
                <a:schemeClr val="lt1"/>
              </a:fillRef>
              <a:effectRef idx="0">
                <a:schemeClr val="dk1"/>
              </a:effectRef>
              <a:fontRef idx="minor"/>
            </p:style>
          </p:sp>
          <p:sp>
            <p:nvSpPr>
              <p:cNvPr id="510" name="CustomShape 116">
                <a:extLst>
                  <a:ext uri="{FF2B5EF4-FFF2-40B4-BE49-F238E27FC236}">
                    <a16:creationId xmlns:a16="http://schemas.microsoft.com/office/drawing/2014/main" id="{961544DB-146D-4C42-BD24-602C694ED94D}"/>
                  </a:ext>
                </a:extLst>
              </p:cNvPr>
              <p:cNvSpPr/>
              <p:nvPr/>
            </p:nvSpPr>
            <p:spPr>
              <a:xfrm rot="10800000">
                <a:off x="14438520" y="2149920"/>
                <a:ext cx="675000" cy="349200"/>
              </a:xfrm>
              <a:custGeom>
                <a:avLst/>
                <a:gdLst/>
                <a:ahLst/>
                <a:cxnLst/>
                <a:rect l="l" t="t" r="r" b="b"/>
                <a:pathLst>
                  <a:path w="1864215" h="920309">
                    <a:moveTo>
                      <a:pt x="-49" y="920321"/>
                    </a:moveTo>
                    <a:lnTo>
                      <a:pt x="1864167" y="12"/>
                    </a:lnTo>
                  </a:path>
                </a:pathLst>
              </a:custGeom>
              <a:ln/>
            </p:spPr>
            <p:style>
              <a:lnRef idx="2">
                <a:schemeClr val="dk1"/>
              </a:lnRef>
              <a:fillRef idx="1">
                <a:schemeClr val="lt1"/>
              </a:fillRef>
              <a:effectRef idx="0">
                <a:schemeClr val="dk1"/>
              </a:effectRef>
              <a:fontRef idx="minor"/>
            </p:style>
          </p:sp>
          <p:sp>
            <p:nvSpPr>
              <p:cNvPr id="511" name="CustomShape 117">
                <a:extLst>
                  <a:ext uri="{FF2B5EF4-FFF2-40B4-BE49-F238E27FC236}">
                    <a16:creationId xmlns:a16="http://schemas.microsoft.com/office/drawing/2014/main" id="{C8D74750-0892-48BA-8142-7240724B106A}"/>
                  </a:ext>
                </a:extLst>
              </p:cNvPr>
              <p:cNvSpPr/>
              <p:nvPr/>
            </p:nvSpPr>
            <p:spPr>
              <a:xfrm rot="10800000">
                <a:off x="14438520" y="2147040"/>
                <a:ext cx="675000" cy="2520"/>
              </a:xfrm>
              <a:custGeom>
                <a:avLst/>
                <a:gdLst/>
                <a:ahLst/>
                <a:cxnLst/>
                <a:rect l="l" t="t" r="r" b="b"/>
                <a:pathLst>
                  <a:path w="1864215" h="7784">
                    <a:moveTo>
                      <a:pt x="-49" y="52"/>
                    </a:moveTo>
                    <a:lnTo>
                      <a:pt x="1864167" y="52"/>
                    </a:lnTo>
                  </a:path>
                </a:pathLst>
              </a:custGeom>
              <a:ln/>
            </p:spPr>
            <p:style>
              <a:lnRef idx="2">
                <a:schemeClr val="dk1"/>
              </a:lnRef>
              <a:fillRef idx="1">
                <a:schemeClr val="lt1"/>
              </a:fillRef>
              <a:effectRef idx="0">
                <a:schemeClr val="dk1"/>
              </a:effectRef>
              <a:fontRef idx="minor"/>
            </p:style>
          </p:sp>
          <p:sp>
            <p:nvSpPr>
              <p:cNvPr id="512" name="CustomShape 118">
                <a:extLst>
                  <a:ext uri="{FF2B5EF4-FFF2-40B4-BE49-F238E27FC236}">
                    <a16:creationId xmlns:a16="http://schemas.microsoft.com/office/drawing/2014/main" id="{1EF44D1C-D8BF-4000-BD1D-B6C3CEA84F90}"/>
                  </a:ext>
                </a:extLst>
              </p:cNvPr>
              <p:cNvSpPr/>
              <p:nvPr/>
            </p:nvSpPr>
            <p:spPr>
              <a:xfrm rot="10800000">
                <a:off x="13763160" y="3373920"/>
                <a:ext cx="675000" cy="174600"/>
              </a:xfrm>
              <a:custGeom>
                <a:avLst/>
                <a:gdLst/>
                <a:ahLst/>
                <a:cxnLst/>
                <a:rect l="l" t="t" r="r" b="b"/>
                <a:pathLst>
                  <a:path w="1864215" h="460154">
                    <a:moveTo>
                      <a:pt x="112" y="-246"/>
                    </a:moveTo>
                    <a:lnTo>
                      <a:pt x="1864328" y="459909"/>
                    </a:lnTo>
                  </a:path>
                </a:pathLst>
              </a:custGeom>
              <a:ln/>
            </p:spPr>
            <p:style>
              <a:lnRef idx="2">
                <a:schemeClr val="dk1"/>
              </a:lnRef>
              <a:fillRef idx="1">
                <a:schemeClr val="lt1"/>
              </a:fillRef>
              <a:effectRef idx="0">
                <a:schemeClr val="dk1"/>
              </a:effectRef>
              <a:fontRef idx="minor"/>
            </p:style>
          </p:sp>
          <p:sp>
            <p:nvSpPr>
              <p:cNvPr id="513" name="CustomShape 119">
                <a:extLst>
                  <a:ext uri="{FF2B5EF4-FFF2-40B4-BE49-F238E27FC236}">
                    <a16:creationId xmlns:a16="http://schemas.microsoft.com/office/drawing/2014/main" id="{8DBF0443-AE14-4D9C-9927-1AA8E291EFB3}"/>
                  </a:ext>
                </a:extLst>
              </p:cNvPr>
              <p:cNvSpPr/>
              <p:nvPr/>
            </p:nvSpPr>
            <p:spPr>
              <a:xfrm rot="10800000">
                <a:off x="13763160" y="3024360"/>
                <a:ext cx="675000" cy="524160"/>
              </a:xfrm>
              <a:custGeom>
                <a:avLst/>
                <a:gdLst/>
                <a:ahLst/>
                <a:cxnLst/>
                <a:rect l="l" t="t" r="r" b="b"/>
                <a:pathLst>
                  <a:path w="1864215" h="1380463">
                    <a:moveTo>
                      <a:pt x="112" y="-206"/>
                    </a:moveTo>
                    <a:lnTo>
                      <a:pt x="1864328" y="1380258"/>
                    </a:lnTo>
                  </a:path>
                </a:pathLst>
              </a:custGeom>
              <a:ln/>
            </p:spPr>
            <p:style>
              <a:lnRef idx="2">
                <a:schemeClr val="dk1"/>
              </a:lnRef>
              <a:fillRef idx="1">
                <a:schemeClr val="lt1"/>
              </a:fillRef>
              <a:effectRef idx="0">
                <a:schemeClr val="dk1"/>
              </a:effectRef>
              <a:fontRef idx="minor"/>
            </p:style>
          </p:sp>
          <p:sp>
            <p:nvSpPr>
              <p:cNvPr id="514" name="CustomShape 120">
                <a:extLst>
                  <a:ext uri="{FF2B5EF4-FFF2-40B4-BE49-F238E27FC236}">
                    <a16:creationId xmlns:a16="http://schemas.microsoft.com/office/drawing/2014/main" id="{44C9E995-30A7-4C11-B36A-4E9B11A382D8}"/>
                  </a:ext>
                </a:extLst>
              </p:cNvPr>
              <p:cNvSpPr/>
              <p:nvPr/>
            </p:nvSpPr>
            <p:spPr>
              <a:xfrm rot="10800000">
                <a:off x="13763160" y="3198960"/>
                <a:ext cx="675000" cy="174600"/>
              </a:xfrm>
              <a:custGeom>
                <a:avLst/>
                <a:gdLst/>
                <a:ahLst/>
                <a:cxnLst/>
                <a:rect l="l" t="t" r="r" b="b"/>
                <a:pathLst>
                  <a:path w="1864215" h="460154">
                    <a:moveTo>
                      <a:pt x="112" y="459949"/>
                    </a:moveTo>
                    <a:lnTo>
                      <a:pt x="1864328" y="-206"/>
                    </a:lnTo>
                  </a:path>
                </a:pathLst>
              </a:custGeom>
              <a:ln/>
            </p:spPr>
            <p:style>
              <a:lnRef idx="2">
                <a:schemeClr val="dk1"/>
              </a:lnRef>
              <a:fillRef idx="1">
                <a:schemeClr val="lt1"/>
              </a:fillRef>
              <a:effectRef idx="0">
                <a:schemeClr val="dk1"/>
              </a:effectRef>
              <a:fontRef idx="minor"/>
            </p:style>
          </p:sp>
          <p:sp>
            <p:nvSpPr>
              <p:cNvPr id="515" name="CustomShape 121">
                <a:extLst>
                  <a:ext uri="{FF2B5EF4-FFF2-40B4-BE49-F238E27FC236}">
                    <a16:creationId xmlns:a16="http://schemas.microsoft.com/office/drawing/2014/main" id="{D87501DE-92F0-4B0C-8609-2C80BCA013B5}"/>
                  </a:ext>
                </a:extLst>
              </p:cNvPr>
              <p:cNvSpPr/>
              <p:nvPr/>
            </p:nvSpPr>
            <p:spPr>
              <a:xfrm rot="10800000">
                <a:off x="13763160" y="3024360"/>
                <a:ext cx="675000" cy="174600"/>
              </a:xfrm>
              <a:custGeom>
                <a:avLst/>
                <a:gdLst/>
                <a:ahLst/>
                <a:cxnLst/>
                <a:rect l="l" t="t" r="r" b="b"/>
                <a:pathLst>
                  <a:path w="1864215" h="460154">
                    <a:moveTo>
                      <a:pt x="112" y="-166"/>
                    </a:moveTo>
                    <a:lnTo>
                      <a:pt x="1864328" y="459988"/>
                    </a:lnTo>
                  </a:path>
                </a:pathLst>
              </a:custGeom>
              <a:ln/>
            </p:spPr>
            <p:style>
              <a:lnRef idx="2">
                <a:schemeClr val="dk1"/>
              </a:lnRef>
              <a:fillRef idx="1">
                <a:schemeClr val="lt1"/>
              </a:fillRef>
              <a:effectRef idx="0">
                <a:schemeClr val="dk1"/>
              </a:effectRef>
              <a:fontRef idx="minor"/>
            </p:style>
          </p:sp>
          <p:sp>
            <p:nvSpPr>
              <p:cNvPr id="516" name="CustomShape 122">
                <a:extLst>
                  <a:ext uri="{FF2B5EF4-FFF2-40B4-BE49-F238E27FC236}">
                    <a16:creationId xmlns:a16="http://schemas.microsoft.com/office/drawing/2014/main" id="{B771F16F-6481-4072-9ACE-F512AC5580EF}"/>
                  </a:ext>
                </a:extLst>
              </p:cNvPr>
              <p:cNvSpPr/>
              <p:nvPr/>
            </p:nvSpPr>
            <p:spPr>
              <a:xfrm rot="10800000">
                <a:off x="13763160" y="2849400"/>
                <a:ext cx="675000" cy="524160"/>
              </a:xfrm>
              <a:custGeom>
                <a:avLst/>
                <a:gdLst/>
                <a:ahLst/>
                <a:cxnLst/>
                <a:rect l="l" t="t" r="r" b="b"/>
                <a:pathLst>
                  <a:path w="1864215" h="1380463">
                    <a:moveTo>
                      <a:pt x="112" y="1380297"/>
                    </a:moveTo>
                    <a:lnTo>
                      <a:pt x="1864328" y="-166"/>
                    </a:lnTo>
                  </a:path>
                </a:pathLst>
              </a:custGeom>
              <a:ln/>
            </p:spPr>
            <p:style>
              <a:lnRef idx="2">
                <a:schemeClr val="dk1"/>
              </a:lnRef>
              <a:fillRef idx="1">
                <a:schemeClr val="lt1"/>
              </a:fillRef>
              <a:effectRef idx="0">
                <a:schemeClr val="dk1"/>
              </a:effectRef>
              <a:fontRef idx="minor"/>
            </p:style>
          </p:sp>
          <p:sp>
            <p:nvSpPr>
              <p:cNvPr id="517" name="CustomShape 123">
                <a:extLst>
                  <a:ext uri="{FF2B5EF4-FFF2-40B4-BE49-F238E27FC236}">
                    <a16:creationId xmlns:a16="http://schemas.microsoft.com/office/drawing/2014/main" id="{8C0F9978-652F-4A8C-AEF2-097ADA4FACFD}"/>
                  </a:ext>
                </a:extLst>
              </p:cNvPr>
              <p:cNvSpPr/>
              <p:nvPr/>
            </p:nvSpPr>
            <p:spPr>
              <a:xfrm rot="10800000">
                <a:off x="13763160" y="2849040"/>
                <a:ext cx="675000" cy="174600"/>
              </a:xfrm>
              <a:custGeom>
                <a:avLst/>
                <a:gdLst/>
                <a:ahLst/>
                <a:cxnLst/>
                <a:rect l="l" t="t" r="r" b="b"/>
                <a:pathLst>
                  <a:path w="1864215" h="460154">
                    <a:moveTo>
                      <a:pt x="112" y="460028"/>
                    </a:moveTo>
                    <a:lnTo>
                      <a:pt x="1864328" y="-127"/>
                    </a:lnTo>
                  </a:path>
                </a:pathLst>
              </a:custGeom>
              <a:ln/>
            </p:spPr>
            <p:style>
              <a:lnRef idx="2">
                <a:schemeClr val="dk1"/>
              </a:lnRef>
              <a:fillRef idx="1">
                <a:schemeClr val="lt1"/>
              </a:fillRef>
              <a:effectRef idx="0">
                <a:schemeClr val="dk1"/>
              </a:effectRef>
              <a:fontRef idx="minor"/>
            </p:style>
          </p:sp>
          <p:sp>
            <p:nvSpPr>
              <p:cNvPr id="518" name="CustomShape 124">
                <a:extLst>
                  <a:ext uri="{FF2B5EF4-FFF2-40B4-BE49-F238E27FC236}">
                    <a16:creationId xmlns:a16="http://schemas.microsoft.com/office/drawing/2014/main" id="{17AD5E50-F00D-4D94-907B-AF6431BAF5A8}"/>
                  </a:ext>
                </a:extLst>
              </p:cNvPr>
              <p:cNvSpPr/>
              <p:nvPr/>
            </p:nvSpPr>
            <p:spPr>
              <a:xfrm rot="10800000">
                <a:off x="13763160" y="2499840"/>
                <a:ext cx="675000" cy="873720"/>
              </a:xfrm>
              <a:custGeom>
                <a:avLst/>
                <a:gdLst/>
                <a:ahLst/>
                <a:cxnLst/>
                <a:rect l="l" t="t" r="r" b="b"/>
                <a:pathLst>
                  <a:path w="1864215" h="2300772">
                    <a:moveTo>
                      <a:pt x="112" y="2300646"/>
                    </a:moveTo>
                    <a:lnTo>
                      <a:pt x="1864328" y="-127"/>
                    </a:lnTo>
                  </a:path>
                </a:pathLst>
              </a:custGeom>
              <a:ln/>
            </p:spPr>
            <p:style>
              <a:lnRef idx="2">
                <a:schemeClr val="dk1"/>
              </a:lnRef>
              <a:fillRef idx="1">
                <a:schemeClr val="lt1"/>
              </a:fillRef>
              <a:effectRef idx="0">
                <a:schemeClr val="dk1"/>
              </a:effectRef>
              <a:fontRef idx="minor"/>
            </p:style>
          </p:sp>
          <p:sp>
            <p:nvSpPr>
              <p:cNvPr id="519" name="CustomShape 125">
                <a:extLst>
                  <a:ext uri="{FF2B5EF4-FFF2-40B4-BE49-F238E27FC236}">
                    <a16:creationId xmlns:a16="http://schemas.microsoft.com/office/drawing/2014/main" id="{566AD737-F271-4BC6-B4AC-897031B2BB31}"/>
                  </a:ext>
                </a:extLst>
              </p:cNvPr>
              <p:cNvSpPr/>
              <p:nvPr/>
            </p:nvSpPr>
            <p:spPr>
              <a:xfrm rot="10800000">
                <a:off x="13763160" y="2499840"/>
                <a:ext cx="675000" cy="524160"/>
              </a:xfrm>
              <a:custGeom>
                <a:avLst/>
                <a:gdLst/>
                <a:ahLst/>
                <a:cxnLst/>
                <a:rect l="l" t="t" r="r" b="b"/>
                <a:pathLst>
                  <a:path w="1864215" h="1380463">
                    <a:moveTo>
                      <a:pt x="112" y="1380377"/>
                    </a:moveTo>
                    <a:lnTo>
                      <a:pt x="1864328" y="-87"/>
                    </a:lnTo>
                  </a:path>
                </a:pathLst>
              </a:custGeom>
              <a:ln/>
            </p:spPr>
            <p:style>
              <a:lnRef idx="2">
                <a:schemeClr val="dk1"/>
              </a:lnRef>
              <a:fillRef idx="1">
                <a:schemeClr val="lt1"/>
              </a:fillRef>
              <a:effectRef idx="0">
                <a:schemeClr val="dk1"/>
              </a:effectRef>
              <a:fontRef idx="minor"/>
            </p:style>
          </p:sp>
          <p:sp>
            <p:nvSpPr>
              <p:cNvPr id="520" name="CustomShape 126">
                <a:extLst>
                  <a:ext uri="{FF2B5EF4-FFF2-40B4-BE49-F238E27FC236}">
                    <a16:creationId xmlns:a16="http://schemas.microsoft.com/office/drawing/2014/main" id="{77A0A423-3741-4BFE-BB06-ABF3FFFD80A9}"/>
                  </a:ext>
                </a:extLst>
              </p:cNvPr>
              <p:cNvSpPr/>
              <p:nvPr/>
            </p:nvSpPr>
            <p:spPr>
              <a:xfrm rot="10800000">
                <a:off x="13763160" y="2150280"/>
                <a:ext cx="675000" cy="1223280"/>
              </a:xfrm>
              <a:custGeom>
                <a:avLst/>
                <a:gdLst/>
                <a:ahLst/>
                <a:cxnLst/>
                <a:rect l="l" t="t" r="r" b="b"/>
                <a:pathLst>
                  <a:path w="1864215" h="3221081">
                    <a:moveTo>
                      <a:pt x="112" y="3220995"/>
                    </a:moveTo>
                    <a:lnTo>
                      <a:pt x="1864328" y="-87"/>
                    </a:lnTo>
                  </a:path>
                </a:pathLst>
              </a:custGeom>
              <a:ln/>
            </p:spPr>
            <p:style>
              <a:lnRef idx="2">
                <a:schemeClr val="dk1"/>
              </a:lnRef>
              <a:fillRef idx="1">
                <a:schemeClr val="lt1"/>
              </a:fillRef>
              <a:effectRef idx="0">
                <a:schemeClr val="dk1"/>
              </a:effectRef>
              <a:fontRef idx="minor"/>
            </p:style>
          </p:sp>
          <p:sp>
            <p:nvSpPr>
              <p:cNvPr id="521" name="CustomShape 127">
                <a:extLst>
                  <a:ext uri="{FF2B5EF4-FFF2-40B4-BE49-F238E27FC236}">
                    <a16:creationId xmlns:a16="http://schemas.microsoft.com/office/drawing/2014/main" id="{D4724CFE-C2E4-44B7-87CE-A166797F55A4}"/>
                  </a:ext>
                </a:extLst>
              </p:cNvPr>
              <p:cNvSpPr/>
              <p:nvPr/>
            </p:nvSpPr>
            <p:spPr>
              <a:xfrm rot="10800000">
                <a:off x="13763160" y="2150280"/>
                <a:ext cx="675000" cy="873720"/>
              </a:xfrm>
              <a:custGeom>
                <a:avLst/>
                <a:gdLst/>
                <a:ahLst/>
                <a:cxnLst/>
                <a:rect l="l" t="t" r="r" b="b"/>
                <a:pathLst>
                  <a:path w="1864215" h="2300772">
                    <a:moveTo>
                      <a:pt x="112" y="2300725"/>
                    </a:moveTo>
                    <a:lnTo>
                      <a:pt x="1864328" y="-47"/>
                    </a:lnTo>
                  </a:path>
                </a:pathLst>
              </a:custGeom>
              <a:ln/>
            </p:spPr>
            <p:style>
              <a:lnRef idx="2">
                <a:schemeClr val="dk1"/>
              </a:lnRef>
              <a:fillRef idx="1">
                <a:schemeClr val="lt1"/>
              </a:fillRef>
              <a:effectRef idx="0">
                <a:schemeClr val="dk1"/>
              </a:effectRef>
              <a:fontRef idx="minor"/>
            </p:style>
          </p:sp>
          <p:sp>
            <p:nvSpPr>
              <p:cNvPr id="522" name="CustomShape 128">
                <a:extLst>
                  <a:ext uri="{FF2B5EF4-FFF2-40B4-BE49-F238E27FC236}">
                    <a16:creationId xmlns:a16="http://schemas.microsoft.com/office/drawing/2014/main" id="{000F8BD9-BCF8-43B0-BD6D-4D9EBB13C270}"/>
                  </a:ext>
                </a:extLst>
              </p:cNvPr>
              <p:cNvSpPr/>
              <p:nvPr/>
            </p:nvSpPr>
            <p:spPr>
              <a:xfrm rot="10800000">
                <a:off x="14438520" y="3546000"/>
                <a:ext cx="675000" cy="2520"/>
              </a:xfrm>
              <a:custGeom>
                <a:avLst/>
                <a:gdLst/>
                <a:ahLst/>
                <a:cxnLst/>
                <a:rect l="l" t="t" r="r" b="b"/>
                <a:pathLst>
                  <a:path w="1864215" h="7784">
                    <a:moveTo>
                      <a:pt x="-49" y="-265"/>
                    </a:moveTo>
                    <a:lnTo>
                      <a:pt x="1864167" y="-265"/>
                    </a:lnTo>
                  </a:path>
                </a:pathLst>
              </a:custGeom>
              <a:ln/>
            </p:spPr>
            <p:style>
              <a:lnRef idx="2">
                <a:schemeClr val="dk1"/>
              </a:lnRef>
              <a:fillRef idx="1">
                <a:schemeClr val="lt1"/>
              </a:fillRef>
              <a:effectRef idx="0">
                <a:schemeClr val="dk1"/>
              </a:effectRef>
              <a:fontRef idx="minor"/>
            </p:style>
          </p:sp>
          <p:sp>
            <p:nvSpPr>
              <p:cNvPr id="523" name="CustomShape 129">
                <a:extLst>
                  <a:ext uri="{FF2B5EF4-FFF2-40B4-BE49-F238E27FC236}">
                    <a16:creationId xmlns:a16="http://schemas.microsoft.com/office/drawing/2014/main" id="{9BF600D0-3299-43A5-A30E-278634010840}"/>
                  </a:ext>
                </a:extLst>
              </p:cNvPr>
              <p:cNvSpPr/>
              <p:nvPr/>
            </p:nvSpPr>
            <p:spPr>
              <a:xfrm rot="10800000">
                <a:off x="14438520" y="3199320"/>
                <a:ext cx="675000" cy="349200"/>
              </a:xfrm>
              <a:custGeom>
                <a:avLst/>
                <a:gdLst/>
                <a:ahLst/>
                <a:cxnLst/>
                <a:rect l="l" t="t" r="r" b="b"/>
                <a:pathLst>
                  <a:path w="1864215" h="920309">
                    <a:moveTo>
                      <a:pt x="-49" y="920083"/>
                    </a:moveTo>
                    <a:lnTo>
                      <a:pt x="1864167" y="-226"/>
                    </a:lnTo>
                  </a:path>
                </a:pathLst>
              </a:custGeom>
              <a:ln/>
            </p:spPr>
            <p:style>
              <a:lnRef idx="2">
                <a:schemeClr val="dk1"/>
              </a:lnRef>
              <a:fillRef idx="1">
                <a:schemeClr val="lt1"/>
              </a:fillRef>
              <a:effectRef idx="0">
                <a:schemeClr val="dk1"/>
              </a:effectRef>
              <a:fontRef idx="minor"/>
            </p:style>
          </p:sp>
          <p:sp>
            <p:nvSpPr>
              <p:cNvPr id="524" name="CustomShape 130">
                <a:extLst>
                  <a:ext uri="{FF2B5EF4-FFF2-40B4-BE49-F238E27FC236}">
                    <a16:creationId xmlns:a16="http://schemas.microsoft.com/office/drawing/2014/main" id="{259E1065-6EB1-4BF1-81C0-037FC680256D}"/>
                  </a:ext>
                </a:extLst>
              </p:cNvPr>
              <p:cNvSpPr/>
              <p:nvPr/>
            </p:nvSpPr>
            <p:spPr>
              <a:xfrm rot="10800000">
                <a:off x="14438520" y="2849760"/>
                <a:ext cx="675000" cy="698760"/>
              </a:xfrm>
              <a:custGeom>
                <a:avLst/>
                <a:gdLst/>
                <a:ahLst/>
                <a:cxnLst/>
                <a:rect l="l" t="t" r="r" b="b"/>
                <a:pathLst>
                  <a:path w="1864215" h="1840618">
                    <a:moveTo>
                      <a:pt x="-49" y="1840432"/>
                    </a:moveTo>
                    <a:lnTo>
                      <a:pt x="1864167" y="-186"/>
                    </a:lnTo>
                  </a:path>
                </a:pathLst>
              </a:custGeom>
              <a:ln/>
            </p:spPr>
            <p:style>
              <a:lnRef idx="2">
                <a:schemeClr val="dk1"/>
              </a:lnRef>
              <a:fillRef idx="1">
                <a:schemeClr val="lt1"/>
              </a:fillRef>
              <a:effectRef idx="0">
                <a:schemeClr val="dk1"/>
              </a:effectRef>
              <a:fontRef idx="minor"/>
            </p:style>
          </p:sp>
          <p:sp>
            <p:nvSpPr>
              <p:cNvPr id="525" name="CustomShape 131">
                <a:extLst>
                  <a:ext uri="{FF2B5EF4-FFF2-40B4-BE49-F238E27FC236}">
                    <a16:creationId xmlns:a16="http://schemas.microsoft.com/office/drawing/2014/main" id="{3B193350-8B35-49B9-83AB-D1434FD64918}"/>
                  </a:ext>
                </a:extLst>
              </p:cNvPr>
              <p:cNvSpPr/>
              <p:nvPr/>
            </p:nvSpPr>
            <p:spPr>
              <a:xfrm rot="10800000">
                <a:off x="14438520" y="2499840"/>
                <a:ext cx="675000" cy="1048680"/>
              </a:xfrm>
              <a:custGeom>
                <a:avLst/>
                <a:gdLst/>
                <a:ahLst/>
                <a:cxnLst/>
                <a:rect l="l" t="t" r="r" b="b"/>
                <a:pathLst>
                  <a:path w="1864215" h="2760927">
                    <a:moveTo>
                      <a:pt x="-49" y="2760781"/>
                    </a:moveTo>
                    <a:lnTo>
                      <a:pt x="1864167" y="-146"/>
                    </a:lnTo>
                  </a:path>
                </a:pathLst>
              </a:custGeom>
              <a:ln/>
            </p:spPr>
            <p:style>
              <a:lnRef idx="2">
                <a:schemeClr val="dk1"/>
              </a:lnRef>
              <a:fillRef idx="1">
                <a:schemeClr val="lt1"/>
              </a:fillRef>
              <a:effectRef idx="0">
                <a:schemeClr val="dk1"/>
              </a:effectRef>
              <a:fontRef idx="minor"/>
            </p:style>
          </p:sp>
          <p:sp>
            <p:nvSpPr>
              <p:cNvPr id="526" name="CustomShape 132">
                <a:extLst>
                  <a:ext uri="{FF2B5EF4-FFF2-40B4-BE49-F238E27FC236}">
                    <a16:creationId xmlns:a16="http://schemas.microsoft.com/office/drawing/2014/main" id="{53D99A9D-7237-4EE9-A954-7126C339D8AB}"/>
                  </a:ext>
                </a:extLst>
              </p:cNvPr>
              <p:cNvSpPr/>
              <p:nvPr/>
            </p:nvSpPr>
            <p:spPr>
              <a:xfrm rot="10800000">
                <a:off x="14438520" y="2150280"/>
                <a:ext cx="675000" cy="1398240"/>
              </a:xfrm>
              <a:custGeom>
                <a:avLst/>
                <a:gdLst/>
                <a:ahLst/>
                <a:cxnLst/>
                <a:rect l="l" t="t" r="r" b="b"/>
                <a:pathLst>
                  <a:path w="1864215" h="3681236">
                    <a:moveTo>
                      <a:pt x="-49" y="3681130"/>
                    </a:moveTo>
                    <a:lnTo>
                      <a:pt x="1864167" y="-107"/>
                    </a:lnTo>
                  </a:path>
                </a:pathLst>
              </a:custGeom>
              <a:ln/>
            </p:spPr>
            <p:style>
              <a:lnRef idx="2">
                <a:schemeClr val="dk1"/>
              </a:lnRef>
              <a:fillRef idx="1">
                <a:schemeClr val="lt1"/>
              </a:fillRef>
              <a:effectRef idx="0">
                <a:schemeClr val="dk1"/>
              </a:effectRef>
              <a:fontRef idx="minor"/>
            </p:style>
          </p:sp>
          <p:sp>
            <p:nvSpPr>
              <p:cNvPr id="527" name="CustomShape 133">
                <a:extLst>
                  <a:ext uri="{FF2B5EF4-FFF2-40B4-BE49-F238E27FC236}">
                    <a16:creationId xmlns:a16="http://schemas.microsoft.com/office/drawing/2014/main" id="{917E285C-7F3E-419E-AC50-51D47E4BCE7C}"/>
                  </a:ext>
                </a:extLst>
              </p:cNvPr>
              <p:cNvSpPr/>
              <p:nvPr/>
            </p:nvSpPr>
            <p:spPr>
              <a:xfrm rot="10800000">
                <a:off x="13763160" y="2674800"/>
                <a:ext cx="675000" cy="873720"/>
              </a:xfrm>
              <a:custGeom>
                <a:avLst/>
                <a:gdLst/>
                <a:ahLst/>
                <a:cxnLst/>
                <a:rect l="l" t="t" r="r" b="b"/>
                <a:pathLst>
                  <a:path w="1864215" h="2300772">
                    <a:moveTo>
                      <a:pt x="112" y="-166"/>
                    </a:moveTo>
                    <a:lnTo>
                      <a:pt x="1864328" y="2300607"/>
                    </a:lnTo>
                  </a:path>
                </a:pathLst>
              </a:custGeom>
              <a:ln/>
            </p:spPr>
            <p:style>
              <a:lnRef idx="2">
                <a:schemeClr val="dk1"/>
              </a:lnRef>
              <a:fillRef idx="1">
                <a:schemeClr val="lt1"/>
              </a:fillRef>
              <a:effectRef idx="0">
                <a:schemeClr val="dk1"/>
              </a:effectRef>
              <a:fontRef idx="minor"/>
            </p:style>
          </p:sp>
          <p:sp>
            <p:nvSpPr>
              <p:cNvPr id="528" name="CustomShape 134">
                <a:extLst>
                  <a:ext uri="{FF2B5EF4-FFF2-40B4-BE49-F238E27FC236}">
                    <a16:creationId xmlns:a16="http://schemas.microsoft.com/office/drawing/2014/main" id="{D320B12A-DB87-4034-837A-73647CBF05BC}"/>
                  </a:ext>
                </a:extLst>
              </p:cNvPr>
              <p:cNvSpPr/>
              <p:nvPr/>
            </p:nvSpPr>
            <p:spPr>
              <a:xfrm rot="10800000">
                <a:off x="13763160" y="2325240"/>
                <a:ext cx="675000" cy="1223280"/>
              </a:xfrm>
              <a:custGeom>
                <a:avLst/>
                <a:gdLst/>
                <a:ahLst/>
                <a:cxnLst/>
                <a:rect l="l" t="t" r="r" b="b"/>
                <a:pathLst>
                  <a:path w="1864215" h="3221081">
                    <a:moveTo>
                      <a:pt x="112" y="-127"/>
                    </a:moveTo>
                    <a:lnTo>
                      <a:pt x="1864328" y="3220955"/>
                    </a:lnTo>
                  </a:path>
                </a:pathLst>
              </a:custGeom>
              <a:ln/>
            </p:spPr>
            <p:style>
              <a:lnRef idx="2">
                <a:schemeClr val="dk1"/>
              </a:lnRef>
              <a:fillRef idx="1">
                <a:schemeClr val="lt1"/>
              </a:fillRef>
              <a:effectRef idx="0">
                <a:schemeClr val="dk1"/>
              </a:effectRef>
              <a:fontRef idx="minor"/>
            </p:style>
          </p:sp>
          <p:sp>
            <p:nvSpPr>
              <p:cNvPr id="529" name="CustomShape 135">
                <a:extLst>
                  <a:ext uri="{FF2B5EF4-FFF2-40B4-BE49-F238E27FC236}">
                    <a16:creationId xmlns:a16="http://schemas.microsoft.com/office/drawing/2014/main" id="{10503EE2-8DFE-44D5-AA00-47F5FF87E76F}"/>
                  </a:ext>
                </a:extLst>
              </p:cNvPr>
              <p:cNvSpPr/>
              <p:nvPr/>
            </p:nvSpPr>
            <p:spPr>
              <a:xfrm rot="10800000">
                <a:off x="13763160" y="2674800"/>
                <a:ext cx="675000" cy="524160"/>
              </a:xfrm>
              <a:custGeom>
                <a:avLst/>
                <a:gdLst/>
                <a:ahLst/>
                <a:cxnLst/>
                <a:rect l="l" t="t" r="r" b="b"/>
                <a:pathLst>
                  <a:path w="1864215" h="1380463">
                    <a:moveTo>
                      <a:pt x="112" y="-127"/>
                    </a:moveTo>
                    <a:lnTo>
                      <a:pt x="1864328" y="1380337"/>
                    </a:lnTo>
                  </a:path>
                </a:pathLst>
              </a:custGeom>
              <a:ln/>
            </p:spPr>
            <p:style>
              <a:lnRef idx="2">
                <a:schemeClr val="dk1"/>
              </a:lnRef>
              <a:fillRef idx="1">
                <a:schemeClr val="lt1"/>
              </a:fillRef>
              <a:effectRef idx="0">
                <a:schemeClr val="dk1"/>
              </a:effectRef>
              <a:fontRef idx="minor"/>
            </p:style>
          </p:sp>
          <p:sp>
            <p:nvSpPr>
              <p:cNvPr id="530" name="CustomShape 136">
                <a:extLst>
                  <a:ext uri="{FF2B5EF4-FFF2-40B4-BE49-F238E27FC236}">
                    <a16:creationId xmlns:a16="http://schemas.microsoft.com/office/drawing/2014/main" id="{72434A39-12B0-4DCC-BDCB-A86B96234A58}"/>
                  </a:ext>
                </a:extLst>
              </p:cNvPr>
              <p:cNvSpPr/>
              <p:nvPr/>
            </p:nvSpPr>
            <p:spPr>
              <a:xfrm rot="10800000">
                <a:off x="13763160" y="2325240"/>
                <a:ext cx="675000" cy="873720"/>
              </a:xfrm>
              <a:custGeom>
                <a:avLst/>
                <a:gdLst/>
                <a:ahLst/>
                <a:cxnLst/>
                <a:rect l="l" t="t" r="r" b="b"/>
                <a:pathLst>
                  <a:path w="1864215" h="2300772">
                    <a:moveTo>
                      <a:pt x="112" y="-87"/>
                    </a:moveTo>
                    <a:lnTo>
                      <a:pt x="1864328" y="2300686"/>
                    </a:lnTo>
                  </a:path>
                </a:pathLst>
              </a:custGeom>
              <a:ln/>
            </p:spPr>
            <p:style>
              <a:lnRef idx="2">
                <a:schemeClr val="dk1"/>
              </a:lnRef>
              <a:fillRef idx="1">
                <a:schemeClr val="lt1"/>
              </a:fillRef>
              <a:effectRef idx="0">
                <a:schemeClr val="dk1"/>
              </a:effectRef>
              <a:fontRef idx="minor"/>
            </p:style>
          </p:sp>
          <p:sp>
            <p:nvSpPr>
              <p:cNvPr id="531" name="CustomShape 137">
                <a:extLst>
                  <a:ext uri="{FF2B5EF4-FFF2-40B4-BE49-F238E27FC236}">
                    <a16:creationId xmlns:a16="http://schemas.microsoft.com/office/drawing/2014/main" id="{6AEA3D2C-8FE8-46F0-B5C4-C72A91C7BC14}"/>
                  </a:ext>
                </a:extLst>
              </p:cNvPr>
              <p:cNvSpPr/>
              <p:nvPr/>
            </p:nvSpPr>
            <p:spPr>
              <a:xfrm rot="10800000">
                <a:off x="13763160" y="2674440"/>
                <a:ext cx="675000" cy="174600"/>
              </a:xfrm>
              <a:custGeom>
                <a:avLst/>
                <a:gdLst/>
                <a:ahLst/>
                <a:cxnLst/>
                <a:rect l="l" t="t" r="r" b="b"/>
                <a:pathLst>
                  <a:path w="1864215" h="460154">
                    <a:moveTo>
                      <a:pt x="112" y="-87"/>
                    </a:moveTo>
                    <a:lnTo>
                      <a:pt x="1864328" y="460068"/>
                    </a:lnTo>
                  </a:path>
                </a:pathLst>
              </a:custGeom>
              <a:ln/>
            </p:spPr>
            <p:style>
              <a:lnRef idx="2">
                <a:schemeClr val="dk1"/>
              </a:lnRef>
              <a:fillRef idx="1">
                <a:schemeClr val="lt1"/>
              </a:fillRef>
              <a:effectRef idx="0">
                <a:schemeClr val="dk1"/>
              </a:effectRef>
              <a:fontRef idx="minor"/>
            </p:style>
          </p:sp>
          <p:sp>
            <p:nvSpPr>
              <p:cNvPr id="532" name="CustomShape 138">
                <a:extLst>
                  <a:ext uri="{FF2B5EF4-FFF2-40B4-BE49-F238E27FC236}">
                    <a16:creationId xmlns:a16="http://schemas.microsoft.com/office/drawing/2014/main" id="{5A325045-3DFC-46BE-9354-C7446C98ED8D}"/>
                  </a:ext>
                </a:extLst>
              </p:cNvPr>
              <p:cNvSpPr/>
              <p:nvPr/>
            </p:nvSpPr>
            <p:spPr>
              <a:xfrm rot="10800000">
                <a:off x="13763160" y="2325240"/>
                <a:ext cx="675000" cy="524160"/>
              </a:xfrm>
              <a:custGeom>
                <a:avLst/>
                <a:gdLst/>
                <a:ahLst/>
                <a:cxnLst/>
                <a:rect l="l" t="t" r="r" b="b"/>
                <a:pathLst>
                  <a:path w="1864215" h="1380463">
                    <a:moveTo>
                      <a:pt x="112" y="-47"/>
                    </a:moveTo>
                    <a:lnTo>
                      <a:pt x="1864328" y="1380416"/>
                    </a:lnTo>
                  </a:path>
                </a:pathLst>
              </a:custGeom>
              <a:ln/>
            </p:spPr>
            <p:style>
              <a:lnRef idx="2">
                <a:schemeClr val="dk1"/>
              </a:lnRef>
              <a:fillRef idx="1">
                <a:schemeClr val="lt1"/>
              </a:fillRef>
              <a:effectRef idx="0">
                <a:schemeClr val="dk1"/>
              </a:effectRef>
              <a:fontRef idx="minor"/>
            </p:style>
          </p:sp>
          <p:sp>
            <p:nvSpPr>
              <p:cNvPr id="533" name="CustomShape 139">
                <a:extLst>
                  <a:ext uri="{FF2B5EF4-FFF2-40B4-BE49-F238E27FC236}">
                    <a16:creationId xmlns:a16="http://schemas.microsoft.com/office/drawing/2014/main" id="{F1337BB6-3EFF-4E38-9B10-65E018BEA137}"/>
                  </a:ext>
                </a:extLst>
              </p:cNvPr>
              <p:cNvSpPr/>
              <p:nvPr/>
            </p:nvSpPr>
            <p:spPr>
              <a:xfrm rot="10800000">
                <a:off x="13763160" y="2499480"/>
                <a:ext cx="675000" cy="174600"/>
              </a:xfrm>
              <a:custGeom>
                <a:avLst/>
                <a:gdLst/>
                <a:ahLst/>
                <a:cxnLst/>
                <a:rect l="l" t="t" r="r" b="b"/>
                <a:pathLst>
                  <a:path w="1864215" h="460154">
                    <a:moveTo>
                      <a:pt x="112" y="460107"/>
                    </a:moveTo>
                    <a:lnTo>
                      <a:pt x="1864328" y="-47"/>
                    </a:lnTo>
                  </a:path>
                </a:pathLst>
              </a:custGeom>
              <a:ln/>
            </p:spPr>
            <p:style>
              <a:lnRef idx="2">
                <a:schemeClr val="dk1"/>
              </a:lnRef>
              <a:fillRef idx="1">
                <a:schemeClr val="lt1"/>
              </a:fillRef>
              <a:effectRef idx="0">
                <a:schemeClr val="dk1"/>
              </a:effectRef>
              <a:fontRef idx="minor"/>
            </p:style>
          </p:sp>
          <p:sp>
            <p:nvSpPr>
              <p:cNvPr id="534" name="CustomShape 140">
                <a:extLst>
                  <a:ext uri="{FF2B5EF4-FFF2-40B4-BE49-F238E27FC236}">
                    <a16:creationId xmlns:a16="http://schemas.microsoft.com/office/drawing/2014/main" id="{AF01A7B6-2B41-4DDE-BFD0-2DE22EAB746B}"/>
                  </a:ext>
                </a:extLst>
              </p:cNvPr>
              <p:cNvSpPr/>
              <p:nvPr/>
            </p:nvSpPr>
            <p:spPr>
              <a:xfrm rot="10800000">
                <a:off x="13763160" y="2324520"/>
                <a:ext cx="675000" cy="174600"/>
              </a:xfrm>
              <a:custGeom>
                <a:avLst/>
                <a:gdLst/>
                <a:ahLst/>
                <a:cxnLst/>
                <a:rect l="l" t="t" r="r" b="b"/>
                <a:pathLst>
                  <a:path w="1864215" h="460154">
                    <a:moveTo>
                      <a:pt x="112" y="-8"/>
                    </a:moveTo>
                    <a:lnTo>
                      <a:pt x="1864328" y="460147"/>
                    </a:lnTo>
                  </a:path>
                </a:pathLst>
              </a:custGeom>
              <a:ln/>
            </p:spPr>
            <p:style>
              <a:lnRef idx="2">
                <a:schemeClr val="dk1"/>
              </a:lnRef>
              <a:fillRef idx="1">
                <a:schemeClr val="lt1"/>
              </a:fillRef>
              <a:effectRef idx="0">
                <a:schemeClr val="dk1"/>
              </a:effectRef>
              <a:fontRef idx="minor"/>
            </p:style>
          </p:sp>
          <p:sp>
            <p:nvSpPr>
              <p:cNvPr id="535" name="CustomShape 141">
                <a:extLst>
                  <a:ext uri="{FF2B5EF4-FFF2-40B4-BE49-F238E27FC236}">
                    <a16:creationId xmlns:a16="http://schemas.microsoft.com/office/drawing/2014/main" id="{8074C55F-64A4-42EA-A7EA-AAEE8A109EC2}"/>
                  </a:ext>
                </a:extLst>
              </p:cNvPr>
              <p:cNvSpPr/>
              <p:nvPr/>
            </p:nvSpPr>
            <p:spPr>
              <a:xfrm rot="10800000">
                <a:off x="13763160" y="2150280"/>
                <a:ext cx="675000" cy="524160"/>
              </a:xfrm>
              <a:custGeom>
                <a:avLst/>
                <a:gdLst/>
                <a:ahLst/>
                <a:cxnLst/>
                <a:rect l="l" t="t" r="r" b="b"/>
                <a:pathLst>
                  <a:path w="1864215" h="1380463">
                    <a:moveTo>
                      <a:pt x="112" y="1380456"/>
                    </a:moveTo>
                    <a:lnTo>
                      <a:pt x="1864328" y="-8"/>
                    </a:lnTo>
                  </a:path>
                </a:pathLst>
              </a:custGeom>
              <a:ln/>
            </p:spPr>
            <p:style>
              <a:lnRef idx="2">
                <a:schemeClr val="dk1"/>
              </a:lnRef>
              <a:fillRef idx="1">
                <a:schemeClr val="lt1"/>
              </a:fillRef>
              <a:effectRef idx="0">
                <a:schemeClr val="dk1"/>
              </a:effectRef>
              <a:fontRef idx="minor"/>
            </p:style>
          </p:sp>
          <p:sp>
            <p:nvSpPr>
              <p:cNvPr id="536" name="CustomShape 142">
                <a:extLst>
                  <a:ext uri="{FF2B5EF4-FFF2-40B4-BE49-F238E27FC236}">
                    <a16:creationId xmlns:a16="http://schemas.microsoft.com/office/drawing/2014/main" id="{AC90100E-602E-45B4-A4F8-5C4DEF5EB0C9}"/>
                  </a:ext>
                </a:extLst>
              </p:cNvPr>
              <p:cNvSpPr/>
              <p:nvPr/>
            </p:nvSpPr>
            <p:spPr>
              <a:xfrm rot="10800000">
                <a:off x="13763160" y="2149920"/>
                <a:ext cx="675000" cy="174600"/>
              </a:xfrm>
              <a:custGeom>
                <a:avLst/>
                <a:gdLst/>
                <a:ahLst/>
                <a:cxnLst/>
                <a:rect l="l" t="t" r="r" b="b"/>
                <a:pathLst>
                  <a:path w="1864215" h="460154">
                    <a:moveTo>
                      <a:pt x="112" y="460186"/>
                    </a:moveTo>
                    <a:lnTo>
                      <a:pt x="1864328" y="32"/>
                    </a:lnTo>
                  </a:path>
                </a:pathLst>
              </a:custGeom>
              <a:ln/>
            </p:spPr>
            <p:style>
              <a:lnRef idx="2">
                <a:schemeClr val="dk1"/>
              </a:lnRef>
              <a:fillRef idx="1">
                <a:schemeClr val="lt1"/>
              </a:fillRef>
              <a:effectRef idx="0">
                <a:schemeClr val="dk1"/>
              </a:effectRef>
              <a:fontRef idx="minor"/>
            </p:style>
          </p:sp>
          <p:sp>
            <p:nvSpPr>
              <p:cNvPr id="537" name="CustomShape 143">
                <a:extLst>
                  <a:ext uri="{FF2B5EF4-FFF2-40B4-BE49-F238E27FC236}">
                    <a16:creationId xmlns:a16="http://schemas.microsoft.com/office/drawing/2014/main" id="{F6B01A38-5C7A-45B1-8BC2-61398306B2DE}"/>
                  </a:ext>
                </a:extLst>
              </p:cNvPr>
              <p:cNvSpPr/>
              <p:nvPr/>
            </p:nvSpPr>
            <p:spPr>
              <a:xfrm rot="10800000">
                <a:off x="13087800" y="3024360"/>
                <a:ext cx="675000" cy="349200"/>
              </a:xfrm>
              <a:custGeom>
                <a:avLst/>
                <a:gdLst/>
                <a:ahLst/>
                <a:cxnLst/>
                <a:rect l="l" t="t" r="r" b="b"/>
                <a:pathLst>
                  <a:path w="1864215" h="920309">
                    <a:moveTo>
                      <a:pt x="272" y="-186"/>
                    </a:moveTo>
                    <a:lnTo>
                      <a:pt x="1864488" y="920123"/>
                    </a:lnTo>
                  </a:path>
                </a:pathLst>
              </a:custGeom>
              <a:ln/>
            </p:spPr>
            <p:style>
              <a:lnRef idx="2">
                <a:schemeClr val="dk1"/>
              </a:lnRef>
              <a:fillRef idx="1">
                <a:schemeClr val="lt1"/>
              </a:fillRef>
              <a:effectRef idx="0">
                <a:schemeClr val="dk1"/>
              </a:effectRef>
              <a:fontRef idx="minor"/>
            </p:style>
          </p:sp>
          <p:sp>
            <p:nvSpPr>
              <p:cNvPr id="538" name="CustomShape 144">
                <a:extLst>
                  <a:ext uri="{FF2B5EF4-FFF2-40B4-BE49-F238E27FC236}">
                    <a16:creationId xmlns:a16="http://schemas.microsoft.com/office/drawing/2014/main" id="{BA1ED486-1C78-4B25-97FD-3C74D0806C5D}"/>
                  </a:ext>
                </a:extLst>
              </p:cNvPr>
              <p:cNvSpPr/>
              <p:nvPr/>
            </p:nvSpPr>
            <p:spPr>
              <a:xfrm rot="10800000">
                <a:off x="13087800" y="2674800"/>
                <a:ext cx="675000" cy="698760"/>
              </a:xfrm>
              <a:custGeom>
                <a:avLst/>
                <a:gdLst/>
                <a:ahLst/>
                <a:cxnLst/>
                <a:rect l="l" t="t" r="r" b="b"/>
                <a:pathLst>
                  <a:path w="1864215" h="1840618">
                    <a:moveTo>
                      <a:pt x="272" y="-146"/>
                    </a:moveTo>
                    <a:lnTo>
                      <a:pt x="1864488" y="1840472"/>
                    </a:lnTo>
                  </a:path>
                </a:pathLst>
              </a:custGeom>
              <a:ln/>
            </p:spPr>
            <p:style>
              <a:lnRef idx="2">
                <a:schemeClr val="dk1"/>
              </a:lnRef>
              <a:fillRef idx="1">
                <a:schemeClr val="lt1"/>
              </a:fillRef>
              <a:effectRef idx="0">
                <a:schemeClr val="dk1"/>
              </a:effectRef>
              <a:fontRef idx="minor"/>
            </p:style>
          </p:sp>
          <p:sp>
            <p:nvSpPr>
              <p:cNvPr id="539" name="CustomShape 145">
                <a:extLst>
                  <a:ext uri="{FF2B5EF4-FFF2-40B4-BE49-F238E27FC236}">
                    <a16:creationId xmlns:a16="http://schemas.microsoft.com/office/drawing/2014/main" id="{A2735BEF-55D9-4904-BBD3-83FECA43B629}"/>
                  </a:ext>
                </a:extLst>
              </p:cNvPr>
              <p:cNvSpPr/>
              <p:nvPr/>
            </p:nvSpPr>
            <p:spPr>
              <a:xfrm rot="10800000">
                <a:off x="13087800" y="3021480"/>
                <a:ext cx="675000" cy="2520"/>
              </a:xfrm>
              <a:custGeom>
                <a:avLst/>
                <a:gdLst/>
                <a:ahLst/>
                <a:cxnLst/>
                <a:rect l="l" t="t" r="r" b="b"/>
                <a:pathLst>
                  <a:path w="1864215" h="7784">
                    <a:moveTo>
                      <a:pt x="272" y="-146"/>
                    </a:moveTo>
                    <a:lnTo>
                      <a:pt x="1864488" y="-146"/>
                    </a:lnTo>
                  </a:path>
                </a:pathLst>
              </a:custGeom>
              <a:ln/>
            </p:spPr>
            <p:style>
              <a:lnRef idx="2">
                <a:schemeClr val="dk1"/>
              </a:lnRef>
              <a:fillRef idx="1">
                <a:schemeClr val="lt1"/>
              </a:fillRef>
              <a:effectRef idx="0">
                <a:schemeClr val="dk1"/>
              </a:effectRef>
              <a:fontRef idx="minor"/>
            </p:style>
          </p:sp>
          <p:sp>
            <p:nvSpPr>
              <p:cNvPr id="540" name="CustomShape 146">
                <a:extLst>
                  <a:ext uri="{FF2B5EF4-FFF2-40B4-BE49-F238E27FC236}">
                    <a16:creationId xmlns:a16="http://schemas.microsoft.com/office/drawing/2014/main" id="{6F7B1C73-17DB-4208-91C4-E2D5FDDD2C33}"/>
                  </a:ext>
                </a:extLst>
              </p:cNvPr>
              <p:cNvSpPr/>
              <p:nvPr/>
            </p:nvSpPr>
            <p:spPr>
              <a:xfrm rot="10800000">
                <a:off x="13087800" y="2674440"/>
                <a:ext cx="675000" cy="349200"/>
              </a:xfrm>
              <a:custGeom>
                <a:avLst/>
                <a:gdLst/>
                <a:ahLst/>
                <a:cxnLst/>
                <a:rect l="l" t="t" r="r" b="b"/>
                <a:pathLst>
                  <a:path w="1864215" h="920309">
                    <a:moveTo>
                      <a:pt x="272" y="-107"/>
                    </a:moveTo>
                    <a:lnTo>
                      <a:pt x="1864488" y="920202"/>
                    </a:lnTo>
                  </a:path>
                </a:pathLst>
              </a:custGeom>
              <a:ln/>
            </p:spPr>
            <p:style>
              <a:lnRef idx="2">
                <a:schemeClr val="dk1"/>
              </a:lnRef>
              <a:fillRef idx="1">
                <a:schemeClr val="lt1"/>
              </a:fillRef>
              <a:effectRef idx="0">
                <a:schemeClr val="dk1"/>
              </a:effectRef>
              <a:fontRef idx="minor"/>
            </p:style>
          </p:sp>
          <p:sp>
            <p:nvSpPr>
              <p:cNvPr id="541" name="CustomShape 147">
                <a:extLst>
                  <a:ext uri="{FF2B5EF4-FFF2-40B4-BE49-F238E27FC236}">
                    <a16:creationId xmlns:a16="http://schemas.microsoft.com/office/drawing/2014/main" id="{5D75CFE1-DFAF-489D-8C4E-B3BA099A747E}"/>
                  </a:ext>
                </a:extLst>
              </p:cNvPr>
              <p:cNvSpPr/>
              <p:nvPr/>
            </p:nvSpPr>
            <p:spPr>
              <a:xfrm rot="10800000">
                <a:off x="13087800" y="2674440"/>
                <a:ext cx="675000" cy="349200"/>
              </a:xfrm>
              <a:custGeom>
                <a:avLst/>
                <a:gdLst/>
                <a:ahLst/>
                <a:cxnLst/>
                <a:rect l="l" t="t" r="r" b="b"/>
                <a:pathLst>
                  <a:path w="1864215" h="920309">
                    <a:moveTo>
                      <a:pt x="272" y="920202"/>
                    </a:moveTo>
                    <a:lnTo>
                      <a:pt x="1864488" y="-107"/>
                    </a:lnTo>
                  </a:path>
                </a:pathLst>
              </a:custGeom>
              <a:ln/>
            </p:spPr>
            <p:style>
              <a:lnRef idx="2">
                <a:schemeClr val="dk1"/>
              </a:lnRef>
              <a:fillRef idx="1">
                <a:schemeClr val="lt1"/>
              </a:fillRef>
              <a:effectRef idx="0">
                <a:schemeClr val="dk1"/>
              </a:effectRef>
              <a:fontRef idx="minor"/>
            </p:style>
          </p:sp>
          <p:sp>
            <p:nvSpPr>
              <p:cNvPr id="542" name="CustomShape 148">
                <a:extLst>
                  <a:ext uri="{FF2B5EF4-FFF2-40B4-BE49-F238E27FC236}">
                    <a16:creationId xmlns:a16="http://schemas.microsoft.com/office/drawing/2014/main" id="{12210A25-7F97-4C31-ABE2-632C6BE230D4}"/>
                  </a:ext>
                </a:extLst>
              </p:cNvPr>
              <p:cNvSpPr/>
              <p:nvPr/>
            </p:nvSpPr>
            <p:spPr>
              <a:xfrm rot="10800000">
                <a:off x="13087800" y="2671560"/>
                <a:ext cx="675000" cy="2520"/>
              </a:xfrm>
              <a:custGeom>
                <a:avLst/>
                <a:gdLst/>
                <a:ahLst/>
                <a:cxnLst/>
                <a:rect l="l" t="t" r="r" b="b"/>
                <a:pathLst>
                  <a:path w="1864215" h="7784">
                    <a:moveTo>
                      <a:pt x="272" y="-67"/>
                    </a:moveTo>
                    <a:lnTo>
                      <a:pt x="1864488" y="-67"/>
                    </a:lnTo>
                  </a:path>
                </a:pathLst>
              </a:custGeom>
              <a:ln/>
            </p:spPr>
            <p:style>
              <a:lnRef idx="2">
                <a:schemeClr val="dk1"/>
              </a:lnRef>
              <a:fillRef idx="1">
                <a:schemeClr val="lt1"/>
              </a:fillRef>
              <a:effectRef idx="0">
                <a:schemeClr val="dk1"/>
              </a:effectRef>
              <a:fontRef idx="minor"/>
            </p:style>
          </p:sp>
          <p:sp>
            <p:nvSpPr>
              <p:cNvPr id="543" name="CustomShape 149">
                <a:extLst>
                  <a:ext uri="{FF2B5EF4-FFF2-40B4-BE49-F238E27FC236}">
                    <a16:creationId xmlns:a16="http://schemas.microsoft.com/office/drawing/2014/main" id="{B1F2C3A7-431D-4B73-8CE7-F8573478F037}"/>
                  </a:ext>
                </a:extLst>
              </p:cNvPr>
              <p:cNvSpPr/>
              <p:nvPr/>
            </p:nvSpPr>
            <p:spPr>
              <a:xfrm rot="10800000">
                <a:off x="13087800" y="2325240"/>
                <a:ext cx="675000" cy="698760"/>
              </a:xfrm>
              <a:custGeom>
                <a:avLst/>
                <a:gdLst/>
                <a:ahLst/>
                <a:cxnLst/>
                <a:rect l="l" t="t" r="r" b="b"/>
                <a:pathLst>
                  <a:path w="1864215" h="1840618">
                    <a:moveTo>
                      <a:pt x="272" y="1840551"/>
                    </a:moveTo>
                    <a:lnTo>
                      <a:pt x="1864488" y="-67"/>
                    </a:lnTo>
                  </a:path>
                </a:pathLst>
              </a:custGeom>
              <a:ln/>
            </p:spPr>
            <p:style>
              <a:lnRef idx="2">
                <a:schemeClr val="dk1"/>
              </a:lnRef>
              <a:fillRef idx="1">
                <a:schemeClr val="lt1"/>
              </a:fillRef>
              <a:effectRef idx="0">
                <a:schemeClr val="dk1"/>
              </a:effectRef>
              <a:fontRef idx="minor"/>
            </p:style>
          </p:sp>
          <p:sp>
            <p:nvSpPr>
              <p:cNvPr id="544" name="CustomShape 150">
                <a:extLst>
                  <a:ext uri="{FF2B5EF4-FFF2-40B4-BE49-F238E27FC236}">
                    <a16:creationId xmlns:a16="http://schemas.microsoft.com/office/drawing/2014/main" id="{05A85A31-AC29-45AE-8EF8-24792535F9CF}"/>
                  </a:ext>
                </a:extLst>
              </p:cNvPr>
              <p:cNvSpPr/>
              <p:nvPr/>
            </p:nvSpPr>
            <p:spPr>
              <a:xfrm rot="10800000">
                <a:off x="13087800" y="2324880"/>
                <a:ext cx="675000" cy="349200"/>
              </a:xfrm>
              <a:custGeom>
                <a:avLst/>
                <a:gdLst/>
                <a:ahLst/>
                <a:cxnLst/>
                <a:rect l="l" t="t" r="r" b="b"/>
                <a:pathLst>
                  <a:path w="1864215" h="920309">
                    <a:moveTo>
                      <a:pt x="272" y="920281"/>
                    </a:moveTo>
                    <a:lnTo>
                      <a:pt x="1864488" y="-28"/>
                    </a:lnTo>
                  </a:path>
                </a:pathLst>
              </a:custGeom>
              <a:ln/>
            </p:spPr>
            <p:style>
              <a:lnRef idx="2">
                <a:schemeClr val="dk1"/>
              </a:lnRef>
              <a:fillRef idx="1">
                <a:schemeClr val="lt1"/>
              </a:fillRef>
              <a:effectRef idx="0">
                <a:schemeClr val="dk1"/>
              </a:effectRef>
              <a:fontRef idx="minor"/>
            </p:style>
          </p:sp>
          <p:sp>
            <p:nvSpPr>
              <p:cNvPr id="545" name="CustomShape 151">
                <a:extLst>
                  <a:ext uri="{FF2B5EF4-FFF2-40B4-BE49-F238E27FC236}">
                    <a16:creationId xmlns:a16="http://schemas.microsoft.com/office/drawing/2014/main" id="{1F0810C4-FC5F-4D24-AF42-68A82C4D89C0}"/>
                  </a:ext>
                </a:extLst>
              </p:cNvPr>
              <p:cNvSpPr/>
              <p:nvPr/>
            </p:nvSpPr>
            <p:spPr>
              <a:xfrm rot="10800000">
                <a:off x="15032520" y="3463920"/>
                <a:ext cx="162000" cy="169920"/>
              </a:xfrm>
              <a:custGeom>
                <a:avLst/>
                <a:gdLst/>
                <a:ahLst/>
                <a:cxnLst/>
                <a:rect l="l" t="t" r="r" b="b"/>
                <a:pathLst>
                  <a:path w="448355" h="448355">
                    <a:moveTo>
                      <a:pt x="448227" y="223913"/>
                    </a:moveTo>
                    <a:cubicBezTo>
                      <a:pt x="448227" y="347723"/>
                      <a:pt x="347859" y="448090"/>
                      <a:pt x="224049" y="448090"/>
                    </a:cubicBezTo>
                    <a:cubicBezTo>
                      <a:pt x="100239" y="448090"/>
                      <a:pt x="-129" y="347723"/>
                      <a:pt x="-129" y="223913"/>
                    </a:cubicBezTo>
                    <a:cubicBezTo>
                      <a:pt x="-129" y="100103"/>
                      <a:pt x="100239" y="-265"/>
                      <a:pt x="224049" y="-265"/>
                    </a:cubicBezTo>
                    <a:cubicBezTo>
                      <a:pt x="347859" y="-265"/>
                      <a:pt x="448227" y="100103"/>
                      <a:pt x="448227" y="223913"/>
                    </a:cubicBezTo>
                    <a:close/>
                  </a:path>
                </a:pathLst>
              </a:custGeom>
              <a:ln/>
            </p:spPr>
            <p:style>
              <a:lnRef idx="2">
                <a:schemeClr val="dk1"/>
              </a:lnRef>
              <a:fillRef idx="1">
                <a:schemeClr val="lt1"/>
              </a:fillRef>
              <a:effectRef idx="0">
                <a:schemeClr val="dk1"/>
              </a:effectRef>
              <a:fontRef idx="minor"/>
            </p:style>
          </p:sp>
          <p:sp>
            <p:nvSpPr>
              <p:cNvPr id="546" name="CustomShape 152">
                <a:extLst>
                  <a:ext uri="{FF2B5EF4-FFF2-40B4-BE49-F238E27FC236}">
                    <a16:creationId xmlns:a16="http://schemas.microsoft.com/office/drawing/2014/main" id="{A5E127BE-9468-4951-BD0E-915DDB0A9A88}"/>
                  </a:ext>
                </a:extLst>
              </p:cNvPr>
              <p:cNvSpPr/>
              <p:nvPr/>
            </p:nvSpPr>
            <p:spPr>
              <a:xfrm rot="10800000">
                <a:off x="15032520" y="3114000"/>
                <a:ext cx="162000" cy="169920"/>
              </a:xfrm>
              <a:custGeom>
                <a:avLst/>
                <a:gdLst/>
                <a:ahLst/>
                <a:cxnLst/>
                <a:rect l="l" t="t" r="r" b="b"/>
                <a:pathLst>
                  <a:path w="448355" h="448355">
                    <a:moveTo>
                      <a:pt x="448227" y="223992"/>
                    </a:moveTo>
                    <a:cubicBezTo>
                      <a:pt x="448227" y="347802"/>
                      <a:pt x="347859" y="448170"/>
                      <a:pt x="224049" y="448170"/>
                    </a:cubicBezTo>
                    <a:cubicBezTo>
                      <a:pt x="100239" y="448170"/>
                      <a:pt x="-129" y="347802"/>
                      <a:pt x="-129" y="223992"/>
                    </a:cubicBezTo>
                    <a:cubicBezTo>
                      <a:pt x="-129" y="100182"/>
                      <a:pt x="100239" y="-186"/>
                      <a:pt x="224049" y="-186"/>
                    </a:cubicBezTo>
                    <a:cubicBezTo>
                      <a:pt x="347859" y="-186"/>
                      <a:pt x="448227" y="100182"/>
                      <a:pt x="448227" y="223992"/>
                    </a:cubicBezTo>
                    <a:close/>
                  </a:path>
                </a:pathLst>
              </a:custGeom>
              <a:ln/>
            </p:spPr>
            <p:style>
              <a:lnRef idx="2">
                <a:schemeClr val="dk1"/>
              </a:lnRef>
              <a:fillRef idx="1">
                <a:schemeClr val="lt1"/>
              </a:fillRef>
              <a:effectRef idx="0">
                <a:schemeClr val="dk1"/>
              </a:effectRef>
              <a:fontRef idx="minor"/>
            </p:style>
          </p:sp>
          <p:sp>
            <p:nvSpPr>
              <p:cNvPr id="547" name="CustomShape 153">
                <a:extLst>
                  <a:ext uri="{FF2B5EF4-FFF2-40B4-BE49-F238E27FC236}">
                    <a16:creationId xmlns:a16="http://schemas.microsoft.com/office/drawing/2014/main" id="{3E44E06A-DF7C-4F23-8ABB-B8D6E4E7090D}"/>
                  </a:ext>
                </a:extLst>
              </p:cNvPr>
              <p:cNvSpPr/>
              <p:nvPr/>
            </p:nvSpPr>
            <p:spPr>
              <a:xfrm rot="10800000">
                <a:off x="15032520" y="2764440"/>
                <a:ext cx="162000" cy="169920"/>
              </a:xfrm>
              <a:custGeom>
                <a:avLst/>
                <a:gdLst/>
                <a:ahLst/>
                <a:cxnLst/>
                <a:rect l="l" t="t" r="r" b="b"/>
                <a:pathLst>
                  <a:path w="448355" h="448355">
                    <a:moveTo>
                      <a:pt x="448227" y="224071"/>
                    </a:moveTo>
                    <a:cubicBezTo>
                      <a:pt x="448227" y="347881"/>
                      <a:pt x="347859" y="448249"/>
                      <a:pt x="224049" y="448249"/>
                    </a:cubicBezTo>
                    <a:cubicBezTo>
                      <a:pt x="100239" y="448249"/>
                      <a:pt x="-129" y="347881"/>
                      <a:pt x="-129" y="224071"/>
                    </a:cubicBezTo>
                    <a:cubicBezTo>
                      <a:pt x="-129" y="100261"/>
                      <a:pt x="100239" y="-107"/>
                      <a:pt x="224049" y="-107"/>
                    </a:cubicBezTo>
                    <a:cubicBezTo>
                      <a:pt x="347859" y="-107"/>
                      <a:pt x="448227" y="100261"/>
                      <a:pt x="448227" y="224071"/>
                    </a:cubicBezTo>
                    <a:close/>
                  </a:path>
                </a:pathLst>
              </a:custGeom>
              <a:ln/>
            </p:spPr>
            <p:style>
              <a:lnRef idx="2">
                <a:schemeClr val="dk1"/>
              </a:lnRef>
              <a:fillRef idx="1">
                <a:schemeClr val="lt1"/>
              </a:fillRef>
              <a:effectRef idx="0">
                <a:schemeClr val="dk1"/>
              </a:effectRef>
              <a:fontRef idx="minor"/>
            </p:style>
          </p:sp>
          <p:sp>
            <p:nvSpPr>
              <p:cNvPr id="548" name="CustomShape 154">
                <a:extLst>
                  <a:ext uri="{FF2B5EF4-FFF2-40B4-BE49-F238E27FC236}">
                    <a16:creationId xmlns:a16="http://schemas.microsoft.com/office/drawing/2014/main" id="{5D00DCB2-60B4-496A-BB8C-033E080DC599}"/>
                  </a:ext>
                </a:extLst>
              </p:cNvPr>
              <p:cNvSpPr/>
              <p:nvPr/>
            </p:nvSpPr>
            <p:spPr>
              <a:xfrm rot="10800000">
                <a:off x="15032520" y="2414880"/>
                <a:ext cx="162000" cy="169920"/>
              </a:xfrm>
              <a:custGeom>
                <a:avLst/>
                <a:gdLst/>
                <a:ahLst/>
                <a:cxnLst/>
                <a:rect l="l" t="t" r="r" b="b"/>
                <a:pathLst>
                  <a:path w="448355" h="448355">
                    <a:moveTo>
                      <a:pt x="448227" y="224150"/>
                    </a:moveTo>
                    <a:cubicBezTo>
                      <a:pt x="448227" y="347960"/>
                      <a:pt x="347859" y="448328"/>
                      <a:pt x="224049" y="448328"/>
                    </a:cubicBezTo>
                    <a:cubicBezTo>
                      <a:pt x="100239" y="448328"/>
                      <a:pt x="-129" y="347960"/>
                      <a:pt x="-129" y="224150"/>
                    </a:cubicBezTo>
                    <a:cubicBezTo>
                      <a:pt x="-129" y="100340"/>
                      <a:pt x="100239" y="-28"/>
                      <a:pt x="224049" y="-28"/>
                    </a:cubicBezTo>
                    <a:cubicBezTo>
                      <a:pt x="347859" y="-28"/>
                      <a:pt x="448227" y="100340"/>
                      <a:pt x="448227" y="224150"/>
                    </a:cubicBezTo>
                    <a:close/>
                  </a:path>
                </a:pathLst>
              </a:custGeom>
              <a:ln/>
            </p:spPr>
            <p:style>
              <a:lnRef idx="2">
                <a:schemeClr val="dk1"/>
              </a:lnRef>
              <a:fillRef idx="1">
                <a:schemeClr val="lt1"/>
              </a:fillRef>
              <a:effectRef idx="0">
                <a:schemeClr val="dk1"/>
              </a:effectRef>
              <a:fontRef idx="minor"/>
            </p:style>
          </p:sp>
          <p:sp>
            <p:nvSpPr>
              <p:cNvPr id="549" name="CustomShape 155">
                <a:extLst>
                  <a:ext uri="{FF2B5EF4-FFF2-40B4-BE49-F238E27FC236}">
                    <a16:creationId xmlns:a16="http://schemas.microsoft.com/office/drawing/2014/main" id="{F6551029-78C7-4F47-9CBB-81B27A82CEA8}"/>
                  </a:ext>
                </a:extLst>
              </p:cNvPr>
              <p:cNvSpPr/>
              <p:nvPr/>
            </p:nvSpPr>
            <p:spPr>
              <a:xfrm rot="10800000">
                <a:off x="15032520" y="2065320"/>
                <a:ext cx="162000" cy="169920"/>
              </a:xfrm>
              <a:custGeom>
                <a:avLst/>
                <a:gdLst/>
                <a:ahLst/>
                <a:cxnLst/>
                <a:rect l="l" t="t" r="r" b="b"/>
                <a:pathLst>
                  <a:path w="448355" h="448355">
                    <a:moveTo>
                      <a:pt x="448227" y="224229"/>
                    </a:moveTo>
                    <a:cubicBezTo>
                      <a:pt x="448227" y="348039"/>
                      <a:pt x="347859" y="448407"/>
                      <a:pt x="224049" y="448407"/>
                    </a:cubicBezTo>
                    <a:cubicBezTo>
                      <a:pt x="100239" y="448407"/>
                      <a:pt x="-129" y="348039"/>
                      <a:pt x="-129" y="224229"/>
                    </a:cubicBezTo>
                    <a:cubicBezTo>
                      <a:pt x="-129" y="100419"/>
                      <a:pt x="100239" y="52"/>
                      <a:pt x="224049" y="52"/>
                    </a:cubicBezTo>
                    <a:cubicBezTo>
                      <a:pt x="347859" y="52"/>
                      <a:pt x="448227" y="100419"/>
                      <a:pt x="448227" y="224229"/>
                    </a:cubicBezTo>
                    <a:close/>
                  </a:path>
                </a:pathLst>
              </a:custGeom>
              <a:ln/>
            </p:spPr>
            <p:style>
              <a:lnRef idx="2">
                <a:schemeClr val="dk1"/>
              </a:lnRef>
              <a:fillRef idx="1">
                <a:schemeClr val="lt1"/>
              </a:fillRef>
              <a:effectRef idx="0">
                <a:schemeClr val="dk1"/>
              </a:effectRef>
              <a:fontRef idx="minor"/>
            </p:style>
          </p:sp>
          <p:sp>
            <p:nvSpPr>
              <p:cNvPr id="550" name="CustomShape 156">
                <a:extLst>
                  <a:ext uri="{FF2B5EF4-FFF2-40B4-BE49-F238E27FC236}">
                    <a16:creationId xmlns:a16="http://schemas.microsoft.com/office/drawing/2014/main" id="{B7F1AB7E-D13A-4A41-9CBC-CDE349DD5BDB}"/>
                  </a:ext>
                </a:extLst>
              </p:cNvPr>
              <p:cNvSpPr/>
              <p:nvPr/>
            </p:nvSpPr>
            <p:spPr>
              <a:xfrm rot="10800000">
                <a:off x="14357160" y="3463920"/>
                <a:ext cx="162000" cy="169920"/>
              </a:xfrm>
              <a:custGeom>
                <a:avLst/>
                <a:gdLst/>
                <a:ahLst/>
                <a:cxnLst/>
                <a:rect l="l" t="t" r="r" b="b"/>
                <a:pathLst>
                  <a:path w="448355" h="448355">
                    <a:moveTo>
                      <a:pt x="448387" y="223913"/>
                    </a:moveTo>
                    <a:cubicBezTo>
                      <a:pt x="448387" y="347723"/>
                      <a:pt x="348019" y="448090"/>
                      <a:pt x="224209" y="448090"/>
                    </a:cubicBezTo>
                    <a:cubicBezTo>
                      <a:pt x="100400" y="448090"/>
                      <a:pt x="32" y="347723"/>
                      <a:pt x="32" y="223913"/>
                    </a:cubicBezTo>
                    <a:cubicBezTo>
                      <a:pt x="32" y="100103"/>
                      <a:pt x="100400" y="-265"/>
                      <a:pt x="224209" y="-265"/>
                    </a:cubicBezTo>
                    <a:cubicBezTo>
                      <a:pt x="348019" y="-265"/>
                      <a:pt x="448387" y="100103"/>
                      <a:pt x="448387" y="223913"/>
                    </a:cubicBezTo>
                    <a:close/>
                  </a:path>
                </a:pathLst>
              </a:custGeom>
              <a:ln/>
            </p:spPr>
            <p:style>
              <a:lnRef idx="2">
                <a:schemeClr val="dk1"/>
              </a:lnRef>
              <a:fillRef idx="1">
                <a:schemeClr val="lt1"/>
              </a:fillRef>
              <a:effectRef idx="0">
                <a:schemeClr val="dk1"/>
              </a:effectRef>
              <a:fontRef idx="minor"/>
            </p:style>
          </p:sp>
          <p:sp>
            <p:nvSpPr>
              <p:cNvPr id="551" name="CustomShape 157">
                <a:extLst>
                  <a:ext uri="{FF2B5EF4-FFF2-40B4-BE49-F238E27FC236}">
                    <a16:creationId xmlns:a16="http://schemas.microsoft.com/office/drawing/2014/main" id="{F081F157-1E2D-41B6-881D-17BE056BF22D}"/>
                  </a:ext>
                </a:extLst>
              </p:cNvPr>
              <p:cNvSpPr/>
              <p:nvPr/>
            </p:nvSpPr>
            <p:spPr>
              <a:xfrm rot="10800000">
                <a:off x="14357160" y="3114000"/>
                <a:ext cx="162000" cy="169920"/>
              </a:xfrm>
              <a:custGeom>
                <a:avLst/>
                <a:gdLst/>
                <a:ahLst/>
                <a:cxnLst/>
                <a:rect l="l" t="t" r="r" b="b"/>
                <a:pathLst>
                  <a:path w="448355" h="448355">
                    <a:moveTo>
                      <a:pt x="448387" y="223992"/>
                    </a:moveTo>
                    <a:cubicBezTo>
                      <a:pt x="448387" y="347802"/>
                      <a:pt x="348019" y="448170"/>
                      <a:pt x="224209" y="448170"/>
                    </a:cubicBezTo>
                    <a:cubicBezTo>
                      <a:pt x="100400" y="448170"/>
                      <a:pt x="32" y="347802"/>
                      <a:pt x="32" y="223992"/>
                    </a:cubicBezTo>
                    <a:cubicBezTo>
                      <a:pt x="32" y="100182"/>
                      <a:pt x="100400" y="-186"/>
                      <a:pt x="224209" y="-186"/>
                    </a:cubicBezTo>
                    <a:cubicBezTo>
                      <a:pt x="348019" y="-186"/>
                      <a:pt x="448387" y="100182"/>
                      <a:pt x="448387" y="223992"/>
                    </a:cubicBezTo>
                    <a:close/>
                  </a:path>
                </a:pathLst>
              </a:custGeom>
              <a:ln/>
            </p:spPr>
            <p:style>
              <a:lnRef idx="2">
                <a:schemeClr val="dk1"/>
              </a:lnRef>
              <a:fillRef idx="1">
                <a:schemeClr val="lt1"/>
              </a:fillRef>
              <a:effectRef idx="0">
                <a:schemeClr val="dk1"/>
              </a:effectRef>
              <a:fontRef idx="minor"/>
            </p:style>
          </p:sp>
          <p:sp>
            <p:nvSpPr>
              <p:cNvPr id="552" name="CustomShape 158">
                <a:extLst>
                  <a:ext uri="{FF2B5EF4-FFF2-40B4-BE49-F238E27FC236}">
                    <a16:creationId xmlns:a16="http://schemas.microsoft.com/office/drawing/2014/main" id="{326E7662-1A80-491C-88D0-7797BDE795CB}"/>
                  </a:ext>
                </a:extLst>
              </p:cNvPr>
              <p:cNvSpPr/>
              <p:nvPr/>
            </p:nvSpPr>
            <p:spPr>
              <a:xfrm rot="10800000">
                <a:off x="14357160" y="2764440"/>
                <a:ext cx="162000" cy="169920"/>
              </a:xfrm>
              <a:custGeom>
                <a:avLst/>
                <a:gdLst/>
                <a:ahLst/>
                <a:cxnLst/>
                <a:rect l="l" t="t" r="r" b="b"/>
                <a:pathLst>
                  <a:path w="448355" h="448355">
                    <a:moveTo>
                      <a:pt x="448387" y="224071"/>
                    </a:moveTo>
                    <a:cubicBezTo>
                      <a:pt x="448387" y="347881"/>
                      <a:pt x="348019" y="448249"/>
                      <a:pt x="224209" y="448249"/>
                    </a:cubicBezTo>
                    <a:cubicBezTo>
                      <a:pt x="100400" y="448249"/>
                      <a:pt x="32" y="347881"/>
                      <a:pt x="32" y="224071"/>
                    </a:cubicBezTo>
                    <a:cubicBezTo>
                      <a:pt x="32" y="100261"/>
                      <a:pt x="100400" y="-107"/>
                      <a:pt x="224209" y="-107"/>
                    </a:cubicBezTo>
                    <a:cubicBezTo>
                      <a:pt x="348019" y="-107"/>
                      <a:pt x="448387" y="100261"/>
                      <a:pt x="448387" y="224071"/>
                    </a:cubicBezTo>
                    <a:close/>
                  </a:path>
                </a:pathLst>
              </a:custGeom>
              <a:ln/>
            </p:spPr>
            <p:style>
              <a:lnRef idx="2">
                <a:schemeClr val="dk1"/>
              </a:lnRef>
              <a:fillRef idx="1">
                <a:schemeClr val="lt1"/>
              </a:fillRef>
              <a:effectRef idx="0">
                <a:schemeClr val="dk1"/>
              </a:effectRef>
              <a:fontRef idx="minor"/>
            </p:style>
          </p:sp>
          <p:sp>
            <p:nvSpPr>
              <p:cNvPr id="553" name="CustomShape 159">
                <a:extLst>
                  <a:ext uri="{FF2B5EF4-FFF2-40B4-BE49-F238E27FC236}">
                    <a16:creationId xmlns:a16="http://schemas.microsoft.com/office/drawing/2014/main" id="{E064C2B3-3BF3-4178-95A2-4021D3893D77}"/>
                  </a:ext>
                </a:extLst>
              </p:cNvPr>
              <p:cNvSpPr/>
              <p:nvPr/>
            </p:nvSpPr>
            <p:spPr>
              <a:xfrm rot="10800000">
                <a:off x="14357160" y="2414880"/>
                <a:ext cx="162000" cy="169920"/>
              </a:xfrm>
              <a:custGeom>
                <a:avLst/>
                <a:gdLst/>
                <a:ahLst/>
                <a:cxnLst/>
                <a:rect l="l" t="t" r="r" b="b"/>
                <a:pathLst>
                  <a:path w="448355" h="448355">
                    <a:moveTo>
                      <a:pt x="448387" y="224150"/>
                    </a:moveTo>
                    <a:cubicBezTo>
                      <a:pt x="448387" y="347960"/>
                      <a:pt x="348019" y="448328"/>
                      <a:pt x="224209" y="448328"/>
                    </a:cubicBezTo>
                    <a:cubicBezTo>
                      <a:pt x="100400" y="448328"/>
                      <a:pt x="32" y="347960"/>
                      <a:pt x="32" y="224150"/>
                    </a:cubicBezTo>
                    <a:cubicBezTo>
                      <a:pt x="32" y="100340"/>
                      <a:pt x="100400" y="-28"/>
                      <a:pt x="224209" y="-28"/>
                    </a:cubicBezTo>
                    <a:cubicBezTo>
                      <a:pt x="348019" y="-28"/>
                      <a:pt x="448387" y="100340"/>
                      <a:pt x="448387" y="224150"/>
                    </a:cubicBezTo>
                    <a:close/>
                  </a:path>
                </a:pathLst>
              </a:custGeom>
              <a:ln/>
            </p:spPr>
            <p:style>
              <a:lnRef idx="2">
                <a:schemeClr val="dk1"/>
              </a:lnRef>
              <a:fillRef idx="1">
                <a:schemeClr val="lt1"/>
              </a:fillRef>
              <a:effectRef idx="0">
                <a:schemeClr val="dk1"/>
              </a:effectRef>
              <a:fontRef idx="minor"/>
            </p:style>
          </p:sp>
          <p:sp>
            <p:nvSpPr>
              <p:cNvPr id="554" name="CustomShape 160">
                <a:extLst>
                  <a:ext uri="{FF2B5EF4-FFF2-40B4-BE49-F238E27FC236}">
                    <a16:creationId xmlns:a16="http://schemas.microsoft.com/office/drawing/2014/main" id="{6E9CF6EA-3CB5-4F46-B832-D7329EC16C53}"/>
                  </a:ext>
                </a:extLst>
              </p:cNvPr>
              <p:cNvSpPr/>
              <p:nvPr/>
            </p:nvSpPr>
            <p:spPr>
              <a:xfrm rot="10800000">
                <a:off x="14357160" y="2065320"/>
                <a:ext cx="162000" cy="169920"/>
              </a:xfrm>
              <a:custGeom>
                <a:avLst/>
                <a:gdLst/>
                <a:ahLst/>
                <a:cxnLst/>
                <a:rect l="l" t="t" r="r" b="b"/>
                <a:pathLst>
                  <a:path w="448355" h="448355">
                    <a:moveTo>
                      <a:pt x="448387" y="224229"/>
                    </a:moveTo>
                    <a:cubicBezTo>
                      <a:pt x="448387" y="348039"/>
                      <a:pt x="348019" y="448407"/>
                      <a:pt x="224209" y="448407"/>
                    </a:cubicBezTo>
                    <a:cubicBezTo>
                      <a:pt x="100400" y="448407"/>
                      <a:pt x="32" y="348039"/>
                      <a:pt x="32" y="224229"/>
                    </a:cubicBezTo>
                    <a:cubicBezTo>
                      <a:pt x="32" y="100419"/>
                      <a:pt x="100400" y="52"/>
                      <a:pt x="224209" y="52"/>
                    </a:cubicBezTo>
                    <a:cubicBezTo>
                      <a:pt x="348019" y="52"/>
                      <a:pt x="448387" y="100419"/>
                      <a:pt x="448387" y="224229"/>
                    </a:cubicBezTo>
                    <a:close/>
                  </a:path>
                </a:pathLst>
              </a:custGeom>
              <a:ln/>
            </p:spPr>
            <p:style>
              <a:lnRef idx="2">
                <a:schemeClr val="dk1"/>
              </a:lnRef>
              <a:fillRef idx="1">
                <a:schemeClr val="lt1"/>
              </a:fillRef>
              <a:effectRef idx="0">
                <a:schemeClr val="dk1"/>
              </a:effectRef>
              <a:fontRef idx="minor"/>
            </p:style>
          </p:sp>
          <p:sp>
            <p:nvSpPr>
              <p:cNvPr id="555" name="CustomShape 161">
                <a:extLst>
                  <a:ext uri="{FF2B5EF4-FFF2-40B4-BE49-F238E27FC236}">
                    <a16:creationId xmlns:a16="http://schemas.microsoft.com/office/drawing/2014/main" id="{1A8201AE-6CD0-4E4F-B1C2-8CBB21428F34}"/>
                  </a:ext>
                </a:extLst>
              </p:cNvPr>
              <p:cNvSpPr/>
              <p:nvPr/>
            </p:nvSpPr>
            <p:spPr>
              <a:xfrm rot="10800000">
                <a:off x="13682160" y="3288960"/>
                <a:ext cx="162000" cy="169920"/>
              </a:xfrm>
              <a:custGeom>
                <a:avLst/>
                <a:gdLst/>
                <a:ahLst/>
                <a:cxnLst/>
                <a:rect l="l" t="t" r="r" b="b"/>
                <a:pathLst>
                  <a:path w="448355" h="448355">
                    <a:moveTo>
                      <a:pt x="448548" y="223952"/>
                    </a:moveTo>
                    <a:cubicBezTo>
                      <a:pt x="448548" y="347762"/>
                      <a:pt x="348180" y="448130"/>
                      <a:pt x="224370" y="448130"/>
                    </a:cubicBezTo>
                    <a:cubicBezTo>
                      <a:pt x="100560" y="448130"/>
                      <a:pt x="192" y="347762"/>
                      <a:pt x="192" y="223952"/>
                    </a:cubicBezTo>
                    <a:cubicBezTo>
                      <a:pt x="192" y="100142"/>
                      <a:pt x="100560" y="-226"/>
                      <a:pt x="224370" y="-226"/>
                    </a:cubicBezTo>
                    <a:cubicBezTo>
                      <a:pt x="348180" y="-226"/>
                      <a:pt x="448548" y="100142"/>
                      <a:pt x="448548" y="223952"/>
                    </a:cubicBezTo>
                    <a:close/>
                  </a:path>
                </a:pathLst>
              </a:custGeom>
              <a:ln/>
            </p:spPr>
            <p:style>
              <a:lnRef idx="2">
                <a:schemeClr val="dk1"/>
              </a:lnRef>
              <a:fillRef idx="1">
                <a:schemeClr val="lt1"/>
              </a:fillRef>
              <a:effectRef idx="0">
                <a:schemeClr val="dk1"/>
              </a:effectRef>
              <a:fontRef idx="minor"/>
            </p:style>
          </p:sp>
          <p:sp>
            <p:nvSpPr>
              <p:cNvPr id="556" name="CustomShape 162">
                <a:extLst>
                  <a:ext uri="{FF2B5EF4-FFF2-40B4-BE49-F238E27FC236}">
                    <a16:creationId xmlns:a16="http://schemas.microsoft.com/office/drawing/2014/main" id="{38F653FD-1235-4162-ABAB-C7BA3075843C}"/>
                  </a:ext>
                </a:extLst>
              </p:cNvPr>
              <p:cNvSpPr/>
              <p:nvPr/>
            </p:nvSpPr>
            <p:spPr>
              <a:xfrm rot="10800000">
                <a:off x="13682160" y="2939400"/>
                <a:ext cx="162000" cy="169920"/>
              </a:xfrm>
              <a:custGeom>
                <a:avLst/>
                <a:gdLst/>
                <a:ahLst/>
                <a:cxnLst/>
                <a:rect l="l" t="t" r="r" b="b"/>
                <a:pathLst>
                  <a:path w="448355" h="448355">
                    <a:moveTo>
                      <a:pt x="448548" y="224031"/>
                    </a:moveTo>
                    <a:cubicBezTo>
                      <a:pt x="448548" y="347841"/>
                      <a:pt x="348180" y="448209"/>
                      <a:pt x="224370" y="448209"/>
                    </a:cubicBezTo>
                    <a:cubicBezTo>
                      <a:pt x="100560" y="448209"/>
                      <a:pt x="192" y="347841"/>
                      <a:pt x="192" y="224031"/>
                    </a:cubicBezTo>
                    <a:cubicBezTo>
                      <a:pt x="192" y="100221"/>
                      <a:pt x="100560" y="-146"/>
                      <a:pt x="224370" y="-146"/>
                    </a:cubicBezTo>
                    <a:cubicBezTo>
                      <a:pt x="348180" y="-146"/>
                      <a:pt x="448548" y="100221"/>
                      <a:pt x="448548" y="224031"/>
                    </a:cubicBezTo>
                    <a:close/>
                  </a:path>
                </a:pathLst>
              </a:custGeom>
              <a:ln/>
            </p:spPr>
            <p:style>
              <a:lnRef idx="2">
                <a:schemeClr val="dk1"/>
              </a:lnRef>
              <a:fillRef idx="1">
                <a:schemeClr val="lt1"/>
              </a:fillRef>
              <a:effectRef idx="0">
                <a:schemeClr val="dk1"/>
              </a:effectRef>
              <a:fontRef idx="minor"/>
            </p:style>
          </p:sp>
          <p:sp>
            <p:nvSpPr>
              <p:cNvPr id="557" name="CustomShape 163">
                <a:extLst>
                  <a:ext uri="{FF2B5EF4-FFF2-40B4-BE49-F238E27FC236}">
                    <a16:creationId xmlns:a16="http://schemas.microsoft.com/office/drawing/2014/main" id="{473F31E7-61BF-4A10-9895-0CE6E9308E52}"/>
                  </a:ext>
                </a:extLst>
              </p:cNvPr>
              <p:cNvSpPr/>
              <p:nvPr/>
            </p:nvSpPr>
            <p:spPr>
              <a:xfrm rot="10800000">
                <a:off x="13682160" y="2589840"/>
                <a:ext cx="162000" cy="169920"/>
              </a:xfrm>
              <a:custGeom>
                <a:avLst/>
                <a:gdLst/>
                <a:ahLst/>
                <a:cxnLst/>
                <a:rect l="l" t="t" r="r" b="b"/>
                <a:pathLst>
                  <a:path w="448355" h="448355">
                    <a:moveTo>
                      <a:pt x="448548" y="224111"/>
                    </a:moveTo>
                    <a:cubicBezTo>
                      <a:pt x="448548" y="347921"/>
                      <a:pt x="348180" y="448288"/>
                      <a:pt x="224370" y="448288"/>
                    </a:cubicBezTo>
                    <a:cubicBezTo>
                      <a:pt x="100560" y="448288"/>
                      <a:pt x="192" y="347921"/>
                      <a:pt x="192" y="224111"/>
                    </a:cubicBezTo>
                    <a:cubicBezTo>
                      <a:pt x="192" y="100301"/>
                      <a:pt x="100560" y="-67"/>
                      <a:pt x="224370" y="-67"/>
                    </a:cubicBezTo>
                    <a:cubicBezTo>
                      <a:pt x="348180" y="-67"/>
                      <a:pt x="448548" y="100301"/>
                      <a:pt x="448548" y="224111"/>
                    </a:cubicBezTo>
                    <a:close/>
                  </a:path>
                </a:pathLst>
              </a:custGeom>
              <a:ln/>
            </p:spPr>
            <p:style>
              <a:lnRef idx="2">
                <a:schemeClr val="dk1"/>
              </a:lnRef>
              <a:fillRef idx="1">
                <a:schemeClr val="lt1"/>
              </a:fillRef>
              <a:effectRef idx="0">
                <a:schemeClr val="dk1"/>
              </a:effectRef>
              <a:fontRef idx="minor"/>
            </p:style>
          </p:sp>
          <p:sp>
            <p:nvSpPr>
              <p:cNvPr id="558" name="CustomShape 164">
                <a:extLst>
                  <a:ext uri="{FF2B5EF4-FFF2-40B4-BE49-F238E27FC236}">
                    <a16:creationId xmlns:a16="http://schemas.microsoft.com/office/drawing/2014/main" id="{5267B5FF-3F8E-42A5-91BD-B3605B74389E}"/>
                  </a:ext>
                </a:extLst>
              </p:cNvPr>
              <p:cNvSpPr/>
              <p:nvPr/>
            </p:nvSpPr>
            <p:spPr>
              <a:xfrm rot="10800000">
                <a:off x="13682160" y="2239920"/>
                <a:ext cx="162000" cy="169920"/>
              </a:xfrm>
              <a:custGeom>
                <a:avLst/>
                <a:gdLst/>
                <a:ahLst/>
                <a:cxnLst/>
                <a:rect l="l" t="t" r="r" b="b"/>
                <a:pathLst>
                  <a:path w="448355" h="448355">
                    <a:moveTo>
                      <a:pt x="448548" y="224190"/>
                    </a:moveTo>
                    <a:cubicBezTo>
                      <a:pt x="448548" y="348000"/>
                      <a:pt x="348180" y="448368"/>
                      <a:pt x="224370" y="448368"/>
                    </a:cubicBezTo>
                    <a:cubicBezTo>
                      <a:pt x="100560" y="448368"/>
                      <a:pt x="192" y="348000"/>
                      <a:pt x="192" y="224190"/>
                    </a:cubicBezTo>
                    <a:cubicBezTo>
                      <a:pt x="192" y="100380"/>
                      <a:pt x="100560" y="12"/>
                      <a:pt x="224370" y="12"/>
                    </a:cubicBezTo>
                    <a:cubicBezTo>
                      <a:pt x="348180" y="12"/>
                      <a:pt x="448548" y="100380"/>
                      <a:pt x="448548" y="224190"/>
                    </a:cubicBezTo>
                    <a:close/>
                  </a:path>
                </a:pathLst>
              </a:custGeom>
              <a:ln/>
            </p:spPr>
            <p:style>
              <a:lnRef idx="2">
                <a:schemeClr val="dk1"/>
              </a:lnRef>
              <a:fillRef idx="1">
                <a:schemeClr val="lt1"/>
              </a:fillRef>
              <a:effectRef idx="0">
                <a:schemeClr val="dk1"/>
              </a:effectRef>
              <a:fontRef idx="minor"/>
            </p:style>
          </p:sp>
          <p:sp>
            <p:nvSpPr>
              <p:cNvPr id="559" name="CustomShape 165">
                <a:extLst>
                  <a:ext uri="{FF2B5EF4-FFF2-40B4-BE49-F238E27FC236}">
                    <a16:creationId xmlns:a16="http://schemas.microsoft.com/office/drawing/2014/main" id="{E74F773A-8AD8-4C64-95AB-39A166762CCE}"/>
                  </a:ext>
                </a:extLst>
              </p:cNvPr>
              <p:cNvSpPr/>
              <p:nvPr/>
            </p:nvSpPr>
            <p:spPr>
              <a:xfrm rot="10800000">
                <a:off x="13006800" y="2939400"/>
                <a:ext cx="162000" cy="169920"/>
              </a:xfrm>
              <a:custGeom>
                <a:avLst/>
                <a:gdLst/>
                <a:ahLst/>
                <a:cxnLst/>
                <a:rect l="l" t="t" r="r" b="b"/>
                <a:pathLst>
                  <a:path w="448355" h="448355">
                    <a:moveTo>
                      <a:pt x="448708" y="224031"/>
                    </a:moveTo>
                    <a:cubicBezTo>
                      <a:pt x="448708" y="347841"/>
                      <a:pt x="348340" y="448209"/>
                      <a:pt x="224530" y="448209"/>
                    </a:cubicBezTo>
                    <a:cubicBezTo>
                      <a:pt x="100720" y="448209"/>
                      <a:pt x="353" y="347841"/>
                      <a:pt x="353" y="224031"/>
                    </a:cubicBezTo>
                    <a:cubicBezTo>
                      <a:pt x="353" y="100221"/>
                      <a:pt x="100720" y="-146"/>
                      <a:pt x="224530" y="-146"/>
                    </a:cubicBezTo>
                    <a:cubicBezTo>
                      <a:pt x="348340" y="-146"/>
                      <a:pt x="448708" y="100221"/>
                      <a:pt x="448708" y="224031"/>
                    </a:cubicBezTo>
                    <a:close/>
                  </a:path>
                </a:pathLst>
              </a:custGeom>
              <a:ln/>
            </p:spPr>
            <p:style>
              <a:lnRef idx="2">
                <a:schemeClr val="dk1"/>
              </a:lnRef>
              <a:fillRef idx="1">
                <a:schemeClr val="lt1"/>
              </a:fillRef>
              <a:effectRef idx="0">
                <a:schemeClr val="dk1"/>
              </a:effectRef>
              <a:fontRef idx="minor"/>
            </p:style>
          </p:sp>
          <p:sp>
            <p:nvSpPr>
              <p:cNvPr id="560" name="CustomShape 166">
                <a:extLst>
                  <a:ext uri="{FF2B5EF4-FFF2-40B4-BE49-F238E27FC236}">
                    <a16:creationId xmlns:a16="http://schemas.microsoft.com/office/drawing/2014/main" id="{8EE8BE12-0AA7-4162-9AE1-CC5692F11D1A}"/>
                  </a:ext>
                </a:extLst>
              </p:cNvPr>
              <p:cNvSpPr/>
              <p:nvPr/>
            </p:nvSpPr>
            <p:spPr>
              <a:xfrm rot="10800000">
                <a:off x="13006800" y="2589840"/>
                <a:ext cx="162000" cy="169920"/>
              </a:xfrm>
              <a:custGeom>
                <a:avLst/>
                <a:gdLst/>
                <a:ahLst/>
                <a:cxnLst/>
                <a:rect l="l" t="t" r="r" b="b"/>
                <a:pathLst>
                  <a:path w="448355" h="448355">
                    <a:moveTo>
                      <a:pt x="448708" y="224111"/>
                    </a:moveTo>
                    <a:cubicBezTo>
                      <a:pt x="448708" y="347921"/>
                      <a:pt x="348340" y="448288"/>
                      <a:pt x="224530" y="448288"/>
                    </a:cubicBezTo>
                    <a:cubicBezTo>
                      <a:pt x="100720" y="448288"/>
                      <a:pt x="353" y="347921"/>
                      <a:pt x="353" y="224111"/>
                    </a:cubicBezTo>
                    <a:cubicBezTo>
                      <a:pt x="353" y="100301"/>
                      <a:pt x="100720" y="-67"/>
                      <a:pt x="224530" y="-67"/>
                    </a:cubicBezTo>
                    <a:cubicBezTo>
                      <a:pt x="348340" y="-67"/>
                      <a:pt x="448708" y="100301"/>
                      <a:pt x="448708" y="224111"/>
                    </a:cubicBezTo>
                    <a:close/>
                  </a:path>
                </a:pathLst>
              </a:custGeom>
              <a:ln/>
            </p:spPr>
            <p:style>
              <a:lnRef idx="2">
                <a:schemeClr val="dk1"/>
              </a:lnRef>
              <a:fillRef idx="1">
                <a:schemeClr val="lt1"/>
              </a:fillRef>
              <a:effectRef idx="0">
                <a:schemeClr val="dk1"/>
              </a:effectRef>
              <a:fontRef idx="minor"/>
            </p:style>
          </p:sp>
        </p:grpSp>
        <p:sp>
          <p:nvSpPr>
            <p:cNvPr id="484" name="CustomShape 173">
              <a:extLst>
                <a:ext uri="{FF2B5EF4-FFF2-40B4-BE49-F238E27FC236}">
                  <a16:creationId xmlns:a16="http://schemas.microsoft.com/office/drawing/2014/main" id="{6C4AC677-E148-4615-ADB4-3F17D5295F51}"/>
                </a:ext>
              </a:extLst>
            </p:cNvPr>
            <p:cNvSpPr/>
            <p:nvPr/>
          </p:nvSpPr>
          <p:spPr>
            <a:xfrm>
              <a:off x="4647899" y="4385942"/>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85" name="CustomShape 173">
              <a:extLst>
                <a:ext uri="{FF2B5EF4-FFF2-40B4-BE49-F238E27FC236}">
                  <a16:creationId xmlns:a16="http://schemas.microsoft.com/office/drawing/2014/main" id="{BE36B7C5-A6D9-4DFE-A873-2A004BA1F475}"/>
                </a:ext>
              </a:extLst>
            </p:cNvPr>
            <p:cNvSpPr/>
            <p:nvPr/>
          </p:nvSpPr>
          <p:spPr>
            <a:xfrm>
              <a:off x="6861689" y="4372934"/>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86" name="CustomShape 173">
              <a:extLst>
                <a:ext uri="{FF2B5EF4-FFF2-40B4-BE49-F238E27FC236}">
                  <a16:creationId xmlns:a16="http://schemas.microsoft.com/office/drawing/2014/main" id="{25318749-7683-44A9-956D-C12007603BDE}"/>
                </a:ext>
              </a:extLst>
            </p:cNvPr>
            <p:cNvSpPr/>
            <p:nvPr/>
          </p:nvSpPr>
          <p:spPr>
            <a:xfrm>
              <a:off x="9435374" y="4395439"/>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87" name="CustomShape 15">
              <a:extLst>
                <a:ext uri="{FF2B5EF4-FFF2-40B4-BE49-F238E27FC236}">
                  <a16:creationId xmlns:a16="http://schemas.microsoft.com/office/drawing/2014/main" id="{507B7572-CEBE-40E2-A36F-9AAE56306B1B}"/>
                </a:ext>
              </a:extLst>
            </p:cNvPr>
            <p:cNvSpPr/>
            <p:nvPr/>
          </p:nvSpPr>
          <p:spPr>
            <a:xfrm>
              <a:off x="1921981" y="3025454"/>
              <a:ext cx="1250675"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Encoder</a:t>
              </a:r>
              <a:endParaRPr lang="en-US" sz="2400" spc="-1" dirty="0">
                <a:latin typeface="Arial"/>
              </a:endParaRPr>
            </a:p>
          </p:txBody>
        </p:sp>
        <p:sp>
          <p:nvSpPr>
            <p:cNvPr id="488" name="CustomShape 41">
              <a:extLst>
                <a:ext uri="{FF2B5EF4-FFF2-40B4-BE49-F238E27FC236}">
                  <a16:creationId xmlns:a16="http://schemas.microsoft.com/office/drawing/2014/main" id="{0605AA54-4D59-4F07-94A4-4081050673A2}"/>
                </a:ext>
              </a:extLst>
            </p:cNvPr>
            <p:cNvSpPr/>
            <p:nvPr/>
          </p:nvSpPr>
          <p:spPr>
            <a:xfrm>
              <a:off x="8923781" y="2956247"/>
              <a:ext cx="1252180"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Decoder</a:t>
              </a:r>
              <a:endParaRPr lang="en-US" sz="2400" spc="-1" dirty="0">
                <a:latin typeface="Arial"/>
              </a:endParaRPr>
            </a:p>
          </p:txBody>
        </p:sp>
        <p:sp>
          <p:nvSpPr>
            <p:cNvPr id="489" name="CustomShape 34">
              <a:extLst>
                <a:ext uri="{FF2B5EF4-FFF2-40B4-BE49-F238E27FC236}">
                  <a16:creationId xmlns:a16="http://schemas.microsoft.com/office/drawing/2014/main" id="{A29A8553-3D0C-4858-910E-B1B821555F32}"/>
                </a:ext>
              </a:extLst>
            </p:cNvPr>
            <p:cNvSpPr/>
            <p:nvPr/>
          </p:nvSpPr>
          <p:spPr>
            <a:xfrm>
              <a:off x="5167452" y="3065468"/>
              <a:ext cx="1697646" cy="567593"/>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000" b="1" i="1" spc="-1">
                  <a:solidFill>
                    <a:srgbClr val="000000"/>
                  </a:solidFill>
                  <a:latin typeface="Arial"/>
                </a:rPr>
                <a:t>Latent Space</a:t>
              </a:r>
              <a:endParaRPr lang="en-US" sz="2000" spc="-1">
                <a:latin typeface="Arial"/>
              </a:endParaRPr>
            </a:p>
            <a:p>
              <a:pPr>
                <a:lnSpc>
                  <a:spcPct val="100000"/>
                </a:lnSpc>
              </a:pPr>
              <a:endParaRPr lang="en-US" sz="1355" spc="-1">
                <a:latin typeface="Arial"/>
              </a:endParaRPr>
            </a:p>
          </p:txBody>
        </p:sp>
        <p:sp>
          <p:nvSpPr>
            <p:cNvPr id="490" name="文本框 489">
              <a:extLst>
                <a:ext uri="{FF2B5EF4-FFF2-40B4-BE49-F238E27FC236}">
                  <a16:creationId xmlns:a16="http://schemas.microsoft.com/office/drawing/2014/main" id="{B8E327A4-4BB7-4D60-B874-E9F04B5313CC}"/>
                </a:ext>
              </a:extLst>
            </p:cNvPr>
            <p:cNvSpPr txBox="1"/>
            <p:nvPr/>
          </p:nvSpPr>
          <p:spPr>
            <a:xfrm>
              <a:off x="1057492" y="4094269"/>
              <a:ext cx="1401482" cy="954107"/>
            </a:xfrm>
            <a:prstGeom prst="rect">
              <a:avLst/>
            </a:prstGeom>
            <a:noFill/>
          </p:spPr>
          <p:txBody>
            <a:bodyPr wrap="square" rtlCol="0">
              <a:spAutoFit/>
            </a:bodyPr>
            <a:lstStyle/>
            <a:p>
              <a:pPr algn="ctr"/>
              <a:r>
                <a:rPr lang="en-US" altLang="zh-CN" sz="2800" dirty="0"/>
                <a:t>Uplink Channel</a:t>
              </a:r>
              <a:endParaRPr lang="zh-CN" altLang="en-US" sz="2800" dirty="0"/>
            </a:p>
          </p:txBody>
        </p:sp>
        <p:sp>
          <p:nvSpPr>
            <p:cNvPr id="491" name="文本框 490">
              <a:extLst>
                <a:ext uri="{FF2B5EF4-FFF2-40B4-BE49-F238E27FC236}">
                  <a16:creationId xmlns:a16="http://schemas.microsoft.com/office/drawing/2014/main" id="{609AD11F-6BFB-4B1A-923D-45DD68F7FA2C}"/>
                </a:ext>
              </a:extLst>
            </p:cNvPr>
            <p:cNvSpPr txBox="1"/>
            <p:nvPr/>
          </p:nvSpPr>
          <p:spPr>
            <a:xfrm>
              <a:off x="9955969" y="4171683"/>
              <a:ext cx="1630805" cy="954107"/>
            </a:xfrm>
            <a:prstGeom prst="rect">
              <a:avLst/>
            </a:prstGeom>
            <a:noFill/>
          </p:spPr>
          <p:txBody>
            <a:bodyPr wrap="square" rtlCol="0">
              <a:spAutoFit/>
            </a:bodyPr>
            <a:lstStyle/>
            <a:p>
              <a:pPr algn="ctr"/>
              <a:r>
                <a:rPr lang="en-US" altLang="zh-CN" sz="2800" dirty="0"/>
                <a:t>Downlink Channel</a:t>
              </a:r>
              <a:endParaRPr lang="zh-CN" altLang="en-US" sz="2800" dirty="0"/>
            </a:p>
          </p:txBody>
        </p:sp>
      </p:grpSp>
      <p:grpSp>
        <p:nvGrpSpPr>
          <p:cNvPr id="8" name="组合 7">
            <a:extLst>
              <a:ext uri="{FF2B5EF4-FFF2-40B4-BE49-F238E27FC236}">
                <a16:creationId xmlns:a16="http://schemas.microsoft.com/office/drawing/2014/main" id="{D7955137-0CFF-48FB-87C8-8762DB90DD65}"/>
              </a:ext>
            </a:extLst>
          </p:cNvPr>
          <p:cNvGrpSpPr/>
          <p:nvPr/>
        </p:nvGrpSpPr>
        <p:grpSpPr>
          <a:xfrm>
            <a:off x="9446838" y="1948378"/>
            <a:ext cx="1637881" cy="1581096"/>
            <a:chOff x="9435403" y="2051129"/>
            <a:chExt cx="1637881" cy="1592566"/>
          </a:xfrm>
        </p:grpSpPr>
        <p:cxnSp>
          <p:nvCxnSpPr>
            <p:cNvPr id="353" name="直接箭头连接符 352">
              <a:extLst>
                <a:ext uri="{FF2B5EF4-FFF2-40B4-BE49-F238E27FC236}">
                  <a16:creationId xmlns:a16="http://schemas.microsoft.com/office/drawing/2014/main" id="{6C072392-B67B-406E-9225-35B43F46164B}"/>
                </a:ext>
              </a:extLst>
            </p:cNvPr>
            <p:cNvCxnSpPr>
              <a:cxnSpLocks/>
            </p:cNvCxnSpPr>
            <p:nvPr/>
          </p:nvCxnSpPr>
          <p:spPr>
            <a:xfrm flipH="1">
              <a:off x="9435403" y="2051129"/>
              <a:ext cx="1637881" cy="0"/>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9D4A3794-1890-4F64-BCE8-ACD1FDDF229E}"/>
                </a:ext>
              </a:extLst>
            </p:cNvPr>
            <p:cNvCxnSpPr/>
            <p:nvPr/>
          </p:nvCxnSpPr>
          <p:spPr>
            <a:xfrm>
              <a:off x="11073284" y="2051129"/>
              <a:ext cx="0" cy="159256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19191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25F3A4B6-4EF3-4CE8-88F7-98C3EE1B05FC}"/>
              </a:ext>
            </a:extLst>
          </p:cNvPr>
          <p:cNvSpPr txBox="1"/>
          <p:nvPr/>
        </p:nvSpPr>
        <p:spPr>
          <a:xfrm>
            <a:off x="434657" y="220252"/>
            <a:ext cx="6993709" cy="646331"/>
          </a:xfrm>
          <a:prstGeom prst="rect">
            <a:avLst/>
          </a:prstGeom>
          <a:noFill/>
        </p:spPr>
        <p:txBody>
          <a:bodyPr wrap="none" rtlCol="0">
            <a:spAutoFit/>
          </a:bodyPr>
          <a:lstStyle/>
          <a:p>
            <a:r>
              <a:rPr lang="en-US" altLang="zh-CN" sz="3600" dirty="0"/>
              <a:t>Network Architecture: Loss Function</a:t>
            </a:r>
            <a:endParaRPr lang="zh-CN" altLang="en-US" sz="3600" dirty="0"/>
          </a:p>
        </p:txBody>
      </p:sp>
      <p:sp>
        <p:nvSpPr>
          <p:cNvPr id="349" name="CustomShape 37">
            <a:extLst>
              <a:ext uri="{FF2B5EF4-FFF2-40B4-BE49-F238E27FC236}">
                <a16:creationId xmlns:a16="http://schemas.microsoft.com/office/drawing/2014/main" id="{0818B67C-44CB-4819-9CD1-4DD8740A320D}"/>
              </a:ext>
            </a:extLst>
          </p:cNvPr>
          <p:cNvSpPr/>
          <p:nvPr/>
        </p:nvSpPr>
        <p:spPr>
          <a:xfrm>
            <a:off x="506825" y="1443505"/>
            <a:ext cx="2821648" cy="95265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2800" b="0" strike="noStrike" spc="-1" dirty="0">
                <a:solidFill>
                  <a:srgbClr val="000000"/>
                </a:solidFill>
                <a:latin typeface="Calibri"/>
              </a:rPr>
              <a:t>Ground Truth </a:t>
            </a:r>
          </a:p>
          <a:p>
            <a:pPr algn="ctr">
              <a:lnSpc>
                <a:spcPct val="100000"/>
              </a:lnSpc>
            </a:pPr>
            <a:r>
              <a:rPr lang="en-US" sz="2800" b="0" strike="noStrike" spc="-1" dirty="0">
                <a:solidFill>
                  <a:srgbClr val="000000"/>
                </a:solidFill>
                <a:latin typeface="Calibri"/>
              </a:rPr>
              <a:t>Downlink Channel</a:t>
            </a:r>
            <a:endParaRPr lang="en-US" sz="2800" b="0" strike="noStrike" spc="-1" dirty="0">
              <a:latin typeface="Arial"/>
            </a:endParaRPr>
          </a:p>
        </p:txBody>
      </p:sp>
      <p:sp>
        <p:nvSpPr>
          <p:cNvPr id="351" name="文本框 350">
            <a:extLst>
              <a:ext uri="{FF2B5EF4-FFF2-40B4-BE49-F238E27FC236}">
                <a16:creationId xmlns:a16="http://schemas.microsoft.com/office/drawing/2014/main" id="{E345B05E-4EFB-43C4-ACA7-D3297CE663AF}"/>
              </a:ext>
            </a:extLst>
          </p:cNvPr>
          <p:cNvSpPr txBox="1"/>
          <p:nvPr/>
        </p:nvSpPr>
        <p:spPr>
          <a:xfrm>
            <a:off x="4428417" y="1627445"/>
            <a:ext cx="4097340" cy="584775"/>
          </a:xfrm>
          <a:prstGeom prst="rect">
            <a:avLst/>
          </a:prstGeom>
          <a:noFill/>
        </p:spPr>
        <p:txBody>
          <a:bodyPr wrap="none" rtlCol="0">
            <a:spAutoFit/>
          </a:bodyPr>
          <a:lstStyle/>
          <a:p>
            <a:r>
              <a:rPr lang="en-US" altLang="zh-CN" sz="3200" dirty="0"/>
              <a:t>L2 Loss + KL Divergence</a:t>
            </a:r>
            <a:endParaRPr lang="zh-CN" altLang="en-US" sz="3200" dirty="0"/>
          </a:p>
        </p:txBody>
      </p:sp>
      <p:cxnSp>
        <p:nvCxnSpPr>
          <p:cNvPr id="352" name="直接箭头连接符 351">
            <a:extLst>
              <a:ext uri="{FF2B5EF4-FFF2-40B4-BE49-F238E27FC236}">
                <a16:creationId xmlns:a16="http://schemas.microsoft.com/office/drawing/2014/main" id="{4ABC4494-F532-433E-BF6D-664111789776}"/>
              </a:ext>
            </a:extLst>
          </p:cNvPr>
          <p:cNvCxnSpPr>
            <a:cxnSpLocks/>
          </p:cNvCxnSpPr>
          <p:nvPr/>
        </p:nvCxnSpPr>
        <p:spPr>
          <a:xfrm>
            <a:off x="3295834" y="1888681"/>
            <a:ext cx="1031862" cy="0"/>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358" name="直接箭头连接符 357">
            <a:extLst>
              <a:ext uri="{FF2B5EF4-FFF2-40B4-BE49-F238E27FC236}">
                <a16:creationId xmlns:a16="http://schemas.microsoft.com/office/drawing/2014/main" id="{260E44F7-0421-4F3E-A4D9-FCF654D767FB}"/>
              </a:ext>
            </a:extLst>
          </p:cNvPr>
          <p:cNvCxnSpPr>
            <a:cxnSpLocks/>
            <a:endCxn id="351" idx="2"/>
          </p:cNvCxnSpPr>
          <p:nvPr/>
        </p:nvCxnSpPr>
        <p:spPr>
          <a:xfrm flipV="1">
            <a:off x="6016275" y="2212220"/>
            <a:ext cx="460812" cy="853248"/>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grpSp>
        <p:nvGrpSpPr>
          <p:cNvPr id="471" name="组合 470">
            <a:extLst>
              <a:ext uri="{FF2B5EF4-FFF2-40B4-BE49-F238E27FC236}">
                <a16:creationId xmlns:a16="http://schemas.microsoft.com/office/drawing/2014/main" id="{7E3CA38F-B07D-476F-9468-70A766EBCE95}"/>
              </a:ext>
            </a:extLst>
          </p:cNvPr>
          <p:cNvGrpSpPr/>
          <p:nvPr/>
        </p:nvGrpSpPr>
        <p:grpSpPr>
          <a:xfrm>
            <a:off x="650161" y="2956247"/>
            <a:ext cx="11057930" cy="3384263"/>
            <a:chOff x="650161" y="2956247"/>
            <a:chExt cx="11057930" cy="3384263"/>
          </a:xfrm>
        </p:grpSpPr>
        <p:sp>
          <p:nvSpPr>
            <p:cNvPr id="472" name="CustomShape 9">
              <a:extLst>
                <a:ext uri="{FF2B5EF4-FFF2-40B4-BE49-F238E27FC236}">
                  <a16:creationId xmlns:a16="http://schemas.microsoft.com/office/drawing/2014/main" id="{A5032EA6-66AD-4873-A755-CF11C8C1E729}"/>
                </a:ext>
              </a:extLst>
            </p:cNvPr>
            <p:cNvSpPr/>
            <p:nvPr/>
          </p:nvSpPr>
          <p:spPr>
            <a:xfrm>
              <a:off x="650161" y="3540944"/>
              <a:ext cx="4298976"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473" name="CustomShape 173">
              <a:extLst>
                <a:ext uri="{FF2B5EF4-FFF2-40B4-BE49-F238E27FC236}">
                  <a16:creationId xmlns:a16="http://schemas.microsoft.com/office/drawing/2014/main" id="{D6104994-8F49-416F-9778-8A15DC17C6FF}"/>
                </a:ext>
              </a:extLst>
            </p:cNvPr>
            <p:cNvSpPr/>
            <p:nvPr/>
          </p:nvSpPr>
          <p:spPr>
            <a:xfrm>
              <a:off x="2551570" y="4392948"/>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74" name="CustomShape 173">
              <a:extLst>
                <a:ext uri="{FF2B5EF4-FFF2-40B4-BE49-F238E27FC236}">
                  <a16:creationId xmlns:a16="http://schemas.microsoft.com/office/drawing/2014/main" id="{F2DECB32-E5CD-45F1-A3CA-DC73782FB442}"/>
                </a:ext>
              </a:extLst>
            </p:cNvPr>
            <p:cNvSpPr/>
            <p:nvPr/>
          </p:nvSpPr>
          <p:spPr>
            <a:xfrm>
              <a:off x="7495672" y="4301507"/>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75" name="CustomShape 4">
              <a:extLst>
                <a:ext uri="{FF2B5EF4-FFF2-40B4-BE49-F238E27FC236}">
                  <a16:creationId xmlns:a16="http://schemas.microsoft.com/office/drawing/2014/main" id="{8F3E50F1-D12D-42B6-9BFA-F9287F05DE0A}"/>
                </a:ext>
              </a:extLst>
            </p:cNvPr>
            <p:cNvSpPr/>
            <p:nvPr/>
          </p:nvSpPr>
          <p:spPr>
            <a:xfrm>
              <a:off x="7160688" y="3529473"/>
              <a:ext cx="4547403" cy="2079942"/>
            </a:xfrm>
            <a:prstGeom prst="roundRect">
              <a:avLst>
                <a:gd name="adj" fmla="val 16667"/>
              </a:avLst>
            </a:prstGeom>
            <a:solidFill>
              <a:schemeClr val="bg1"/>
            </a:solidFill>
            <a:ln w="38160">
              <a:solidFill>
                <a:schemeClr val="tx1"/>
              </a:solidFill>
            </a:ln>
          </p:spPr>
          <p:style>
            <a:lnRef idx="2">
              <a:schemeClr val="accent1">
                <a:shade val="50000"/>
              </a:schemeClr>
            </a:lnRef>
            <a:fillRef idx="1">
              <a:schemeClr val="accent1"/>
            </a:fillRef>
            <a:effectRef idx="0">
              <a:schemeClr val="accent1"/>
            </a:effectRef>
            <a:fontRef idx="minor"/>
          </p:style>
        </p:sp>
        <p:sp>
          <p:nvSpPr>
            <p:cNvPr id="476" name="CustomShape 16">
              <a:extLst>
                <a:ext uri="{FF2B5EF4-FFF2-40B4-BE49-F238E27FC236}">
                  <a16:creationId xmlns:a16="http://schemas.microsoft.com/office/drawing/2014/main" id="{03CB620B-7393-4E73-8825-8184DD61DAE2}"/>
                </a:ext>
              </a:extLst>
            </p:cNvPr>
            <p:cNvSpPr/>
            <p:nvPr/>
          </p:nvSpPr>
          <p:spPr>
            <a:xfrm flipV="1">
              <a:off x="6083993" y="4669623"/>
              <a:ext cx="247785" cy="4755"/>
            </a:xfrm>
            <a:custGeom>
              <a:avLst/>
              <a:gdLst/>
              <a:ahLst/>
              <a:cxnLst/>
              <a:rect l="l" t="t" r="r" b="b"/>
              <a:pathLst>
                <a:path w="21600" h="21600">
                  <a:moveTo>
                    <a:pt x="0" y="0"/>
                  </a:moveTo>
                  <a:lnTo>
                    <a:pt x="21600" y="21600"/>
                  </a:lnTo>
                </a:path>
              </a:pathLst>
            </a:custGeom>
            <a:noFill/>
            <a:ln w="19080">
              <a:tailEnd type="triangle" w="med" len="med"/>
            </a:ln>
          </p:spPr>
          <p:style>
            <a:lnRef idx="1">
              <a:schemeClr val="dk1"/>
            </a:lnRef>
            <a:fillRef idx="0">
              <a:schemeClr val="dk1"/>
            </a:fillRef>
            <a:effectRef idx="0">
              <a:schemeClr val="dk1"/>
            </a:effectRef>
            <a:fontRef idx="minor"/>
          </p:style>
        </p:sp>
        <p:grpSp>
          <p:nvGrpSpPr>
            <p:cNvPr id="477" name="Group 17">
              <a:extLst>
                <a:ext uri="{FF2B5EF4-FFF2-40B4-BE49-F238E27FC236}">
                  <a16:creationId xmlns:a16="http://schemas.microsoft.com/office/drawing/2014/main" id="{4A91B631-95D6-46A4-88E0-978C8D10508E}"/>
                </a:ext>
              </a:extLst>
            </p:cNvPr>
            <p:cNvGrpSpPr/>
            <p:nvPr/>
          </p:nvGrpSpPr>
          <p:grpSpPr>
            <a:xfrm>
              <a:off x="5323293" y="3554019"/>
              <a:ext cx="1152197" cy="2786491"/>
              <a:chOff x="10687680" y="1597679"/>
              <a:chExt cx="1674000" cy="3375552"/>
            </a:xfrm>
          </p:grpSpPr>
          <p:sp>
            <p:nvSpPr>
              <p:cNvPr id="608" name="CustomShape 19">
                <a:extLst>
                  <a:ext uri="{FF2B5EF4-FFF2-40B4-BE49-F238E27FC236}">
                    <a16:creationId xmlns:a16="http://schemas.microsoft.com/office/drawing/2014/main" id="{7D3E7C18-EE34-4576-BE8A-C06C0B487C37}"/>
                  </a:ext>
                </a:extLst>
              </p:cNvPr>
              <p:cNvSpPr/>
              <p:nvPr/>
            </p:nvSpPr>
            <p:spPr>
              <a:xfrm>
                <a:off x="12152880" y="2604239"/>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n-US" b="1" spc="-1">
                    <a:solidFill>
                      <a:srgbClr val="000000"/>
                    </a:solidFill>
                    <a:latin typeface="Arial"/>
                  </a:rPr>
                  <a:t>z</a:t>
                </a:r>
                <a:endParaRPr lang="en-US" sz="1016" spc="-1">
                  <a:latin typeface="Arial"/>
                </a:endParaRPr>
              </a:p>
            </p:txBody>
          </p:sp>
          <p:grpSp>
            <p:nvGrpSpPr>
              <p:cNvPr id="609" name="Group 21">
                <a:extLst>
                  <a:ext uri="{FF2B5EF4-FFF2-40B4-BE49-F238E27FC236}">
                    <a16:creationId xmlns:a16="http://schemas.microsoft.com/office/drawing/2014/main" id="{FDFF7BC6-FD5E-444D-A6E8-BE75F597BBA7}"/>
                  </a:ext>
                </a:extLst>
              </p:cNvPr>
              <p:cNvGrpSpPr/>
              <p:nvPr/>
            </p:nvGrpSpPr>
            <p:grpSpPr>
              <a:xfrm>
                <a:off x="10687680" y="1597679"/>
                <a:ext cx="1234080" cy="3375552"/>
                <a:chOff x="10687680" y="1597679"/>
                <a:chExt cx="1234080" cy="3375552"/>
              </a:xfrm>
            </p:grpSpPr>
            <p:grpSp>
              <p:nvGrpSpPr>
                <p:cNvPr id="610" name="Group 22">
                  <a:extLst>
                    <a:ext uri="{FF2B5EF4-FFF2-40B4-BE49-F238E27FC236}">
                      <a16:creationId xmlns:a16="http://schemas.microsoft.com/office/drawing/2014/main" id="{4BC72841-88E8-4626-B0A6-B2DED6331C00}"/>
                    </a:ext>
                  </a:extLst>
                </p:cNvPr>
                <p:cNvGrpSpPr/>
                <p:nvPr/>
              </p:nvGrpSpPr>
              <p:grpSpPr>
                <a:xfrm>
                  <a:off x="10907640" y="1954800"/>
                  <a:ext cx="884880" cy="2589480"/>
                  <a:chOff x="10907640" y="1954800"/>
                  <a:chExt cx="884880" cy="2589480"/>
                </a:xfrm>
              </p:grpSpPr>
              <p:sp>
                <p:nvSpPr>
                  <p:cNvPr id="612" name="CustomShape 23">
                    <a:extLst>
                      <a:ext uri="{FF2B5EF4-FFF2-40B4-BE49-F238E27FC236}">
                        <a16:creationId xmlns:a16="http://schemas.microsoft.com/office/drawing/2014/main" id="{B1A9E314-DDAA-49AC-A043-48C9E278CAF6}"/>
                      </a:ext>
                    </a:extLst>
                  </p:cNvPr>
                  <p:cNvSpPr/>
                  <p:nvPr/>
                </p:nvSpPr>
                <p:spPr>
                  <a:xfrm>
                    <a:off x="10928520" y="195480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μ</a:t>
                    </a:r>
                    <a:endParaRPr lang="en-US" sz="1016" spc="-1">
                      <a:latin typeface="Arial"/>
                    </a:endParaRPr>
                  </a:p>
                </p:txBody>
              </p:sp>
              <p:sp>
                <p:nvSpPr>
                  <p:cNvPr id="613" name="CustomShape 24">
                    <a:extLst>
                      <a:ext uri="{FF2B5EF4-FFF2-40B4-BE49-F238E27FC236}">
                        <a16:creationId xmlns:a16="http://schemas.microsoft.com/office/drawing/2014/main" id="{1CAFC1D8-FC52-44F1-8898-6EEB185BE7B5}"/>
                      </a:ext>
                    </a:extLst>
                  </p:cNvPr>
                  <p:cNvSpPr/>
                  <p:nvPr/>
                </p:nvSpPr>
                <p:spPr>
                  <a:xfrm>
                    <a:off x="10907640" y="2883960"/>
                    <a:ext cx="208800" cy="689760"/>
                  </a:xfrm>
                  <a:prstGeom prst="rect">
                    <a:avLst/>
                  </a:prstGeom>
                  <a:solidFill>
                    <a:schemeClr val="accent3">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p:style>
                <p:txBody>
                  <a:bodyPr lIns="50801" tIns="25401" rIns="50801" bIns="25401" anchor="ctr">
                    <a:noAutofit/>
                  </a:bodyPr>
                  <a:lstStyle/>
                  <a:p>
                    <a:pPr algn="ctr">
                      <a:lnSpc>
                        <a:spcPct val="100000"/>
                      </a:lnSpc>
                    </a:pPr>
                    <a:r>
                      <a:rPr lang="el-GR" b="1" spc="-1">
                        <a:solidFill>
                          <a:srgbClr val="000000"/>
                        </a:solidFill>
                        <a:latin typeface="Arial"/>
                      </a:rPr>
                      <a:t>σ</a:t>
                    </a:r>
                    <a:endParaRPr lang="en-US" sz="1016" spc="-1">
                      <a:latin typeface="Arial"/>
                    </a:endParaRPr>
                  </a:p>
                </p:txBody>
              </p:sp>
              <p:sp>
                <p:nvSpPr>
                  <p:cNvPr id="614" name="CustomShape 25">
                    <a:extLst>
                      <a:ext uri="{FF2B5EF4-FFF2-40B4-BE49-F238E27FC236}">
                        <a16:creationId xmlns:a16="http://schemas.microsoft.com/office/drawing/2014/main" id="{05BF50C5-207E-4D2C-BFE1-8C7800A09B5A}"/>
                      </a:ext>
                    </a:extLst>
                  </p:cNvPr>
                  <p:cNvSpPr/>
                  <p:nvPr/>
                </p:nvSpPr>
                <p:spPr>
                  <a:xfrm>
                    <a:off x="10928520" y="4245480"/>
                    <a:ext cx="208800" cy="298800"/>
                  </a:xfrm>
                  <a:prstGeom prst="rect">
                    <a:avLst/>
                  </a:prstGeom>
                  <a:solidFill>
                    <a:schemeClr val="bg2"/>
                  </a:solidFill>
                  <a:ln/>
                </p:spPr>
                <p:style>
                  <a:lnRef idx="2">
                    <a:schemeClr val="accent6">
                      <a:shade val="50000"/>
                    </a:schemeClr>
                  </a:lnRef>
                  <a:fillRef idx="1">
                    <a:schemeClr val="accent6"/>
                  </a:fillRef>
                  <a:effectRef idx="0">
                    <a:schemeClr val="accent6"/>
                  </a:effectRef>
                  <a:fontRef idx="minor"/>
                </p:style>
                <p:txBody>
                  <a:bodyPr lIns="50801" tIns="25401" rIns="50801" bIns="25401" anchor="ctr">
                    <a:noAutofit/>
                  </a:bodyPr>
                  <a:lstStyle/>
                  <a:p>
                    <a:pPr algn="ctr">
                      <a:lnSpc>
                        <a:spcPct val="100000"/>
                      </a:lnSpc>
                    </a:pPr>
                    <a:r>
                      <a:rPr lang="el-GR" b="1" spc="-1">
                        <a:solidFill>
                          <a:srgbClr val="000000"/>
                        </a:solidFill>
                        <a:latin typeface="Arial"/>
                      </a:rPr>
                      <a:t>ε</a:t>
                    </a:r>
                    <a:endParaRPr lang="en-US" sz="1016" spc="-1">
                      <a:latin typeface="Arial"/>
                    </a:endParaRPr>
                  </a:p>
                </p:txBody>
              </p:sp>
              <p:sp>
                <p:nvSpPr>
                  <p:cNvPr id="615" name="CustomShape 26">
                    <a:extLst>
                      <a:ext uri="{FF2B5EF4-FFF2-40B4-BE49-F238E27FC236}">
                        <a16:creationId xmlns:a16="http://schemas.microsoft.com/office/drawing/2014/main" id="{8E5E61D6-C631-4673-9666-BF6E7878479D}"/>
                      </a:ext>
                    </a:extLst>
                  </p:cNvPr>
                  <p:cNvSpPr/>
                  <p:nvPr/>
                </p:nvSpPr>
                <p:spPr>
                  <a:xfrm>
                    <a:off x="11116440" y="3228840"/>
                    <a:ext cx="212400" cy="4532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616" name="CustomShape 27">
                    <a:extLst>
                      <a:ext uri="{FF2B5EF4-FFF2-40B4-BE49-F238E27FC236}">
                        <a16:creationId xmlns:a16="http://schemas.microsoft.com/office/drawing/2014/main" id="{600386BE-F56F-4925-9A84-65FDE2C7D74D}"/>
                      </a:ext>
                    </a:extLst>
                  </p:cNvPr>
                  <p:cNvSpPr/>
                  <p:nvPr/>
                </p:nvSpPr>
                <p:spPr>
                  <a:xfrm flipV="1">
                    <a:off x="11137680" y="3977640"/>
                    <a:ext cx="191520" cy="41688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617" name="CustomShape 28">
                    <a:extLst>
                      <a:ext uri="{FF2B5EF4-FFF2-40B4-BE49-F238E27FC236}">
                        <a16:creationId xmlns:a16="http://schemas.microsoft.com/office/drawing/2014/main" id="{C8E92FE8-A353-491B-AB65-B0D509BA7EDA}"/>
                      </a:ext>
                    </a:extLst>
                  </p:cNvPr>
                  <p:cNvSpPr/>
                  <p:nvPr/>
                </p:nvSpPr>
                <p:spPr>
                  <a:xfrm>
                    <a:off x="11181960" y="3682800"/>
                    <a:ext cx="294840" cy="294480"/>
                  </a:xfrm>
                  <a:prstGeom prst="flowChartSummingJunction">
                    <a:avLst/>
                  </a:prstGeom>
                  <a:ln/>
                </p:spPr>
                <p:style>
                  <a:lnRef idx="2">
                    <a:schemeClr val="dk1"/>
                  </a:lnRef>
                  <a:fillRef idx="1">
                    <a:schemeClr val="lt1"/>
                  </a:fillRef>
                  <a:effectRef idx="0">
                    <a:schemeClr val="dk1"/>
                  </a:effectRef>
                  <a:fontRef idx="minor"/>
                </p:style>
              </p:sp>
              <p:sp>
                <p:nvSpPr>
                  <p:cNvPr id="618" name="CustomShape 29">
                    <a:extLst>
                      <a:ext uri="{FF2B5EF4-FFF2-40B4-BE49-F238E27FC236}">
                        <a16:creationId xmlns:a16="http://schemas.microsoft.com/office/drawing/2014/main" id="{CB1255AD-E8C2-4EBA-92CF-A95F0922ADFD}"/>
                      </a:ext>
                    </a:extLst>
                  </p:cNvPr>
                  <p:cNvSpPr/>
                  <p:nvPr/>
                </p:nvSpPr>
                <p:spPr>
                  <a:xfrm flipV="1">
                    <a:off x="11477160" y="3102480"/>
                    <a:ext cx="167760" cy="726840"/>
                  </a:xfrm>
                  <a:prstGeom prst="bentConnector2">
                    <a:avLst/>
                  </a:prstGeom>
                  <a:noFill/>
                  <a:ln w="19080">
                    <a:tailEnd type="triangle" w="med" len="med"/>
                  </a:ln>
                </p:spPr>
                <p:style>
                  <a:lnRef idx="1">
                    <a:schemeClr val="dk1"/>
                  </a:lnRef>
                  <a:fillRef idx="0">
                    <a:schemeClr val="dk1"/>
                  </a:fillRef>
                  <a:effectRef idx="0">
                    <a:schemeClr val="dk1"/>
                  </a:effectRef>
                  <a:fontRef idx="minor"/>
                </p:style>
              </p:sp>
              <p:sp>
                <p:nvSpPr>
                  <p:cNvPr id="619" name="CustomShape 30">
                    <a:extLst>
                      <a:ext uri="{FF2B5EF4-FFF2-40B4-BE49-F238E27FC236}">
                        <a16:creationId xmlns:a16="http://schemas.microsoft.com/office/drawing/2014/main" id="{E0079BFD-EC20-49E7-8B54-3016B20E70D9}"/>
                      </a:ext>
                    </a:extLst>
                  </p:cNvPr>
                  <p:cNvSpPr/>
                  <p:nvPr/>
                </p:nvSpPr>
                <p:spPr>
                  <a:xfrm>
                    <a:off x="11137680" y="2300040"/>
                    <a:ext cx="507240" cy="507600"/>
                  </a:xfrm>
                  <a:prstGeom prst="curvedConnector2">
                    <a:avLst/>
                  </a:prstGeom>
                  <a:noFill/>
                  <a:ln w="19080">
                    <a:tailEnd type="triangle" w="med" len="med"/>
                  </a:ln>
                </p:spPr>
                <p:style>
                  <a:lnRef idx="1">
                    <a:schemeClr val="dk1"/>
                  </a:lnRef>
                  <a:fillRef idx="0">
                    <a:schemeClr val="dk1"/>
                  </a:fillRef>
                  <a:effectRef idx="0">
                    <a:schemeClr val="dk1"/>
                  </a:effectRef>
                  <a:fontRef idx="minor"/>
                </p:style>
              </p:sp>
              <p:sp>
                <p:nvSpPr>
                  <p:cNvPr id="620" name="CustomShape 31">
                    <a:extLst>
                      <a:ext uri="{FF2B5EF4-FFF2-40B4-BE49-F238E27FC236}">
                        <a16:creationId xmlns:a16="http://schemas.microsoft.com/office/drawing/2014/main" id="{9BA5FDD4-30BA-46C2-8EE9-90A0F601CBAF}"/>
                      </a:ext>
                    </a:extLst>
                  </p:cNvPr>
                  <p:cNvSpPr/>
                  <p:nvPr/>
                </p:nvSpPr>
                <p:spPr>
                  <a:xfrm>
                    <a:off x="11497680" y="2808000"/>
                    <a:ext cx="294840" cy="294480"/>
                  </a:xfrm>
                  <a:prstGeom prst="flowChartOr">
                    <a:avLst/>
                  </a:prstGeom>
                  <a:ln/>
                </p:spPr>
                <p:style>
                  <a:lnRef idx="2">
                    <a:schemeClr val="dk1"/>
                  </a:lnRef>
                  <a:fillRef idx="1">
                    <a:schemeClr val="lt1"/>
                  </a:fillRef>
                  <a:effectRef idx="0">
                    <a:schemeClr val="dk1"/>
                  </a:effectRef>
                  <a:fontRef idx="minor"/>
                </p:style>
              </p:sp>
            </p:grpSp>
            <p:sp>
              <p:nvSpPr>
                <p:cNvPr id="611" name="CustomShape 32">
                  <a:extLst>
                    <a:ext uri="{FF2B5EF4-FFF2-40B4-BE49-F238E27FC236}">
                      <a16:creationId xmlns:a16="http://schemas.microsoft.com/office/drawing/2014/main" id="{D225AEF4-4AEC-467D-90AE-F415832E4BCF}"/>
                    </a:ext>
                  </a:extLst>
                </p:cNvPr>
                <p:cNvSpPr/>
                <p:nvPr/>
              </p:nvSpPr>
              <p:spPr>
                <a:xfrm>
                  <a:off x="10687680" y="1597679"/>
                  <a:ext cx="1234080" cy="3375552"/>
                </a:xfrm>
                <a:prstGeom prst="roundRect">
                  <a:avLst>
                    <a:gd name="adj" fmla="val 16667"/>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p:style>
            </p:sp>
          </p:grpSp>
        </p:grpSp>
        <mc:AlternateContent xmlns:mc="http://schemas.openxmlformats.org/markup-compatibility/2006" xmlns:a14="http://schemas.microsoft.com/office/drawing/2010/main">
          <mc:Choice Requires="a14">
            <p:sp>
              <p:nvSpPr>
                <p:cNvPr id="478" name="Formula 39">
                  <a:extLst>
                    <a:ext uri="{FF2B5EF4-FFF2-40B4-BE49-F238E27FC236}">
                      <a16:creationId xmlns:a16="http://schemas.microsoft.com/office/drawing/2014/main" id="{BCE2874C-D5D8-48BC-A43F-67505F725F43}"/>
                    </a:ext>
                  </a:extLst>
                </p:cNvPr>
                <p:cNvSpPr txBox="1"/>
                <p:nvPr/>
              </p:nvSpPr>
              <p:spPr>
                <a:xfrm>
                  <a:off x="5190235" y="5955263"/>
                  <a:ext cx="1141543" cy="279049"/>
                </a:xfrm>
                <a:prstGeom prst="rect">
                  <a:avLst/>
                </a:prstGeom>
              </p:spPr>
              <p:txBody>
                <a:bodyPr/>
                <a:lstStyle/>
                <a:p>
                  <a:pPr/>
                  <a14:m>
                    <m:oMathPara xmlns:m="http://schemas.openxmlformats.org/officeDocument/2006/math">
                      <m:oMathParaPr>
                        <m:jc m:val="centerGroup"/>
                      </m:oMathParaPr>
                      <m:oMath xmlns:m="http://schemas.openxmlformats.org/officeDocument/2006/math">
                        <m:r>
                          <m:rPr>
                            <m:lit/>
                            <m:nor/>
                          </m:rPr>
                          <a:rPr/>
                          <m:t>ε</m:t>
                        </m:r>
                        <m:r>
                          <m:rPr>
                            <m:lit/>
                            <m:nor/>
                          </m:rPr>
                          <a:rPr/>
                          <m:t> ~ </m:t>
                        </m:r>
                        <m:r>
                          <m:rPr>
                            <m:lit/>
                            <m:nor/>
                          </m:rPr>
                          <a:rPr/>
                          <m:t>N</m:t>
                        </m:r>
                        <m:r>
                          <m:rPr>
                            <m:lit/>
                            <m:nor/>
                          </m:rPr>
                          <a:rPr/>
                          <m:t>(0,</m:t>
                        </m:r>
                        <m:r>
                          <a:rPr>
                            <a:latin typeface="Cambria Math" panose="02040503050406030204" pitchFamily="18" charset="0"/>
                          </a:rPr>
                          <m:t>𝐼</m:t>
                        </m:r>
                        <m:r>
                          <m:rPr>
                            <m:lit/>
                            <m:nor/>
                          </m:rPr>
                          <a:rPr/>
                          <m:t>)</m:t>
                        </m:r>
                      </m:oMath>
                    </m:oMathPara>
                  </a14:m>
                  <a:endParaRPr/>
                </a:p>
              </p:txBody>
            </p:sp>
          </mc:Choice>
          <mc:Fallback xmlns="">
            <p:sp>
              <p:nvSpPr>
                <p:cNvPr id="478" name="Formula 39">
                  <a:extLst>
                    <a:ext uri="{FF2B5EF4-FFF2-40B4-BE49-F238E27FC236}">
                      <a16:creationId xmlns:a16="http://schemas.microsoft.com/office/drawing/2014/main" id="{BCE2874C-D5D8-48BC-A43F-67505F725F43}"/>
                    </a:ext>
                  </a:extLst>
                </p:cNvPr>
                <p:cNvSpPr txBox="1">
                  <a:spLocks noRot="1" noChangeAspect="1" noMove="1" noResize="1" noEditPoints="1" noAdjustHandles="1" noChangeArrowheads="1" noChangeShapeType="1" noTextEdit="1"/>
                </p:cNvSpPr>
                <p:nvPr/>
              </p:nvSpPr>
              <p:spPr>
                <a:xfrm>
                  <a:off x="5190235" y="5955263"/>
                  <a:ext cx="1141543" cy="279049"/>
                </a:xfrm>
                <a:prstGeom prst="rect">
                  <a:avLst/>
                </a:prstGeom>
                <a:blipFill>
                  <a:blip r:embed="rId3"/>
                  <a:stretch>
                    <a:fillRect b="-45652"/>
                  </a:stretch>
                </a:blipFill>
              </p:spPr>
              <p:txBody>
                <a:bodyPr/>
                <a:lstStyle/>
                <a:p>
                  <a:r>
                    <a:rPr lang="zh-CN" altLang="en-US">
                      <a:noFill/>
                    </a:rPr>
                    <a:t> </a:t>
                  </a:r>
                </a:p>
              </p:txBody>
            </p:sp>
          </mc:Fallback>
        </mc:AlternateContent>
        <p:sp>
          <p:nvSpPr>
            <p:cNvPr id="479" name="CustomShape 40">
              <a:extLst>
                <a:ext uri="{FF2B5EF4-FFF2-40B4-BE49-F238E27FC236}">
                  <a16:creationId xmlns:a16="http://schemas.microsoft.com/office/drawing/2014/main" id="{65A08615-49DD-4647-A21D-794CD498ED3F}"/>
                </a:ext>
              </a:extLst>
            </p:cNvPr>
            <p:cNvSpPr/>
            <p:nvPr/>
          </p:nvSpPr>
          <p:spPr>
            <a:xfrm>
              <a:off x="6149655" y="4969772"/>
              <a:ext cx="248" cy="312036"/>
            </a:xfrm>
            <a:prstGeom prst="rect">
              <a:avLst/>
            </a:prstGeom>
            <a:noFill/>
            <a:ln>
              <a:noFill/>
            </a:ln>
          </p:spPr>
          <p:style>
            <a:lnRef idx="0">
              <a:scrgbClr r="0" g="0" b="0"/>
            </a:lnRef>
            <a:fillRef idx="0">
              <a:scrgbClr r="0" g="0" b="0"/>
            </a:fillRef>
            <a:effectRef idx="0">
              <a:scrgbClr r="0" g="0" b="0"/>
            </a:effectRef>
            <a:fontRef idx="minor"/>
          </p:style>
        </p:sp>
        <p:sp>
          <p:nvSpPr>
            <p:cNvPr id="480" name="CustomShape 42">
              <a:extLst>
                <a:ext uri="{FF2B5EF4-FFF2-40B4-BE49-F238E27FC236}">
                  <a16:creationId xmlns:a16="http://schemas.microsoft.com/office/drawing/2014/main" id="{77228B23-68D9-42FE-8FCF-BB0F2B75197B}"/>
                </a:ext>
              </a:extLst>
            </p:cNvPr>
            <p:cNvSpPr/>
            <p:nvPr/>
          </p:nvSpPr>
          <p:spPr>
            <a:xfrm flipV="1">
              <a:off x="5128783" y="4133813"/>
              <a:ext cx="360278" cy="446955"/>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sp>
          <p:nvSpPr>
            <p:cNvPr id="481" name="CustomShape 43">
              <a:extLst>
                <a:ext uri="{FF2B5EF4-FFF2-40B4-BE49-F238E27FC236}">
                  <a16:creationId xmlns:a16="http://schemas.microsoft.com/office/drawing/2014/main" id="{D76D8F08-1882-4A3C-8151-D14700A08419}"/>
                </a:ext>
              </a:extLst>
            </p:cNvPr>
            <p:cNvSpPr/>
            <p:nvPr/>
          </p:nvSpPr>
          <p:spPr>
            <a:xfrm>
              <a:off x="5128783" y="4581065"/>
              <a:ext cx="345659" cy="319169"/>
            </a:xfrm>
            <a:prstGeom prst="curvedConnector3">
              <a:avLst>
                <a:gd name="adj1" fmla="val 50000"/>
              </a:avLst>
            </a:prstGeom>
            <a:noFill/>
            <a:ln>
              <a:tailEnd type="triangle" w="med" len="med"/>
            </a:ln>
          </p:spPr>
          <p:style>
            <a:lnRef idx="1">
              <a:schemeClr val="dk1"/>
            </a:lnRef>
            <a:fillRef idx="0">
              <a:schemeClr val="dk1"/>
            </a:fillRef>
            <a:effectRef idx="0">
              <a:schemeClr val="dk1"/>
            </a:effectRef>
            <a:fontRef idx="minor"/>
          </p:style>
        </p:sp>
        <p:grpSp>
          <p:nvGrpSpPr>
            <p:cNvPr id="482" name="Group 49">
              <a:extLst>
                <a:ext uri="{FF2B5EF4-FFF2-40B4-BE49-F238E27FC236}">
                  <a16:creationId xmlns:a16="http://schemas.microsoft.com/office/drawing/2014/main" id="{1C971F86-99CC-4885-81F0-2D7A225D20B4}"/>
                </a:ext>
              </a:extLst>
            </p:cNvPr>
            <p:cNvGrpSpPr/>
            <p:nvPr/>
          </p:nvGrpSpPr>
          <p:grpSpPr>
            <a:xfrm>
              <a:off x="3278329" y="3935002"/>
              <a:ext cx="1049367" cy="1296583"/>
              <a:chOff x="7716600" y="2059200"/>
              <a:chExt cx="1524600" cy="1570680"/>
            </a:xfrm>
          </p:grpSpPr>
          <p:sp>
            <p:nvSpPr>
              <p:cNvPr id="561" name="CustomShape 50">
                <a:extLst>
                  <a:ext uri="{FF2B5EF4-FFF2-40B4-BE49-F238E27FC236}">
                    <a16:creationId xmlns:a16="http://schemas.microsoft.com/office/drawing/2014/main" id="{6A0905BE-1AB0-42EA-A363-3F380E1E5ED0}"/>
                  </a:ext>
                </a:extLst>
              </p:cNvPr>
              <p:cNvSpPr/>
              <p:nvPr/>
            </p:nvSpPr>
            <p:spPr>
              <a:xfrm>
                <a:off x="7798320" y="2144520"/>
                <a:ext cx="680400" cy="349920"/>
              </a:xfrm>
              <a:custGeom>
                <a:avLst/>
                <a:gdLst/>
                <a:ahLst/>
                <a:cxnLst/>
                <a:rect l="l" t="t" r="r" b="b"/>
                <a:pathLst>
                  <a:path w="1864217" h="920310">
                    <a:moveTo>
                      <a:pt x="-88" y="-181"/>
                    </a:moveTo>
                    <a:lnTo>
                      <a:pt x="1864130" y="920129"/>
                    </a:lnTo>
                  </a:path>
                </a:pathLst>
              </a:custGeom>
              <a:ln/>
            </p:spPr>
            <p:style>
              <a:lnRef idx="2">
                <a:schemeClr val="dk1"/>
              </a:lnRef>
              <a:fillRef idx="1">
                <a:schemeClr val="lt1"/>
              </a:fillRef>
              <a:effectRef idx="0">
                <a:schemeClr val="dk1"/>
              </a:effectRef>
              <a:fontRef idx="minor"/>
            </p:style>
          </p:sp>
          <p:sp>
            <p:nvSpPr>
              <p:cNvPr id="562" name="CustomShape 51">
                <a:extLst>
                  <a:ext uri="{FF2B5EF4-FFF2-40B4-BE49-F238E27FC236}">
                    <a16:creationId xmlns:a16="http://schemas.microsoft.com/office/drawing/2014/main" id="{7A622F0D-C8FF-40CF-9942-CE4E8223F2EC}"/>
                  </a:ext>
                </a:extLst>
              </p:cNvPr>
              <p:cNvSpPr/>
              <p:nvPr/>
            </p:nvSpPr>
            <p:spPr>
              <a:xfrm>
                <a:off x="7798320" y="2144520"/>
                <a:ext cx="680400" cy="699840"/>
              </a:xfrm>
              <a:custGeom>
                <a:avLst/>
                <a:gdLst/>
                <a:ahLst/>
                <a:cxnLst/>
                <a:rect l="l" t="t" r="r" b="b"/>
                <a:pathLst>
                  <a:path w="1864217" h="1840620">
                    <a:moveTo>
                      <a:pt x="-88" y="-141"/>
                    </a:moveTo>
                    <a:lnTo>
                      <a:pt x="1864130" y="1840479"/>
                    </a:lnTo>
                  </a:path>
                </a:pathLst>
              </a:custGeom>
              <a:ln/>
            </p:spPr>
            <p:style>
              <a:lnRef idx="2">
                <a:schemeClr val="dk1"/>
              </a:lnRef>
              <a:fillRef idx="1">
                <a:schemeClr val="lt1"/>
              </a:fillRef>
              <a:effectRef idx="0">
                <a:schemeClr val="dk1"/>
              </a:effectRef>
              <a:fontRef idx="minor"/>
            </p:style>
          </p:sp>
          <p:sp>
            <p:nvSpPr>
              <p:cNvPr id="563" name="CustomShape 52">
                <a:extLst>
                  <a:ext uri="{FF2B5EF4-FFF2-40B4-BE49-F238E27FC236}">
                    <a16:creationId xmlns:a16="http://schemas.microsoft.com/office/drawing/2014/main" id="{FCB72F6C-F70D-41E0-A56E-9874FD2E85E6}"/>
                  </a:ext>
                </a:extLst>
              </p:cNvPr>
              <p:cNvSpPr/>
              <p:nvPr/>
            </p:nvSpPr>
            <p:spPr>
              <a:xfrm>
                <a:off x="7798320" y="2144520"/>
                <a:ext cx="680400" cy="1050120"/>
              </a:xfrm>
              <a:custGeom>
                <a:avLst/>
                <a:gdLst/>
                <a:ahLst/>
                <a:cxnLst/>
                <a:rect l="l" t="t" r="r" b="b"/>
                <a:pathLst>
                  <a:path w="1864217" h="2760930">
                    <a:moveTo>
                      <a:pt x="-88" y="-102"/>
                    </a:moveTo>
                    <a:lnTo>
                      <a:pt x="1864130" y="2760829"/>
                    </a:lnTo>
                  </a:path>
                </a:pathLst>
              </a:custGeom>
              <a:ln/>
            </p:spPr>
            <p:style>
              <a:lnRef idx="2">
                <a:schemeClr val="dk1"/>
              </a:lnRef>
              <a:fillRef idx="1">
                <a:schemeClr val="lt1"/>
              </a:fillRef>
              <a:effectRef idx="0">
                <a:schemeClr val="dk1"/>
              </a:effectRef>
              <a:fontRef idx="minor"/>
            </p:style>
          </p:sp>
          <p:sp>
            <p:nvSpPr>
              <p:cNvPr id="564" name="CustomShape 53">
                <a:extLst>
                  <a:ext uri="{FF2B5EF4-FFF2-40B4-BE49-F238E27FC236}">
                    <a16:creationId xmlns:a16="http://schemas.microsoft.com/office/drawing/2014/main" id="{93F24A25-721F-4372-8764-E2CE860539DE}"/>
                  </a:ext>
                </a:extLst>
              </p:cNvPr>
              <p:cNvSpPr/>
              <p:nvPr/>
            </p:nvSpPr>
            <p:spPr>
              <a:xfrm>
                <a:off x="7798320" y="2144520"/>
                <a:ext cx="680400" cy="1400040"/>
              </a:xfrm>
              <a:custGeom>
                <a:avLst/>
                <a:gdLst/>
                <a:ahLst/>
                <a:cxnLst/>
                <a:rect l="l" t="t" r="r" b="b"/>
                <a:pathLst>
                  <a:path w="1864217" h="3681240">
                    <a:moveTo>
                      <a:pt x="-88" y="-62"/>
                    </a:moveTo>
                    <a:lnTo>
                      <a:pt x="1864130" y="3681178"/>
                    </a:lnTo>
                  </a:path>
                </a:pathLst>
              </a:custGeom>
              <a:ln/>
            </p:spPr>
            <p:style>
              <a:lnRef idx="2">
                <a:schemeClr val="dk1"/>
              </a:lnRef>
              <a:fillRef idx="1">
                <a:schemeClr val="lt1"/>
              </a:fillRef>
              <a:effectRef idx="0">
                <a:schemeClr val="dk1"/>
              </a:effectRef>
              <a:fontRef idx="minor"/>
            </p:style>
          </p:sp>
          <p:sp>
            <p:nvSpPr>
              <p:cNvPr id="565" name="CustomShape 54">
                <a:extLst>
                  <a:ext uri="{FF2B5EF4-FFF2-40B4-BE49-F238E27FC236}">
                    <a16:creationId xmlns:a16="http://schemas.microsoft.com/office/drawing/2014/main" id="{276CA872-AB0F-4343-BFFE-B34446366060}"/>
                  </a:ext>
                </a:extLst>
              </p:cNvPr>
              <p:cNvSpPr/>
              <p:nvPr/>
            </p:nvSpPr>
            <p:spPr>
              <a:xfrm>
                <a:off x="7798320" y="2494440"/>
                <a:ext cx="680400" cy="2520"/>
              </a:xfrm>
              <a:custGeom>
                <a:avLst/>
                <a:gdLst/>
                <a:ahLst/>
                <a:cxnLst/>
                <a:rect l="l" t="t" r="r" b="b"/>
                <a:pathLst>
                  <a:path w="1864217" h="7784">
                    <a:moveTo>
                      <a:pt x="-88" y="-141"/>
                    </a:moveTo>
                    <a:lnTo>
                      <a:pt x="1864130" y="-141"/>
                    </a:lnTo>
                  </a:path>
                </a:pathLst>
              </a:custGeom>
              <a:ln/>
            </p:spPr>
            <p:style>
              <a:lnRef idx="2">
                <a:schemeClr val="dk1"/>
              </a:lnRef>
              <a:fillRef idx="1">
                <a:schemeClr val="lt1"/>
              </a:fillRef>
              <a:effectRef idx="0">
                <a:schemeClr val="dk1"/>
              </a:effectRef>
              <a:fontRef idx="minor"/>
            </p:style>
          </p:sp>
          <p:sp>
            <p:nvSpPr>
              <p:cNvPr id="566" name="CustomShape 55">
                <a:extLst>
                  <a:ext uri="{FF2B5EF4-FFF2-40B4-BE49-F238E27FC236}">
                    <a16:creationId xmlns:a16="http://schemas.microsoft.com/office/drawing/2014/main" id="{5DD30C52-7323-40C8-87E5-7F593299F0E2}"/>
                  </a:ext>
                </a:extLst>
              </p:cNvPr>
              <p:cNvSpPr/>
              <p:nvPr/>
            </p:nvSpPr>
            <p:spPr>
              <a:xfrm>
                <a:off x="7798320" y="2494440"/>
                <a:ext cx="680400" cy="349920"/>
              </a:xfrm>
              <a:custGeom>
                <a:avLst/>
                <a:gdLst/>
                <a:ahLst/>
                <a:cxnLst/>
                <a:rect l="l" t="t" r="r" b="b"/>
                <a:pathLst>
                  <a:path w="1864217" h="920310">
                    <a:moveTo>
                      <a:pt x="-88" y="-102"/>
                    </a:moveTo>
                    <a:lnTo>
                      <a:pt x="1864130" y="920208"/>
                    </a:lnTo>
                  </a:path>
                </a:pathLst>
              </a:custGeom>
              <a:ln/>
            </p:spPr>
            <p:style>
              <a:lnRef idx="2">
                <a:schemeClr val="dk1"/>
              </a:lnRef>
              <a:fillRef idx="1">
                <a:schemeClr val="lt1"/>
              </a:fillRef>
              <a:effectRef idx="0">
                <a:schemeClr val="dk1"/>
              </a:effectRef>
              <a:fontRef idx="minor"/>
            </p:style>
          </p:sp>
          <p:sp>
            <p:nvSpPr>
              <p:cNvPr id="567" name="CustomShape 56">
                <a:extLst>
                  <a:ext uri="{FF2B5EF4-FFF2-40B4-BE49-F238E27FC236}">
                    <a16:creationId xmlns:a16="http://schemas.microsoft.com/office/drawing/2014/main" id="{47456BE1-0423-4DE8-BE35-2300A20CF780}"/>
                  </a:ext>
                </a:extLst>
              </p:cNvPr>
              <p:cNvSpPr/>
              <p:nvPr/>
            </p:nvSpPr>
            <p:spPr>
              <a:xfrm>
                <a:off x="7798320" y="2494440"/>
                <a:ext cx="680400" cy="699840"/>
              </a:xfrm>
              <a:custGeom>
                <a:avLst/>
                <a:gdLst/>
                <a:ahLst/>
                <a:cxnLst/>
                <a:rect l="l" t="t" r="r" b="b"/>
                <a:pathLst>
                  <a:path w="1864217" h="1840620">
                    <a:moveTo>
                      <a:pt x="-88" y="-62"/>
                    </a:moveTo>
                    <a:lnTo>
                      <a:pt x="1864130" y="1840558"/>
                    </a:lnTo>
                  </a:path>
                </a:pathLst>
              </a:custGeom>
              <a:ln/>
            </p:spPr>
            <p:style>
              <a:lnRef idx="2">
                <a:schemeClr val="dk1"/>
              </a:lnRef>
              <a:fillRef idx="1">
                <a:schemeClr val="lt1"/>
              </a:fillRef>
              <a:effectRef idx="0">
                <a:schemeClr val="dk1"/>
              </a:effectRef>
              <a:fontRef idx="minor"/>
            </p:style>
          </p:sp>
          <p:sp>
            <p:nvSpPr>
              <p:cNvPr id="568" name="CustomShape 57">
                <a:extLst>
                  <a:ext uri="{FF2B5EF4-FFF2-40B4-BE49-F238E27FC236}">
                    <a16:creationId xmlns:a16="http://schemas.microsoft.com/office/drawing/2014/main" id="{EBD26142-A0C7-46DF-AA21-A42425EB53C3}"/>
                  </a:ext>
                </a:extLst>
              </p:cNvPr>
              <p:cNvSpPr/>
              <p:nvPr/>
            </p:nvSpPr>
            <p:spPr>
              <a:xfrm>
                <a:off x="7798320" y="2494440"/>
                <a:ext cx="680400" cy="1050120"/>
              </a:xfrm>
              <a:custGeom>
                <a:avLst/>
                <a:gdLst/>
                <a:ahLst/>
                <a:cxnLst/>
                <a:rect l="l" t="t" r="r" b="b"/>
                <a:pathLst>
                  <a:path w="1864217" h="2760930">
                    <a:moveTo>
                      <a:pt x="-88" y="-23"/>
                    </a:moveTo>
                    <a:lnTo>
                      <a:pt x="1864130" y="2760908"/>
                    </a:lnTo>
                  </a:path>
                </a:pathLst>
              </a:custGeom>
              <a:ln/>
            </p:spPr>
            <p:style>
              <a:lnRef idx="2">
                <a:schemeClr val="dk1"/>
              </a:lnRef>
              <a:fillRef idx="1">
                <a:schemeClr val="lt1"/>
              </a:fillRef>
              <a:effectRef idx="0">
                <a:schemeClr val="dk1"/>
              </a:effectRef>
              <a:fontRef idx="minor"/>
            </p:style>
          </p:sp>
          <p:sp>
            <p:nvSpPr>
              <p:cNvPr id="569" name="CustomShape 58">
                <a:extLst>
                  <a:ext uri="{FF2B5EF4-FFF2-40B4-BE49-F238E27FC236}">
                    <a16:creationId xmlns:a16="http://schemas.microsoft.com/office/drawing/2014/main" id="{6FC3ADF1-C66A-474B-94DE-DA9FFEE8CB25}"/>
                  </a:ext>
                </a:extLst>
              </p:cNvPr>
              <p:cNvSpPr/>
              <p:nvPr/>
            </p:nvSpPr>
            <p:spPr>
              <a:xfrm>
                <a:off x="7798320" y="2494440"/>
                <a:ext cx="680400" cy="349920"/>
              </a:xfrm>
              <a:custGeom>
                <a:avLst/>
                <a:gdLst/>
                <a:ahLst/>
                <a:cxnLst/>
                <a:rect l="l" t="t" r="r" b="b"/>
                <a:pathLst>
                  <a:path w="1864217" h="920310">
                    <a:moveTo>
                      <a:pt x="-88" y="920208"/>
                    </a:moveTo>
                    <a:lnTo>
                      <a:pt x="1864130" y="-102"/>
                    </a:lnTo>
                  </a:path>
                </a:pathLst>
              </a:custGeom>
              <a:ln/>
            </p:spPr>
            <p:style>
              <a:lnRef idx="2">
                <a:schemeClr val="dk1"/>
              </a:lnRef>
              <a:fillRef idx="1">
                <a:schemeClr val="lt1"/>
              </a:fillRef>
              <a:effectRef idx="0">
                <a:schemeClr val="dk1"/>
              </a:effectRef>
              <a:fontRef idx="minor"/>
            </p:style>
          </p:sp>
          <p:sp>
            <p:nvSpPr>
              <p:cNvPr id="570" name="CustomShape 59">
                <a:extLst>
                  <a:ext uri="{FF2B5EF4-FFF2-40B4-BE49-F238E27FC236}">
                    <a16:creationId xmlns:a16="http://schemas.microsoft.com/office/drawing/2014/main" id="{63A91815-2E60-4C54-9D2B-21E054C4E6A6}"/>
                  </a:ext>
                </a:extLst>
              </p:cNvPr>
              <p:cNvSpPr/>
              <p:nvPr/>
            </p:nvSpPr>
            <p:spPr>
              <a:xfrm>
                <a:off x="7798320" y="2844720"/>
                <a:ext cx="680400" cy="2520"/>
              </a:xfrm>
              <a:custGeom>
                <a:avLst/>
                <a:gdLst/>
                <a:ahLst/>
                <a:cxnLst/>
                <a:rect l="l" t="t" r="r" b="b"/>
                <a:pathLst>
                  <a:path w="1864217" h="7784">
                    <a:moveTo>
                      <a:pt x="-88" y="-62"/>
                    </a:moveTo>
                    <a:lnTo>
                      <a:pt x="1864130" y="-62"/>
                    </a:lnTo>
                  </a:path>
                </a:pathLst>
              </a:custGeom>
              <a:ln/>
            </p:spPr>
            <p:style>
              <a:lnRef idx="2">
                <a:schemeClr val="dk1"/>
              </a:lnRef>
              <a:fillRef idx="1">
                <a:schemeClr val="lt1"/>
              </a:fillRef>
              <a:effectRef idx="0">
                <a:schemeClr val="dk1"/>
              </a:effectRef>
              <a:fontRef idx="minor"/>
            </p:style>
          </p:sp>
          <p:sp>
            <p:nvSpPr>
              <p:cNvPr id="571" name="CustomShape 60">
                <a:extLst>
                  <a:ext uri="{FF2B5EF4-FFF2-40B4-BE49-F238E27FC236}">
                    <a16:creationId xmlns:a16="http://schemas.microsoft.com/office/drawing/2014/main" id="{8E008579-B8E2-4ABF-942A-2D6F83309B98}"/>
                  </a:ext>
                </a:extLst>
              </p:cNvPr>
              <p:cNvSpPr/>
              <p:nvPr/>
            </p:nvSpPr>
            <p:spPr>
              <a:xfrm>
                <a:off x="7798320" y="2844720"/>
                <a:ext cx="680400" cy="349920"/>
              </a:xfrm>
              <a:custGeom>
                <a:avLst/>
                <a:gdLst/>
                <a:ahLst/>
                <a:cxnLst/>
                <a:rect l="l" t="t" r="r" b="b"/>
                <a:pathLst>
                  <a:path w="1864217" h="920310">
                    <a:moveTo>
                      <a:pt x="-88" y="-23"/>
                    </a:moveTo>
                    <a:lnTo>
                      <a:pt x="1864130" y="920288"/>
                    </a:lnTo>
                  </a:path>
                </a:pathLst>
              </a:custGeom>
              <a:ln/>
            </p:spPr>
            <p:style>
              <a:lnRef idx="2">
                <a:schemeClr val="dk1"/>
              </a:lnRef>
              <a:fillRef idx="1">
                <a:schemeClr val="lt1"/>
              </a:fillRef>
              <a:effectRef idx="0">
                <a:schemeClr val="dk1"/>
              </a:effectRef>
              <a:fontRef idx="minor"/>
            </p:style>
          </p:sp>
          <p:sp>
            <p:nvSpPr>
              <p:cNvPr id="572" name="CustomShape 61">
                <a:extLst>
                  <a:ext uri="{FF2B5EF4-FFF2-40B4-BE49-F238E27FC236}">
                    <a16:creationId xmlns:a16="http://schemas.microsoft.com/office/drawing/2014/main" id="{266B4562-78F7-4D08-9216-BC6C818046FE}"/>
                  </a:ext>
                </a:extLst>
              </p:cNvPr>
              <p:cNvSpPr/>
              <p:nvPr/>
            </p:nvSpPr>
            <p:spPr>
              <a:xfrm>
                <a:off x="7798320" y="2844720"/>
                <a:ext cx="680400" cy="699840"/>
              </a:xfrm>
              <a:custGeom>
                <a:avLst/>
                <a:gdLst/>
                <a:ahLst/>
                <a:cxnLst/>
                <a:rect l="l" t="t" r="r" b="b"/>
                <a:pathLst>
                  <a:path w="1864217" h="1840620">
                    <a:moveTo>
                      <a:pt x="-88" y="17"/>
                    </a:moveTo>
                    <a:lnTo>
                      <a:pt x="1864130" y="1840637"/>
                    </a:lnTo>
                  </a:path>
                </a:pathLst>
              </a:custGeom>
              <a:ln/>
            </p:spPr>
            <p:style>
              <a:lnRef idx="2">
                <a:schemeClr val="dk1"/>
              </a:lnRef>
              <a:fillRef idx="1">
                <a:schemeClr val="lt1"/>
              </a:fillRef>
              <a:effectRef idx="0">
                <a:schemeClr val="dk1"/>
              </a:effectRef>
              <a:fontRef idx="minor"/>
            </p:style>
          </p:sp>
          <p:sp>
            <p:nvSpPr>
              <p:cNvPr id="573" name="CustomShape 62">
                <a:extLst>
                  <a:ext uri="{FF2B5EF4-FFF2-40B4-BE49-F238E27FC236}">
                    <a16:creationId xmlns:a16="http://schemas.microsoft.com/office/drawing/2014/main" id="{12349EFB-8987-4C9F-9B66-E53485842B7D}"/>
                  </a:ext>
                </a:extLst>
              </p:cNvPr>
              <p:cNvSpPr/>
              <p:nvPr/>
            </p:nvSpPr>
            <p:spPr>
              <a:xfrm>
                <a:off x="7798320" y="2494440"/>
                <a:ext cx="680400" cy="699840"/>
              </a:xfrm>
              <a:custGeom>
                <a:avLst/>
                <a:gdLst/>
                <a:ahLst/>
                <a:cxnLst/>
                <a:rect l="l" t="t" r="r" b="b"/>
                <a:pathLst>
                  <a:path w="1864217" h="1840620">
                    <a:moveTo>
                      <a:pt x="-88" y="1840558"/>
                    </a:moveTo>
                    <a:lnTo>
                      <a:pt x="1864130" y="-62"/>
                    </a:lnTo>
                  </a:path>
                </a:pathLst>
              </a:custGeom>
              <a:ln/>
            </p:spPr>
            <p:style>
              <a:lnRef idx="2">
                <a:schemeClr val="dk1"/>
              </a:lnRef>
              <a:fillRef idx="1">
                <a:schemeClr val="lt1"/>
              </a:fillRef>
              <a:effectRef idx="0">
                <a:schemeClr val="dk1"/>
              </a:effectRef>
              <a:fontRef idx="minor"/>
            </p:style>
          </p:sp>
          <p:sp>
            <p:nvSpPr>
              <p:cNvPr id="574" name="CustomShape 63">
                <a:extLst>
                  <a:ext uri="{FF2B5EF4-FFF2-40B4-BE49-F238E27FC236}">
                    <a16:creationId xmlns:a16="http://schemas.microsoft.com/office/drawing/2014/main" id="{A035C961-7FC0-4510-B35B-BC6DA00DF708}"/>
                  </a:ext>
                </a:extLst>
              </p:cNvPr>
              <p:cNvSpPr/>
              <p:nvPr/>
            </p:nvSpPr>
            <p:spPr>
              <a:xfrm>
                <a:off x="7798320" y="2844720"/>
                <a:ext cx="680400" cy="349920"/>
              </a:xfrm>
              <a:custGeom>
                <a:avLst/>
                <a:gdLst/>
                <a:ahLst/>
                <a:cxnLst/>
                <a:rect l="l" t="t" r="r" b="b"/>
                <a:pathLst>
                  <a:path w="1864217" h="920310">
                    <a:moveTo>
                      <a:pt x="-88" y="920288"/>
                    </a:moveTo>
                    <a:lnTo>
                      <a:pt x="1864130" y="-23"/>
                    </a:lnTo>
                  </a:path>
                </a:pathLst>
              </a:custGeom>
              <a:ln/>
            </p:spPr>
            <p:style>
              <a:lnRef idx="2">
                <a:schemeClr val="dk1"/>
              </a:lnRef>
              <a:fillRef idx="1">
                <a:schemeClr val="lt1"/>
              </a:fillRef>
              <a:effectRef idx="0">
                <a:schemeClr val="dk1"/>
              </a:effectRef>
              <a:fontRef idx="minor"/>
            </p:style>
          </p:sp>
          <p:sp>
            <p:nvSpPr>
              <p:cNvPr id="575" name="CustomShape 64">
                <a:extLst>
                  <a:ext uri="{FF2B5EF4-FFF2-40B4-BE49-F238E27FC236}">
                    <a16:creationId xmlns:a16="http://schemas.microsoft.com/office/drawing/2014/main" id="{995751A8-102C-4326-AFC3-6F14CA6A3C18}"/>
                  </a:ext>
                </a:extLst>
              </p:cNvPr>
              <p:cNvSpPr/>
              <p:nvPr/>
            </p:nvSpPr>
            <p:spPr>
              <a:xfrm>
                <a:off x="7798320" y="3194640"/>
                <a:ext cx="680400" cy="2520"/>
              </a:xfrm>
              <a:custGeom>
                <a:avLst/>
                <a:gdLst/>
                <a:ahLst/>
                <a:cxnLst/>
                <a:rect l="l" t="t" r="r" b="b"/>
                <a:pathLst>
                  <a:path w="1864217" h="7784">
                    <a:moveTo>
                      <a:pt x="-88" y="17"/>
                    </a:moveTo>
                    <a:lnTo>
                      <a:pt x="1864130" y="17"/>
                    </a:lnTo>
                  </a:path>
                </a:pathLst>
              </a:custGeom>
              <a:ln/>
            </p:spPr>
            <p:style>
              <a:lnRef idx="2">
                <a:schemeClr val="dk1"/>
              </a:lnRef>
              <a:fillRef idx="1">
                <a:schemeClr val="lt1"/>
              </a:fillRef>
              <a:effectRef idx="0">
                <a:schemeClr val="dk1"/>
              </a:effectRef>
              <a:fontRef idx="minor"/>
            </p:style>
          </p:sp>
          <p:sp>
            <p:nvSpPr>
              <p:cNvPr id="576" name="CustomShape 65">
                <a:extLst>
                  <a:ext uri="{FF2B5EF4-FFF2-40B4-BE49-F238E27FC236}">
                    <a16:creationId xmlns:a16="http://schemas.microsoft.com/office/drawing/2014/main" id="{1C45B0F6-2B77-4606-8501-6586FDDC2CF3}"/>
                  </a:ext>
                </a:extLst>
              </p:cNvPr>
              <p:cNvSpPr/>
              <p:nvPr/>
            </p:nvSpPr>
            <p:spPr>
              <a:xfrm>
                <a:off x="7798320" y="3194640"/>
                <a:ext cx="680400" cy="349920"/>
              </a:xfrm>
              <a:custGeom>
                <a:avLst/>
                <a:gdLst/>
                <a:ahLst/>
                <a:cxnLst/>
                <a:rect l="l" t="t" r="r" b="b"/>
                <a:pathLst>
                  <a:path w="1864217" h="920310">
                    <a:moveTo>
                      <a:pt x="-88" y="57"/>
                    </a:moveTo>
                    <a:lnTo>
                      <a:pt x="1864130" y="920367"/>
                    </a:lnTo>
                  </a:path>
                </a:pathLst>
              </a:custGeom>
              <a:ln/>
            </p:spPr>
            <p:style>
              <a:lnRef idx="2">
                <a:schemeClr val="dk1"/>
              </a:lnRef>
              <a:fillRef idx="1">
                <a:schemeClr val="lt1"/>
              </a:fillRef>
              <a:effectRef idx="0">
                <a:schemeClr val="dk1"/>
              </a:effectRef>
              <a:fontRef idx="minor"/>
            </p:style>
          </p:sp>
          <p:sp>
            <p:nvSpPr>
              <p:cNvPr id="577" name="CustomShape 66">
                <a:extLst>
                  <a:ext uri="{FF2B5EF4-FFF2-40B4-BE49-F238E27FC236}">
                    <a16:creationId xmlns:a16="http://schemas.microsoft.com/office/drawing/2014/main" id="{6BFAF7A7-F333-4E67-B651-62817BB023C3}"/>
                  </a:ext>
                </a:extLst>
              </p:cNvPr>
              <p:cNvSpPr/>
              <p:nvPr/>
            </p:nvSpPr>
            <p:spPr>
              <a:xfrm>
                <a:off x="7798320" y="2494440"/>
                <a:ext cx="680400" cy="1050120"/>
              </a:xfrm>
              <a:custGeom>
                <a:avLst/>
                <a:gdLst/>
                <a:ahLst/>
                <a:cxnLst/>
                <a:rect l="l" t="t" r="r" b="b"/>
                <a:pathLst>
                  <a:path w="1864217" h="2760930">
                    <a:moveTo>
                      <a:pt x="-88" y="2760908"/>
                    </a:moveTo>
                    <a:lnTo>
                      <a:pt x="1864130" y="-23"/>
                    </a:lnTo>
                  </a:path>
                </a:pathLst>
              </a:custGeom>
              <a:ln/>
            </p:spPr>
            <p:style>
              <a:lnRef idx="2">
                <a:schemeClr val="dk1"/>
              </a:lnRef>
              <a:fillRef idx="1">
                <a:schemeClr val="lt1"/>
              </a:fillRef>
              <a:effectRef idx="0">
                <a:schemeClr val="dk1"/>
              </a:effectRef>
              <a:fontRef idx="minor"/>
            </p:style>
          </p:sp>
          <p:sp>
            <p:nvSpPr>
              <p:cNvPr id="578" name="CustomShape 67">
                <a:extLst>
                  <a:ext uri="{FF2B5EF4-FFF2-40B4-BE49-F238E27FC236}">
                    <a16:creationId xmlns:a16="http://schemas.microsoft.com/office/drawing/2014/main" id="{8E65834F-9113-4A34-AE49-48BCFC754BB6}"/>
                  </a:ext>
                </a:extLst>
              </p:cNvPr>
              <p:cNvSpPr/>
              <p:nvPr/>
            </p:nvSpPr>
            <p:spPr>
              <a:xfrm>
                <a:off x="7798320" y="2844720"/>
                <a:ext cx="680400" cy="699840"/>
              </a:xfrm>
              <a:custGeom>
                <a:avLst/>
                <a:gdLst/>
                <a:ahLst/>
                <a:cxnLst/>
                <a:rect l="l" t="t" r="r" b="b"/>
                <a:pathLst>
                  <a:path w="1864217" h="1840620">
                    <a:moveTo>
                      <a:pt x="-88" y="1840637"/>
                    </a:moveTo>
                    <a:lnTo>
                      <a:pt x="1864130" y="17"/>
                    </a:lnTo>
                  </a:path>
                </a:pathLst>
              </a:custGeom>
              <a:ln/>
            </p:spPr>
            <p:style>
              <a:lnRef idx="2">
                <a:schemeClr val="dk1"/>
              </a:lnRef>
              <a:fillRef idx="1">
                <a:schemeClr val="lt1"/>
              </a:fillRef>
              <a:effectRef idx="0">
                <a:schemeClr val="dk1"/>
              </a:effectRef>
              <a:fontRef idx="minor"/>
            </p:style>
          </p:sp>
          <p:sp>
            <p:nvSpPr>
              <p:cNvPr id="579" name="CustomShape 68">
                <a:extLst>
                  <a:ext uri="{FF2B5EF4-FFF2-40B4-BE49-F238E27FC236}">
                    <a16:creationId xmlns:a16="http://schemas.microsoft.com/office/drawing/2014/main" id="{B8D5511E-BA1A-41BC-91DF-CC67A8C57376}"/>
                  </a:ext>
                </a:extLst>
              </p:cNvPr>
              <p:cNvSpPr/>
              <p:nvPr/>
            </p:nvSpPr>
            <p:spPr>
              <a:xfrm>
                <a:off x="7798320" y="3194640"/>
                <a:ext cx="680400" cy="349920"/>
              </a:xfrm>
              <a:custGeom>
                <a:avLst/>
                <a:gdLst/>
                <a:ahLst/>
                <a:cxnLst/>
                <a:rect l="l" t="t" r="r" b="b"/>
                <a:pathLst>
                  <a:path w="1864217" h="920310">
                    <a:moveTo>
                      <a:pt x="-88" y="920367"/>
                    </a:moveTo>
                    <a:lnTo>
                      <a:pt x="1864130" y="57"/>
                    </a:lnTo>
                  </a:path>
                </a:pathLst>
              </a:custGeom>
              <a:ln/>
            </p:spPr>
            <p:style>
              <a:lnRef idx="2">
                <a:schemeClr val="dk1"/>
              </a:lnRef>
              <a:fillRef idx="1">
                <a:schemeClr val="lt1"/>
              </a:fillRef>
              <a:effectRef idx="0">
                <a:schemeClr val="dk1"/>
              </a:effectRef>
              <a:fontRef idx="minor"/>
            </p:style>
          </p:sp>
          <p:sp>
            <p:nvSpPr>
              <p:cNvPr id="580" name="CustomShape 69">
                <a:extLst>
                  <a:ext uri="{FF2B5EF4-FFF2-40B4-BE49-F238E27FC236}">
                    <a16:creationId xmlns:a16="http://schemas.microsoft.com/office/drawing/2014/main" id="{D88AD7F1-9486-4638-83AD-32996EAE03E4}"/>
                  </a:ext>
                </a:extLst>
              </p:cNvPr>
              <p:cNvSpPr/>
              <p:nvPr/>
            </p:nvSpPr>
            <p:spPr>
              <a:xfrm>
                <a:off x="7798320" y="3544920"/>
                <a:ext cx="680400" cy="2520"/>
              </a:xfrm>
              <a:custGeom>
                <a:avLst/>
                <a:gdLst/>
                <a:ahLst/>
                <a:cxnLst/>
                <a:rect l="l" t="t" r="r" b="b"/>
                <a:pathLst>
                  <a:path w="1864217" h="7784">
                    <a:moveTo>
                      <a:pt x="-88" y="96"/>
                    </a:moveTo>
                    <a:lnTo>
                      <a:pt x="1864130" y="96"/>
                    </a:lnTo>
                  </a:path>
                </a:pathLst>
              </a:custGeom>
              <a:ln/>
            </p:spPr>
            <p:style>
              <a:lnRef idx="2">
                <a:schemeClr val="dk1"/>
              </a:lnRef>
              <a:fillRef idx="1">
                <a:schemeClr val="lt1"/>
              </a:fillRef>
              <a:effectRef idx="0">
                <a:schemeClr val="dk1"/>
              </a:effectRef>
              <a:fontRef idx="minor"/>
            </p:style>
          </p:sp>
          <p:sp>
            <p:nvSpPr>
              <p:cNvPr id="581" name="CustomShape 70">
                <a:extLst>
                  <a:ext uri="{FF2B5EF4-FFF2-40B4-BE49-F238E27FC236}">
                    <a16:creationId xmlns:a16="http://schemas.microsoft.com/office/drawing/2014/main" id="{3FF4752A-353A-4A9A-8577-96BED470843F}"/>
                  </a:ext>
                </a:extLst>
              </p:cNvPr>
              <p:cNvSpPr/>
              <p:nvPr/>
            </p:nvSpPr>
            <p:spPr>
              <a:xfrm>
                <a:off x="8479080" y="2144520"/>
                <a:ext cx="680400" cy="524880"/>
              </a:xfrm>
              <a:custGeom>
                <a:avLst/>
                <a:gdLst/>
                <a:ahLst/>
                <a:cxnLst/>
                <a:rect l="l" t="t" r="r" b="b"/>
                <a:pathLst>
                  <a:path w="1864217" h="1380465">
                    <a:moveTo>
                      <a:pt x="72" y="-161"/>
                    </a:moveTo>
                    <a:lnTo>
                      <a:pt x="1864290" y="1380304"/>
                    </a:lnTo>
                  </a:path>
                </a:pathLst>
              </a:custGeom>
              <a:ln/>
            </p:spPr>
            <p:style>
              <a:lnRef idx="2">
                <a:schemeClr val="dk1"/>
              </a:lnRef>
              <a:fillRef idx="1">
                <a:schemeClr val="lt1"/>
              </a:fillRef>
              <a:effectRef idx="0">
                <a:schemeClr val="dk1"/>
              </a:effectRef>
              <a:fontRef idx="minor"/>
            </p:style>
          </p:sp>
          <p:sp>
            <p:nvSpPr>
              <p:cNvPr id="582" name="CustomShape 71">
                <a:extLst>
                  <a:ext uri="{FF2B5EF4-FFF2-40B4-BE49-F238E27FC236}">
                    <a16:creationId xmlns:a16="http://schemas.microsoft.com/office/drawing/2014/main" id="{61B278AE-96DE-4BEF-B505-106BB0B2657F}"/>
                  </a:ext>
                </a:extLst>
              </p:cNvPr>
              <p:cNvSpPr/>
              <p:nvPr/>
            </p:nvSpPr>
            <p:spPr>
              <a:xfrm>
                <a:off x="8479080" y="2144520"/>
                <a:ext cx="680400" cy="874800"/>
              </a:xfrm>
              <a:custGeom>
                <a:avLst/>
                <a:gdLst/>
                <a:ahLst/>
                <a:cxnLst/>
                <a:rect l="l" t="t" r="r" b="b"/>
                <a:pathLst>
                  <a:path w="1864217" h="2300775">
                    <a:moveTo>
                      <a:pt x="72" y="-122"/>
                    </a:moveTo>
                    <a:lnTo>
                      <a:pt x="1864290" y="2300654"/>
                    </a:lnTo>
                  </a:path>
                </a:pathLst>
              </a:custGeom>
              <a:ln/>
            </p:spPr>
            <p:style>
              <a:lnRef idx="2">
                <a:schemeClr val="dk1"/>
              </a:lnRef>
              <a:fillRef idx="1">
                <a:schemeClr val="lt1"/>
              </a:fillRef>
              <a:effectRef idx="0">
                <a:schemeClr val="dk1"/>
              </a:effectRef>
              <a:fontRef idx="minor"/>
            </p:style>
          </p:sp>
          <p:sp>
            <p:nvSpPr>
              <p:cNvPr id="583" name="CustomShape 72">
                <a:extLst>
                  <a:ext uri="{FF2B5EF4-FFF2-40B4-BE49-F238E27FC236}">
                    <a16:creationId xmlns:a16="http://schemas.microsoft.com/office/drawing/2014/main" id="{B1534448-7DED-4EE7-88CB-631C8ADE83AF}"/>
                  </a:ext>
                </a:extLst>
              </p:cNvPr>
              <p:cNvSpPr/>
              <p:nvPr/>
            </p:nvSpPr>
            <p:spPr>
              <a:xfrm>
                <a:off x="8479080" y="2494440"/>
                <a:ext cx="680400" cy="174600"/>
              </a:xfrm>
              <a:custGeom>
                <a:avLst/>
                <a:gdLst/>
                <a:ahLst/>
                <a:cxnLst/>
                <a:rect l="l" t="t" r="r" b="b"/>
                <a:pathLst>
                  <a:path w="1864217" h="460155">
                    <a:moveTo>
                      <a:pt x="72" y="-122"/>
                    </a:moveTo>
                    <a:lnTo>
                      <a:pt x="1864290" y="460033"/>
                    </a:lnTo>
                  </a:path>
                </a:pathLst>
              </a:custGeom>
              <a:ln/>
            </p:spPr>
            <p:style>
              <a:lnRef idx="2">
                <a:schemeClr val="dk1"/>
              </a:lnRef>
              <a:fillRef idx="1">
                <a:schemeClr val="lt1"/>
              </a:fillRef>
              <a:effectRef idx="0">
                <a:schemeClr val="dk1"/>
              </a:effectRef>
              <a:fontRef idx="minor"/>
            </p:style>
          </p:sp>
          <p:sp>
            <p:nvSpPr>
              <p:cNvPr id="584" name="CustomShape 73">
                <a:extLst>
                  <a:ext uri="{FF2B5EF4-FFF2-40B4-BE49-F238E27FC236}">
                    <a16:creationId xmlns:a16="http://schemas.microsoft.com/office/drawing/2014/main" id="{AF162F18-10D1-4F5C-8613-3D2AEE5C8296}"/>
                  </a:ext>
                </a:extLst>
              </p:cNvPr>
              <p:cNvSpPr/>
              <p:nvPr/>
            </p:nvSpPr>
            <p:spPr>
              <a:xfrm>
                <a:off x="8479080" y="2494440"/>
                <a:ext cx="680400" cy="524880"/>
              </a:xfrm>
              <a:custGeom>
                <a:avLst/>
                <a:gdLst/>
                <a:ahLst/>
                <a:cxnLst/>
                <a:rect l="l" t="t" r="r" b="b"/>
                <a:pathLst>
                  <a:path w="1864217" h="1380465">
                    <a:moveTo>
                      <a:pt x="72" y="-82"/>
                    </a:moveTo>
                    <a:lnTo>
                      <a:pt x="1864290" y="1380383"/>
                    </a:lnTo>
                  </a:path>
                </a:pathLst>
              </a:custGeom>
              <a:ln/>
            </p:spPr>
            <p:style>
              <a:lnRef idx="2">
                <a:schemeClr val="dk1"/>
              </a:lnRef>
              <a:fillRef idx="1">
                <a:schemeClr val="lt1"/>
              </a:fillRef>
              <a:effectRef idx="0">
                <a:schemeClr val="dk1"/>
              </a:effectRef>
              <a:fontRef idx="minor"/>
            </p:style>
          </p:sp>
          <p:sp>
            <p:nvSpPr>
              <p:cNvPr id="585" name="CustomShape 74">
                <a:extLst>
                  <a:ext uri="{FF2B5EF4-FFF2-40B4-BE49-F238E27FC236}">
                    <a16:creationId xmlns:a16="http://schemas.microsoft.com/office/drawing/2014/main" id="{806BCE3F-0BA1-4765-AC54-0B75B97CBFEF}"/>
                  </a:ext>
                </a:extLst>
              </p:cNvPr>
              <p:cNvSpPr/>
              <p:nvPr/>
            </p:nvSpPr>
            <p:spPr>
              <a:xfrm>
                <a:off x="8479080" y="2669400"/>
                <a:ext cx="680400" cy="174600"/>
              </a:xfrm>
              <a:custGeom>
                <a:avLst/>
                <a:gdLst/>
                <a:ahLst/>
                <a:cxnLst/>
                <a:rect l="l" t="t" r="r" b="b"/>
                <a:pathLst>
                  <a:path w="1864217" h="460155">
                    <a:moveTo>
                      <a:pt x="72" y="460073"/>
                    </a:moveTo>
                    <a:lnTo>
                      <a:pt x="1864290" y="-82"/>
                    </a:lnTo>
                  </a:path>
                </a:pathLst>
              </a:custGeom>
              <a:ln/>
            </p:spPr>
            <p:style>
              <a:lnRef idx="2">
                <a:schemeClr val="dk1"/>
              </a:lnRef>
              <a:fillRef idx="1">
                <a:schemeClr val="lt1"/>
              </a:fillRef>
              <a:effectRef idx="0">
                <a:schemeClr val="dk1"/>
              </a:effectRef>
              <a:fontRef idx="minor"/>
            </p:style>
          </p:sp>
          <p:sp>
            <p:nvSpPr>
              <p:cNvPr id="586" name="CustomShape 75">
                <a:extLst>
                  <a:ext uri="{FF2B5EF4-FFF2-40B4-BE49-F238E27FC236}">
                    <a16:creationId xmlns:a16="http://schemas.microsoft.com/office/drawing/2014/main" id="{FD5C7AFD-B4D1-446D-973B-2E21F54699A2}"/>
                  </a:ext>
                </a:extLst>
              </p:cNvPr>
              <p:cNvSpPr/>
              <p:nvPr/>
            </p:nvSpPr>
            <p:spPr>
              <a:xfrm>
                <a:off x="8479080" y="2844720"/>
                <a:ext cx="680400" cy="174600"/>
              </a:xfrm>
              <a:custGeom>
                <a:avLst/>
                <a:gdLst/>
                <a:ahLst/>
                <a:cxnLst/>
                <a:rect l="l" t="t" r="r" b="b"/>
                <a:pathLst>
                  <a:path w="1864217" h="460155">
                    <a:moveTo>
                      <a:pt x="72" y="-42"/>
                    </a:moveTo>
                    <a:lnTo>
                      <a:pt x="1864290" y="460113"/>
                    </a:lnTo>
                  </a:path>
                </a:pathLst>
              </a:custGeom>
              <a:ln/>
            </p:spPr>
            <p:style>
              <a:lnRef idx="2">
                <a:schemeClr val="dk1"/>
              </a:lnRef>
              <a:fillRef idx="1">
                <a:schemeClr val="lt1"/>
              </a:fillRef>
              <a:effectRef idx="0">
                <a:schemeClr val="dk1"/>
              </a:effectRef>
              <a:fontRef idx="minor"/>
            </p:style>
          </p:sp>
          <p:sp>
            <p:nvSpPr>
              <p:cNvPr id="587" name="CustomShape 76">
                <a:extLst>
                  <a:ext uri="{FF2B5EF4-FFF2-40B4-BE49-F238E27FC236}">
                    <a16:creationId xmlns:a16="http://schemas.microsoft.com/office/drawing/2014/main" id="{0F85A030-6F59-474E-9F8D-3A5E178EE76A}"/>
                  </a:ext>
                </a:extLst>
              </p:cNvPr>
              <p:cNvSpPr/>
              <p:nvPr/>
            </p:nvSpPr>
            <p:spPr>
              <a:xfrm>
                <a:off x="8479080" y="2669400"/>
                <a:ext cx="680400" cy="524880"/>
              </a:xfrm>
              <a:custGeom>
                <a:avLst/>
                <a:gdLst/>
                <a:ahLst/>
                <a:cxnLst/>
                <a:rect l="l" t="t" r="r" b="b"/>
                <a:pathLst>
                  <a:path w="1864217" h="1380465">
                    <a:moveTo>
                      <a:pt x="72" y="1380423"/>
                    </a:moveTo>
                    <a:lnTo>
                      <a:pt x="1864290" y="-42"/>
                    </a:lnTo>
                  </a:path>
                </a:pathLst>
              </a:custGeom>
              <a:ln/>
            </p:spPr>
            <p:style>
              <a:lnRef idx="2">
                <a:schemeClr val="dk1"/>
              </a:lnRef>
              <a:fillRef idx="1">
                <a:schemeClr val="lt1"/>
              </a:fillRef>
              <a:effectRef idx="0">
                <a:schemeClr val="dk1"/>
              </a:effectRef>
              <a:fontRef idx="minor"/>
            </p:style>
          </p:sp>
          <p:sp>
            <p:nvSpPr>
              <p:cNvPr id="588" name="CustomShape 77">
                <a:extLst>
                  <a:ext uri="{FF2B5EF4-FFF2-40B4-BE49-F238E27FC236}">
                    <a16:creationId xmlns:a16="http://schemas.microsoft.com/office/drawing/2014/main" id="{5207D674-1357-41C6-A677-B35393FFB001}"/>
                  </a:ext>
                </a:extLst>
              </p:cNvPr>
              <p:cNvSpPr/>
              <p:nvPr/>
            </p:nvSpPr>
            <p:spPr>
              <a:xfrm>
                <a:off x="8479080" y="3019680"/>
                <a:ext cx="680400" cy="174600"/>
              </a:xfrm>
              <a:custGeom>
                <a:avLst/>
                <a:gdLst/>
                <a:ahLst/>
                <a:cxnLst/>
                <a:rect l="l" t="t" r="r" b="b"/>
                <a:pathLst>
                  <a:path w="1864217" h="460155">
                    <a:moveTo>
                      <a:pt x="72" y="460152"/>
                    </a:moveTo>
                    <a:lnTo>
                      <a:pt x="1864290" y="-3"/>
                    </a:lnTo>
                  </a:path>
                </a:pathLst>
              </a:custGeom>
              <a:ln/>
            </p:spPr>
            <p:style>
              <a:lnRef idx="2">
                <a:schemeClr val="dk1"/>
              </a:lnRef>
              <a:fillRef idx="1">
                <a:schemeClr val="lt1"/>
              </a:fillRef>
              <a:effectRef idx="0">
                <a:schemeClr val="dk1"/>
              </a:effectRef>
              <a:fontRef idx="minor"/>
            </p:style>
          </p:sp>
          <p:sp>
            <p:nvSpPr>
              <p:cNvPr id="589" name="CustomShape 78">
                <a:extLst>
                  <a:ext uri="{FF2B5EF4-FFF2-40B4-BE49-F238E27FC236}">
                    <a16:creationId xmlns:a16="http://schemas.microsoft.com/office/drawing/2014/main" id="{F7317FE0-6C5A-4969-ACAC-0D5B9E3CE947}"/>
                  </a:ext>
                </a:extLst>
              </p:cNvPr>
              <p:cNvSpPr/>
              <p:nvPr/>
            </p:nvSpPr>
            <p:spPr>
              <a:xfrm>
                <a:off x="8479080" y="2669400"/>
                <a:ext cx="680400" cy="874800"/>
              </a:xfrm>
              <a:custGeom>
                <a:avLst/>
                <a:gdLst/>
                <a:ahLst/>
                <a:cxnLst/>
                <a:rect l="l" t="t" r="r" b="b"/>
                <a:pathLst>
                  <a:path w="1864217" h="2300775">
                    <a:moveTo>
                      <a:pt x="72" y="2300773"/>
                    </a:moveTo>
                    <a:lnTo>
                      <a:pt x="1864290" y="-3"/>
                    </a:lnTo>
                  </a:path>
                </a:pathLst>
              </a:custGeom>
              <a:ln/>
            </p:spPr>
            <p:style>
              <a:lnRef idx="2">
                <a:schemeClr val="dk1"/>
              </a:lnRef>
              <a:fillRef idx="1">
                <a:schemeClr val="lt1"/>
              </a:fillRef>
              <a:effectRef idx="0">
                <a:schemeClr val="dk1"/>
              </a:effectRef>
              <a:fontRef idx="minor"/>
            </p:style>
          </p:sp>
          <p:sp>
            <p:nvSpPr>
              <p:cNvPr id="590" name="CustomShape 79">
                <a:extLst>
                  <a:ext uri="{FF2B5EF4-FFF2-40B4-BE49-F238E27FC236}">
                    <a16:creationId xmlns:a16="http://schemas.microsoft.com/office/drawing/2014/main" id="{7A864E90-B61E-4838-A6E9-B40B04802141}"/>
                  </a:ext>
                </a:extLst>
              </p:cNvPr>
              <p:cNvSpPr/>
              <p:nvPr/>
            </p:nvSpPr>
            <p:spPr>
              <a:xfrm>
                <a:off x="8479080" y="3019680"/>
                <a:ext cx="680400" cy="524880"/>
              </a:xfrm>
              <a:custGeom>
                <a:avLst/>
                <a:gdLst/>
                <a:ahLst/>
                <a:cxnLst/>
                <a:rect l="l" t="t" r="r" b="b"/>
                <a:pathLst>
                  <a:path w="1864217" h="1380465">
                    <a:moveTo>
                      <a:pt x="72" y="1380502"/>
                    </a:moveTo>
                    <a:lnTo>
                      <a:pt x="1864290" y="37"/>
                    </a:lnTo>
                  </a:path>
                </a:pathLst>
              </a:custGeom>
              <a:ln/>
            </p:spPr>
            <p:style>
              <a:lnRef idx="2">
                <a:schemeClr val="dk1"/>
              </a:lnRef>
              <a:fillRef idx="1">
                <a:schemeClr val="lt1"/>
              </a:fillRef>
              <a:effectRef idx="0">
                <a:schemeClr val="dk1"/>
              </a:effectRef>
              <a:fontRef idx="minor"/>
            </p:style>
          </p:sp>
          <p:sp>
            <p:nvSpPr>
              <p:cNvPr id="591" name="CustomShape 80">
                <a:extLst>
                  <a:ext uri="{FF2B5EF4-FFF2-40B4-BE49-F238E27FC236}">
                    <a16:creationId xmlns:a16="http://schemas.microsoft.com/office/drawing/2014/main" id="{749889F0-76C3-4458-BEF5-24346256DC95}"/>
                  </a:ext>
                </a:extLst>
              </p:cNvPr>
              <p:cNvSpPr/>
              <p:nvPr/>
            </p:nvSpPr>
            <p:spPr>
              <a:xfrm>
                <a:off x="7798320" y="2144520"/>
                <a:ext cx="680400" cy="2520"/>
              </a:xfrm>
              <a:custGeom>
                <a:avLst/>
                <a:gdLst/>
                <a:ahLst/>
                <a:cxnLst/>
                <a:rect l="l" t="t" r="r" b="b"/>
                <a:pathLst>
                  <a:path w="1864217" h="7784">
                    <a:moveTo>
                      <a:pt x="-88" y="-221"/>
                    </a:moveTo>
                    <a:lnTo>
                      <a:pt x="1864130" y="-221"/>
                    </a:lnTo>
                  </a:path>
                </a:pathLst>
              </a:custGeom>
              <a:ln/>
            </p:spPr>
            <p:style>
              <a:lnRef idx="2">
                <a:schemeClr val="dk1"/>
              </a:lnRef>
              <a:fillRef idx="1">
                <a:schemeClr val="lt1"/>
              </a:fillRef>
              <a:effectRef idx="0">
                <a:schemeClr val="dk1"/>
              </a:effectRef>
              <a:fontRef idx="minor"/>
            </p:style>
          </p:sp>
          <p:sp>
            <p:nvSpPr>
              <p:cNvPr id="592" name="CustomShape 81">
                <a:extLst>
                  <a:ext uri="{FF2B5EF4-FFF2-40B4-BE49-F238E27FC236}">
                    <a16:creationId xmlns:a16="http://schemas.microsoft.com/office/drawing/2014/main" id="{3BB21C04-9931-499C-AC14-E99006920666}"/>
                  </a:ext>
                </a:extLst>
              </p:cNvPr>
              <p:cNvSpPr/>
              <p:nvPr/>
            </p:nvSpPr>
            <p:spPr>
              <a:xfrm>
                <a:off x="7798320" y="2144520"/>
                <a:ext cx="680400" cy="349920"/>
              </a:xfrm>
              <a:custGeom>
                <a:avLst/>
                <a:gdLst/>
                <a:ahLst/>
                <a:cxnLst/>
                <a:rect l="l" t="t" r="r" b="b"/>
                <a:pathLst>
                  <a:path w="1864217" h="920310">
                    <a:moveTo>
                      <a:pt x="-88" y="920129"/>
                    </a:moveTo>
                    <a:lnTo>
                      <a:pt x="1864130" y="-181"/>
                    </a:lnTo>
                  </a:path>
                </a:pathLst>
              </a:custGeom>
              <a:ln/>
            </p:spPr>
            <p:style>
              <a:lnRef idx="2">
                <a:schemeClr val="dk1"/>
              </a:lnRef>
              <a:fillRef idx="1">
                <a:schemeClr val="lt1"/>
              </a:fillRef>
              <a:effectRef idx="0">
                <a:schemeClr val="dk1"/>
              </a:effectRef>
              <a:fontRef idx="minor"/>
            </p:style>
          </p:sp>
          <p:sp>
            <p:nvSpPr>
              <p:cNvPr id="593" name="CustomShape 82">
                <a:extLst>
                  <a:ext uri="{FF2B5EF4-FFF2-40B4-BE49-F238E27FC236}">
                    <a16:creationId xmlns:a16="http://schemas.microsoft.com/office/drawing/2014/main" id="{4ED160EF-C3B8-4696-9E54-4ED1009D7643}"/>
                  </a:ext>
                </a:extLst>
              </p:cNvPr>
              <p:cNvSpPr/>
              <p:nvPr/>
            </p:nvSpPr>
            <p:spPr>
              <a:xfrm>
                <a:off x="7798320" y="2144520"/>
                <a:ext cx="680400" cy="699840"/>
              </a:xfrm>
              <a:custGeom>
                <a:avLst/>
                <a:gdLst/>
                <a:ahLst/>
                <a:cxnLst/>
                <a:rect l="l" t="t" r="r" b="b"/>
                <a:pathLst>
                  <a:path w="1864217" h="1840620">
                    <a:moveTo>
                      <a:pt x="-88" y="1840479"/>
                    </a:moveTo>
                    <a:lnTo>
                      <a:pt x="1864130" y="-141"/>
                    </a:lnTo>
                  </a:path>
                </a:pathLst>
              </a:custGeom>
              <a:ln/>
            </p:spPr>
            <p:style>
              <a:lnRef idx="2">
                <a:schemeClr val="dk1"/>
              </a:lnRef>
              <a:fillRef idx="1">
                <a:schemeClr val="lt1"/>
              </a:fillRef>
              <a:effectRef idx="0">
                <a:schemeClr val="dk1"/>
              </a:effectRef>
              <a:fontRef idx="minor"/>
            </p:style>
          </p:sp>
          <p:sp>
            <p:nvSpPr>
              <p:cNvPr id="594" name="CustomShape 83">
                <a:extLst>
                  <a:ext uri="{FF2B5EF4-FFF2-40B4-BE49-F238E27FC236}">
                    <a16:creationId xmlns:a16="http://schemas.microsoft.com/office/drawing/2014/main" id="{ED29539B-C0C9-4DEB-8EFC-4AE8B0932F08}"/>
                  </a:ext>
                </a:extLst>
              </p:cNvPr>
              <p:cNvSpPr/>
              <p:nvPr/>
            </p:nvSpPr>
            <p:spPr>
              <a:xfrm>
                <a:off x="7798320" y="2144520"/>
                <a:ext cx="680400" cy="1050120"/>
              </a:xfrm>
              <a:custGeom>
                <a:avLst/>
                <a:gdLst/>
                <a:ahLst/>
                <a:cxnLst/>
                <a:rect l="l" t="t" r="r" b="b"/>
                <a:pathLst>
                  <a:path w="1864217" h="2760930">
                    <a:moveTo>
                      <a:pt x="-88" y="2760829"/>
                    </a:moveTo>
                    <a:lnTo>
                      <a:pt x="1864130" y="-102"/>
                    </a:lnTo>
                  </a:path>
                </a:pathLst>
              </a:custGeom>
              <a:ln/>
            </p:spPr>
            <p:style>
              <a:lnRef idx="2">
                <a:schemeClr val="dk1"/>
              </a:lnRef>
              <a:fillRef idx="1">
                <a:schemeClr val="lt1"/>
              </a:fillRef>
              <a:effectRef idx="0">
                <a:schemeClr val="dk1"/>
              </a:effectRef>
              <a:fontRef idx="minor"/>
            </p:style>
          </p:sp>
          <p:sp>
            <p:nvSpPr>
              <p:cNvPr id="595" name="CustomShape 84">
                <a:extLst>
                  <a:ext uri="{FF2B5EF4-FFF2-40B4-BE49-F238E27FC236}">
                    <a16:creationId xmlns:a16="http://schemas.microsoft.com/office/drawing/2014/main" id="{B074C614-B4AD-4782-AFFD-C84BECD98C43}"/>
                  </a:ext>
                </a:extLst>
              </p:cNvPr>
              <p:cNvSpPr/>
              <p:nvPr/>
            </p:nvSpPr>
            <p:spPr>
              <a:xfrm>
                <a:off x="7798320" y="2144520"/>
                <a:ext cx="680400" cy="1400040"/>
              </a:xfrm>
              <a:custGeom>
                <a:avLst/>
                <a:gdLst/>
                <a:ahLst/>
                <a:cxnLst/>
                <a:rect l="l" t="t" r="r" b="b"/>
                <a:pathLst>
                  <a:path w="1864217" h="3681240">
                    <a:moveTo>
                      <a:pt x="-88" y="3681178"/>
                    </a:moveTo>
                    <a:lnTo>
                      <a:pt x="1864130" y="-62"/>
                    </a:lnTo>
                  </a:path>
                </a:pathLst>
              </a:custGeom>
              <a:ln/>
            </p:spPr>
            <p:style>
              <a:lnRef idx="2">
                <a:schemeClr val="dk1"/>
              </a:lnRef>
              <a:fillRef idx="1">
                <a:schemeClr val="lt1"/>
              </a:fillRef>
              <a:effectRef idx="0">
                <a:schemeClr val="dk1"/>
              </a:effectRef>
              <a:fontRef idx="minor"/>
            </p:style>
          </p:sp>
          <p:sp>
            <p:nvSpPr>
              <p:cNvPr id="596" name="CustomShape 85">
                <a:extLst>
                  <a:ext uri="{FF2B5EF4-FFF2-40B4-BE49-F238E27FC236}">
                    <a16:creationId xmlns:a16="http://schemas.microsoft.com/office/drawing/2014/main" id="{492B02A5-C7AA-4512-B5CF-D2C4A5264493}"/>
                  </a:ext>
                </a:extLst>
              </p:cNvPr>
              <p:cNvSpPr/>
              <p:nvPr/>
            </p:nvSpPr>
            <p:spPr>
              <a:xfrm>
                <a:off x="7716600" y="2059200"/>
                <a:ext cx="163440" cy="170280"/>
              </a:xfrm>
              <a:custGeom>
                <a:avLst/>
                <a:gdLst/>
                <a:ahLst/>
                <a:cxnLst/>
                <a:rect l="l" t="t" r="r" b="b"/>
                <a:pathLst>
                  <a:path w="448356" h="448356">
                    <a:moveTo>
                      <a:pt x="448188" y="223957"/>
                    </a:moveTo>
                    <a:cubicBezTo>
                      <a:pt x="448188" y="347768"/>
                      <a:pt x="347820" y="448136"/>
                      <a:pt x="224010" y="448136"/>
                    </a:cubicBezTo>
                    <a:cubicBezTo>
                      <a:pt x="100200" y="448136"/>
                      <a:pt x="-168" y="347768"/>
                      <a:pt x="-168" y="223957"/>
                    </a:cubicBezTo>
                    <a:cubicBezTo>
                      <a:pt x="-168" y="100147"/>
                      <a:pt x="100200" y="-221"/>
                      <a:pt x="224010" y="-221"/>
                    </a:cubicBezTo>
                    <a:cubicBezTo>
                      <a:pt x="347820" y="-221"/>
                      <a:pt x="448188" y="100147"/>
                      <a:pt x="448188" y="223957"/>
                    </a:cubicBezTo>
                    <a:close/>
                  </a:path>
                </a:pathLst>
              </a:custGeom>
              <a:ln/>
            </p:spPr>
            <p:style>
              <a:lnRef idx="2">
                <a:schemeClr val="dk1"/>
              </a:lnRef>
              <a:fillRef idx="1">
                <a:schemeClr val="lt1"/>
              </a:fillRef>
              <a:effectRef idx="0">
                <a:schemeClr val="dk1"/>
              </a:effectRef>
              <a:fontRef idx="minor"/>
            </p:style>
          </p:sp>
          <p:sp>
            <p:nvSpPr>
              <p:cNvPr id="597" name="CustomShape 86">
                <a:extLst>
                  <a:ext uri="{FF2B5EF4-FFF2-40B4-BE49-F238E27FC236}">
                    <a16:creationId xmlns:a16="http://schemas.microsoft.com/office/drawing/2014/main" id="{FABF29D7-2180-48F6-ACAD-1FA157261647}"/>
                  </a:ext>
                </a:extLst>
              </p:cNvPr>
              <p:cNvSpPr/>
              <p:nvPr/>
            </p:nvSpPr>
            <p:spPr>
              <a:xfrm>
                <a:off x="7716600" y="2409120"/>
                <a:ext cx="163440" cy="170280"/>
              </a:xfrm>
              <a:custGeom>
                <a:avLst/>
                <a:gdLst/>
                <a:ahLst/>
                <a:cxnLst/>
                <a:rect l="l" t="t" r="r" b="b"/>
                <a:pathLst>
                  <a:path w="448356" h="448356">
                    <a:moveTo>
                      <a:pt x="448188" y="224037"/>
                    </a:moveTo>
                    <a:cubicBezTo>
                      <a:pt x="448188" y="347847"/>
                      <a:pt x="347820" y="448215"/>
                      <a:pt x="224010" y="448215"/>
                    </a:cubicBezTo>
                    <a:cubicBezTo>
                      <a:pt x="100200" y="448215"/>
                      <a:pt x="-168" y="347847"/>
                      <a:pt x="-168" y="224037"/>
                    </a:cubicBezTo>
                    <a:cubicBezTo>
                      <a:pt x="-168" y="100227"/>
                      <a:pt x="100200" y="-141"/>
                      <a:pt x="224010" y="-141"/>
                    </a:cubicBezTo>
                    <a:cubicBezTo>
                      <a:pt x="347820" y="-141"/>
                      <a:pt x="448188" y="100227"/>
                      <a:pt x="448188" y="224037"/>
                    </a:cubicBezTo>
                    <a:close/>
                  </a:path>
                </a:pathLst>
              </a:custGeom>
              <a:ln/>
            </p:spPr>
            <p:style>
              <a:lnRef idx="2">
                <a:schemeClr val="dk1"/>
              </a:lnRef>
              <a:fillRef idx="1">
                <a:schemeClr val="lt1"/>
              </a:fillRef>
              <a:effectRef idx="0">
                <a:schemeClr val="dk1"/>
              </a:effectRef>
              <a:fontRef idx="minor"/>
            </p:style>
          </p:sp>
          <p:sp>
            <p:nvSpPr>
              <p:cNvPr id="598" name="CustomShape 87">
                <a:extLst>
                  <a:ext uri="{FF2B5EF4-FFF2-40B4-BE49-F238E27FC236}">
                    <a16:creationId xmlns:a16="http://schemas.microsoft.com/office/drawing/2014/main" id="{F5A6F63A-998B-4DA0-A11F-F9E7FA4BCAB4}"/>
                  </a:ext>
                </a:extLst>
              </p:cNvPr>
              <p:cNvSpPr/>
              <p:nvPr/>
            </p:nvSpPr>
            <p:spPr>
              <a:xfrm>
                <a:off x="7716600" y="2759400"/>
                <a:ext cx="163440" cy="170280"/>
              </a:xfrm>
              <a:custGeom>
                <a:avLst/>
                <a:gdLst/>
                <a:ahLst/>
                <a:cxnLst/>
                <a:rect l="l" t="t" r="r" b="b"/>
                <a:pathLst>
                  <a:path w="448356" h="448356">
                    <a:moveTo>
                      <a:pt x="448188" y="224116"/>
                    </a:moveTo>
                    <a:cubicBezTo>
                      <a:pt x="448188" y="347926"/>
                      <a:pt x="347820" y="448294"/>
                      <a:pt x="224010" y="448294"/>
                    </a:cubicBezTo>
                    <a:cubicBezTo>
                      <a:pt x="100200" y="448294"/>
                      <a:pt x="-168" y="347926"/>
                      <a:pt x="-168" y="224116"/>
                    </a:cubicBezTo>
                    <a:cubicBezTo>
                      <a:pt x="-168" y="100306"/>
                      <a:pt x="100200" y="-62"/>
                      <a:pt x="224010" y="-62"/>
                    </a:cubicBezTo>
                    <a:cubicBezTo>
                      <a:pt x="347820" y="-62"/>
                      <a:pt x="448188" y="100306"/>
                      <a:pt x="448188" y="224116"/>
                    </a:cubicBezTo>
                    <a:close/>
                  </a:path>
                </a:pathLst>
              </a:custGeom>
              <a:ln/>
            </p:spPr>
            <p:style>
              <a:lnRef idx="2">
                <a:schemeClr val="dk1"/>
              </a:lnRef>
              <a:fillRef idx="1">
                <a:schemeClr val="lt1"/>
              </a:fillRef>
              <a:effectRef idx="0">
                <a:schemeClr val="dk1"/>
              </a:effectRef>
              <a:fontRef idx="minor"/>
            </p:style>
          </p:sp>
          <p:sp>
            <p:nvSpPr>
              <p:cNvPr id="599" name="CustomShape 88">
                <a:extLst>
                  <a:ext uri="{FF2B5EF4-FFF2-40B4-BE49-F238E27FC236}">
                    <a16:creationId xmlns:a16="http://schemas.microsoft.com/office/drawing/2014/main" id="{5FD2C85F-B94C-4D43-97C3-8787BA8D3D26}"/>
                  </a:ext>
                </a:extLst>
              </p:cNvPr>
              <p:cNvSpPr/>
              <p:nvPr/>
            </p:nvSpPr>
            <p:spPr>
              <a:xfrm>
                <a:off x="7716600" y="3109320"/>
                <a:ext cx="163440" cy="170280"/>
              </a:xfrm>
              <a:custGeom>
                <a:avLst/>
                <a:gdLst/>
                <a:ahLst/>
                <a:cxnLst/>
                <a:rect l="l" t="t" r="r" b="b"/>
                <a:pathLst>
                  <a:path w="448356" h="448356">
                    <a:moveTo>
                      <a:pt x="448188" y="224195"/>
                    </a:moveTo>
                    <a:cubicBezTo>
                      <a:pt x="448188" y="348005"/>
                      <a:pt x="347820" y="448373"/>
                      <a:pt x="224010" y="448373"/>
                    </a:cubicBezTo>
                    <a:cubicBezTo>
                      <a:pt x="100200" y="448373"/>
                      <a:pt x="-168" y="348005"/>
                      <a:pt x="-168" y="224195"/>
                    </a:cubicBezTo>
                    <a:cubicBezTo>
                      <a:pt x="-168" y="100385"/>
                      <a:pt x="100200" y="17"/>
                      <a:pt x="224010" y="17"/>
                    </a:cubicBezTo>
                    <a:cubicBezTo>
                      <a:pt x="347820" y="17"/>
                      <a:pt x="448188" y="100385"/>
                      <a:pt x="448188" y="224195"/>
                    </a:cubicBezTo>
                    <a:close/>
                  </a:path>
                </a:pathLst>
              </a:custGeom>
              <a:ln/>
            </p:spPr>
            <p:style>
              <a:lnRef idx="2">
                <a:schemeClr val="dk1"/>
              </a:lnRef>
              <a:fillRef idx="1">
                <a:schemeClr val="lt1"/>
              </a:fillRef>
              <a:effectRef idx="0">
                <a:schemeClr val="dk1"/>
              </a:effectRef>
              <a:fontRef idx="minor"/>
            </p:style>
          </p:sp>
          <p:sp>
            <p:nvSpPr>
              <p:cNvPr id="600" name="CustomShape 89">
                <a:extLst>
                  <a:ext uri="{FF2B5EF4-FFF2-40B4-BE49-F238E27FC236}">
                    <a16:creationId xmlns:a16="http://schemas.microsoft.com/office/drawing/2014/main" id="{0F1FFAFA-71D8-4DBF-847D-EE90AC7E54C5}"/>
                  </a:ext>
                </a:extLst>
              </p:cNvPr>
              <p:cNvSpPr/>
              <p:nvPr/>
            </p:nvSpPr>
            <p:spPr>
              <a:xfrm>
                <a:off x="7716600" y="3459600"/>
                <a:ext cx="163440" cy="170280"/>
              </a:xfrm>
              <a:custGeom>
                <a:avLst/>
                <a:gdLst/>
                <a:ahLst/>
                <a:cxnLst/>
                <a:rect l="l" t="t" r="r" b="b"/>
                <a:pathLst>
                  <a:path w="448356" h="448356">
                    <a:moveTo>
                      <a:pt x="448188" y="224274"/>
                    </a:moveTo>
                    <a:cubicBezTo>
                      <a:pt x="448188" y="348084"/>
                      <a:pt x="347820" y="448452"/>
                      <a:pt x="224010" y="448452"/>
                    </a:cubicBezTo>
                    <a:cubicBezTo>
                      <a:pt x="100200" y="448452"/>
                      <a:pt x="-168" y="348084"/>
                      <a:pt x="-168" y="224274"/>
                    </a:cubicBezTo>
                    <a:cubicBezTo>
                      <a:pt x="-168" y="100464"/>
                      <a:pt x="100200" y="96"/>
                      <a:pt x="224010" y="96"/>
                    </a:cubicBezTo>
                    <a:cubicBezTo>
                      <a:pt x="347820" y="96"/>
                      <a:pt x="448188" y="100464"/>
                      <a:pt x="448188" y="224274"/>
                    </a:cubicBezTo>
                    <a:close/>
                  </a:path>
                </a:pathLst>
              </a:custGeom>
              <a:ln/>
            </p:spPr>
            <p:style>
              <a:lnRef idx="2">
                <a:schemeClr val="dk1"/>
              </a:lnRef>
              <a:fillRef idx="1">
                <a:schemeClr val="lt1"/>
              </a:fillRef>
              <a:effectRef idx="0">
                <a:schemeClr val="dk1"/>
              </a:effectRef>
              <a:fontRef idx="minor"/>
            </p:style>
          </p:sp>
          <p:sp>
            <p:nvSpPr>
              <p:cNvPr id="601" name="CustomShape 90">
                <a:extLst>
                  <a:ext uri="{FF2B5EF4-FFF2-40B4-BE49-F238E27FC236}">
                    <a16:creationId xmlns:a16="http://schemas.microsoft.com/office/drawing/2014/main" id="{4FFE7DF4-A66C-4D84-B95F-D7468C9EBC00}"/>
                  </a:ext>
                </a:extLst>
              </p:cNvPr>
              <p:cNvSpPr/>
              <p:nvPr/>
            </p:nvSpPr>
            <p:spPr>
              <a:xfrm>
                <a:off x="8397000" y="2059200"/>
                <a:ext cx="163440" cy="170280"/>
              </a:xfrm>
              <a:custGeom>
                <a:avLst/>
                <a:gdLst/>
                <a:ahLst/>
                <a:cxnLst/>
                <a:rect l="l" t="t" r="r" b="b"/>
                <a:pathLst>
                  <a:path w="448356" h="448356">
                    <a:moveTo>
                      <a:pt x="448348" y="223957"/>
                    </a:moveTo>
                    <a:cubicBezTo>
                      <a:pt x="448348" y="347768"/>
                      <a:pt x="347980" y="448136"/>
                      <a:pt x="224170" y="448136"/>
                    </a:cubicBezTo>
                    <a:cubicBezTo>
                      <a:pt x="100360" y="448136"/>
                      <a:pt x="-8" y="347768"/>
                      <a:pt x="-8" y="223957"/>
                    </a:cubicBezTo>
                    <a:cubicBezTo>
                      <a:pt x="-8" y="100147"/>
                      <a:pt x="100360" y="-221"/>
                      <a:pt x="224170" y="-221"/>
                    </a:cubicBezTo>
                    <a:cubicBezTo>
                      <a:pt x="347980" y="-221"/>
                      <a:pt x="448348" y="100147"/>
                      <a:pt x="448348" y="223957"/>
                    </a:cubicBezTo>
                    <a:close/>
                  </a:path>
                </a:pathLst>
              </a:custGeom>
              <a:ln/>
            </p:spPr>
            <p:style>
              <a:lnRef idx="2">
                <a:schemeClr val="dk1"/>
              </a:lnRef>
              <a:fillRef idx="1">
                <a:schemeClr val="lt1"/>
              </a:fillRef>
              <a:effectRef idx="0">
                <a:schemeClr val="dk1"/>
              </a:effectRef>
              <a:fontRef idx="minor"/>
            </p:style>
          </p:sp>
          <p:sp>
            <p:nvSpPr>
              <p:cNvPr id="602" name="CustomShape 91">
                <a:extLst>
                  <a:ext uri="{FF2B5EF4-FFF2-40B4-BE49-F238E27FC236}">
                    <a16:creationId xmlns:a16="http://schemas.microsoft.com/office/drawing/2014/main" id="{D7AB1BA6-F83E-43BE-BDE6-758F3796B997}"/>
                  </a:ext>
                </a:extLst>
              </p:cNvPr>
              <p:cNvSpPr/>
              <p:nvPr/>
            </p:nvSpPr>
            <p:spPr>
              <a:xfrm>
                <a:off x="8397000" y="2409120"/>
                <a:ext cx="163440" cy="170280"/>
              </a:xfrm>
              <a:custGeom>
                <a:avLst/>
                <a:gdLst/>
                <a:ahLst/>
                <a:cxnLst/>
                <a:rect l="l" t="t" r="r" b="b"/>
                <a:pathLst>
                  <a:path w="448356" h="448356">
                    <a:moveTo>
                      <a:pt x="448348" y="224037"/>
                    </a:moveTo>
                    <a:cubicBezTo>
                      <a:pt x="448348" y="347847"/>
                      <a:pt x="347980" y="448215"/>
                      <a:pt x="224170" y="448215"/>
                    </a:cubicBezTo>
                    <a:cubicBezTo>
                      <a:pt x="100360" y="448215"/>
                      <a:pt x="-8" y="347847"/>
                      <a:pt x="-8" y="224037"/>
                    </a:cubicBezTo>
                    <a:cubicBezTo>
                      <a:pt x="-8" y="100227"/>
                      <a:pt x="100360" y="-141"/>
                      <a:pt x="224170" y="-141"/>
                    </a:cubicBezTo>
                    <a:cubicBezTo>
                      <a:pt x="347980" y="-141"/>
                      <a:pt x="448348" y="100227"/>
                      <a:pt x="448348" y="224037"/>
                    </a:cubicBezTo>
                    <a:close/>
                  </a:path>
                </a:pathLst>
              </a:custGeom>
              <a:ln/>
            </p:spPr>
            <p:style>
              <a:lnRef idx="2">
                <a:schemeClr val="dk1"/>
              </a:lnRef>
              <a:fillRef idx="1">
                <a:schemeClr val="lt1"/>
              </a:fillRef>
              <a:effectRef idx="0">
                <a:schemeClr val="dk1"/>
              </a:effectRef>
              <a:fontRef idx="minor"/>
            </p:style>
          </p:sp>
          <p:sp>
            <p:nvSpPr>
              <p:cNvPr id="603" name="CustomShape 92">
                <a:extLst>
                  <a:ext uri="{FF2B5EF4-FFF2-40B4-BE49-F238E27FC236}">
                    <a16:creationId xmlns:a16="http://schemas.microsoft.com/office/drawing/2014/main" id="{6E89392D-569C-4FEB-9FBF-51E1861DFA88}"/>
                  </a:ext>
                </a:extLst>
              </p:cNvPr>
              <p:cNvSpPr/>
              <p:nvPr/>
            </p:nvSpPr>
            <p:spPr>
              <a:xfrm>
                <a:off x="8397000" y="2759400"/>
                <a:ext cx="163440" cy="170280"/>
              </a:xfrm>
              <a:custGeom>
                <a:avLst/>
                <a:gdLst/>
                <a:ahLst/>
                <a:cxnLst/>
                <a:rect l="l" t="t" r="r" b="b"/>
                <a:pathLst>
                  <a:path w="448356" h="448356">
                    <a:moveTo>
                      <a:pt x="448348" y="224116"/>
                    </a:moveTo>
                    <a:cubicBezTo>
                      <a:pt x="448348" y="347926"/>
                      <a:pt x="347980" y="448294"/>
                      <a:pt x="224170" y="448294"/>
                    </a:cubicBezTo>
                    <a:cubicBezTo>
                      <a:pt x="100360" y="448294"/>
                      <a:pt x="-8" y="347926"/>
                      <a:pt x="-8" y="224116"/>
                    </a:cubicBezTo>
                    <a:cubicBezTo>
                      <a:pt x="-8" y="100306"/>
                      <a:pt x="100360" y="-62"/>
                      <a:pt x="224170" y="-62"/>
                    </a:cubicBezTo>
                    <a:cubicBezTo>
                      <a:pt x="347980" y="-62"/>
                      <a:pt x="448348" y="100306"/>
                      <a:pt x="448348" y="224116"/>
                    </a:cubicBezTo>
                    <a:close/>
                  </a:path>
                </a:pathLst>
              </a:custGeom>
              <a:ln/>
            </p:spPr>
            <p:style>
              <a:lnRef idx="2">
                <a:schemeClr val="dk1"/>
              </a:lnRef>
              <a:fillRef idx="1">
                <a:schemeClr val="lt1"/>
              </a:fillRef>
              <a:effectRef idx="0">
                <a:schemeClr val="dk1"/>
              </a:effectRef>
              <a:fontRef idx="minor"/>
            </p:style>
          </p:sp>
          <p:sp>
            <p:nvSpPr>
              <p:cNvPr id="604" name="CustomShape 93">
                <a:extLst>
                  <a:ext uri="{FF2B5EF4-FFF2-40B4-BE49-F238E27FC236}">
                    <a16:creationId xmlns:a16="http://schemas.microsoft.com/office/drawing/2014/main" id="{4CC8DC09-1E38-486C-9EBE-920FDFF8FAD3}"/>
                  </a:ext>
                </a:extLst>
              </p:cNvPr>
              <p:cNvSpPr/>
              <p:nvPr/>
            </p:nvSpPr>
            <p:spPr>
              <a:xfrm>
                <a:off x="8397000" y="3109320"/>
                <a:ext cx="163440" cy="170280"/>
              </a:xfrm>
              <a:custGeom>
                <a:avLst/>
                <a:gdLst/>
                <a:ahLst/>
                <a:cxnLst/>
                <a:rect l="l" t="t" r="r" b="b"/>
                <a:pathLst>
                  <a:path w="448356" h="448356">
                    <a:moveTo>
                      <a:pt x="448348" y="224195"/>
                    </a:moveTo>
                    <a:cubicBezTo>
                      <a:pt x="448348" y="348005"/>
                      <a:pt x="347980" y="448373"/>
                      <a:pt x="224170" y="448373"/>
                    </a:cubicBezTo>
                    <a:cubicBezTo>
                      <a:pt x="100360" y="448373"/>
                      <a:pt x="-8" y="348005"/>
                      <a:pt x="-8" y="224195"/>
                    </a:cubicBezTo>
                    <a:cubicBezTo>
                      <a:pt x="-8" y="100385"/>
                      <a:pt x="100360" y="17"/>
                      <a:pt x="224170" y="17"/>
                    </a:cubicBezTo>
                    <a:cubicBezTo>
                      <a:pt x="347980" y="17"/>
                      <a:pt x="448348" y="100385"/>
                      <a:pt x="448348" y="224195"/>
                    </a:cubicBezTo>
                    <a:close/>
                  </a:path>
                </a:pathLst>
              </a:custGeom>
              <a:ln/>
            </p:spPr>
            <p:style>
              <a:lnRef idx="2">
                <a:schemeClr val="dk1"/>
              </a:lnRef>
              <a:fillRef idx="1">
                <a:schemeClr val="lt1"/>
              </a:fillRef>
              <a:effectRef idx="0">
                <a:schemeClr val="dk1"/>
              </a:effectRef>
              <a:fontRef idx="minor"/>
            </p:style>
          </p:sp>
          <p:sp>
            <p:nvSpPr>
              <p:cNvPr id="605" name="CustomShape 94">
                <a:extLst>
                  <a:ext uri="{FF2B5EF4-FFF2-40B4-BE49-F238E27FC236}">
                    <a16:creationId xmlns:a16="http://schemas.microsoft.com/office/drawing/2014/main" id="{DA21E4A4-899D-4AB5-86D8-F928151D38B1}"/>
                  </a:ext>
                </a:extLst>
              </p:cNvPr>
              <p:cNvSpPr/>
              <p:nvPr/>
            </p:nvSpPr>
            <p:spPr>
              <a:xfrm>
                <a:off x="8397000" y="3459600"/>
                <a:ext cx="163440" cy="170280"/>
              </a:xfrm>
              <a:custGeom>
                <a:avLst/>
                <a:gdLst/>
                <a:ahLst/>
                <a:cxnLst/>
                <a:rect l="l" t="t" r="r" b="b"/>
                <a:pathLst>
                  <a:path w="448356" h="448356">
                    <a:moveTo>
                      <a:pt x="448348" y="224274"/>
                    </a:moveTo>
                    <a:cubicBezTo>
                      <a:pt x="448348" y="348084"/>
                      <a:pt x="347980" y="448452"/>
                      <a:pt x="224170" y="448452"/>
                    </a:cubicBezTo>
                    <a:cubicBezTo>
                      <a:pt x="100360" y="448452"/>
                      <a:pt x="-8" y="348084"/>
                      <a:pt x="-8" y="224274"/>
                    </a:cubicBezTo>
                    <a:cubicBezTo>
                      <a:pt x="-8" y="100464"/>
                      <a:pt x="100360" y="96"/>
                      <a:pt x="224170" y="96"/>
                    </a:cubicBezTo>
                    <a:cubicBezTo>
                      <a:pt x="347980" y="96"/>
                      <a:pt x="448348" y="100464"/>
                      <a:pt x="448348" y="224274"/>
                    </a:cubicBezTo>
                    <a:close/>
                  </a:path>
                </a:pathLst>
              </a:custGeom>
              <a:ln/>
            </p:spPr>
            <p:style>
              <a:lnRef idx="2">
                <a:schemeClr val="dk1"/>
              </a:lnRef>
              <a:fillRef idx="1">
                <a:schemeClr val="lt1"/>
              </a:fillRef>
              <a:effectRef idx="0">
                <a:schemeClr val="dk1"/>
              </a:effectRef>
              <a:fontRef idx="minor"/>
            </p:style>
          </p:sp>
          <p:sp>
            <p:nvSpPr>
              <p:cNvPr id="606" name="CustomShape 95">
                <a:extLst>
                  <a:ext uri="{FF2B5EF4-FFF2-40B4-BE49-F238E27FC236}">
                    <a16:creationId xmlns:a16="http://schemas.microsoft.com/office/drawing/2014/main" id="{2304D097-4A90-4E6B-8F5C-AAC98C4DC1F4}"/>
                  </a:ext>
                </a:extLst>
              </p:cNvPr>
              <p:cNvSpPr/>
              <p:nvPr/>
            </p:nvSpPr>
            <p:spPr>
              <a:xfrm>
                <a:off x="9077760" y="2584440"/>
                <a:ext cx="163440" cy="170280"/>
              </a:xfrm>
              <a:custGeom>
                <a:avLst/>
                <a:gdLst/>
                <a:ahLst/>
                <a:cxnLst/>
                <a:rect l="l" t="t" r="r" b="b"/>
                <a:pathLst>
                  <a:path w="448356" h="448356">
                    <a:moveTo>
                      <a:pt x="448509" y="224076"/>
                    </a:moveTo>
                    <a:cubicBezTo>
                      <a:pt x="448509" y="347886"/>
                      <a:pt x="348141" y="448254"/>
                      <a:pt x="224331" y="448254"/>
                    </a:cubicBezTo>
                    <a:cubicBezTo>
                      <a:pt x="100521" y="448254"/>
                      <a:pt x="153" y="347886"/>
                      <a:pt x="153" y="224076"/>
                    </a:cubicBezTo>
                    <a:cubicBezTo>
                      <a:pt x="153" y="100266"/>
                      <a:pt x="100521" y="-102"/>
                      <a:pt x="224331" y="-102"/>
                    </a:cubicBezTo>
                    <a:cubicBezTo>
                      <a:pt x="348141" y="-102"/>
                      <a:pt x="448509" y="100266"/>
                      <a:pt x="448509" y="224076"/>
                    </a:cubicBezTo>
                    <a:close/>
                  </a:path>
                </a:pathLst>
              </a:custGeom>
              <a:ln/>
            </p:spPr>
            <p:style>
              <a:lnRef idx="2">
                <a:schemeClr val="dk1"/>
              </a:lnRef>
              <a:fillRef idx="1">
                <a:schemeClr val="lt1"/>
              </a:fillRef>
              <a:effectRef idx="0">
                <a:schemeClr val="dk1"/>
              </a:effectRef>
              <a:fontRef idx="minor"/>
            </p:style>
          </p:sp>
          <p:sp>
            <p:nvSpPr>
              <p:cNvPr id="607" name="CustomShape 96">
                <a:extLst>
                  <a:ext uri="{FF2B5EF4-FFF2-40B4-BE49-F238E27FC236}">
                    <a16:creationId xmlns:a16="http://schemas.microsoft.com/office/drawing/2014/main" id="{E05A3C4A-8C8E-47ED-A01B-31126AC3FC99}"/>
                  </a:ext>
                </a:extLst>
              </p:cNvPr>
              <p:cNvSpPr/>
              <p:nvPr/>
            </p:nvSpPr>
            <p:spPr>
              <a:xfrm>
                <a:off x="9077760" y="2934360"/>
                <a:ext cx="163440" cy="170280"/>
              </a:xfrm>
              <a:custGeom>
                <a:avLst/>
                <a:gdLst/>
                <a:ahLst/>
                <a:cxnLst/>
                <a:rect l="l" t="t" r="r" b="b"/>
                <a:pathLst>
                  <a:path w="448356" h="448356">
                    <a:moveTo>
                      <a:pt x="448509" y="224156"/>
                    </a:moveTo>
                    <a:cubicBezTo>
                      <a:pt x="448509" y="347966"/>
                      <a:pt x="348141" y="448334"/>
                      <a:pt x="224331" y="448334"/>
                    </a:cubicBezTo>
                    <a:cubicBezTo>
                      <a:pt x="100521" y="448334"/>
                      <a:pt x="153" y="347966"/>
                      <a:pt x="153" y="224156"/>
                    </a:cubicBezTo>
                    <a:cubicBezTo>
                      <a:pt x="153" y="100345"/>
                      <a:pt x="100521" y="-23"/>
                      <a:pt x="224331" y="-23"/>
                    </a:cubicBezTo>
                    <a:cubicBezTo>
                      <a:pt x="348141" y="-23"/>
                      <a:pt x="448509" y="100345"/>
                      <a:pt x="448509" y="224156"/>
                    </a:cubicBezTo>
                    <a:close/>
                  </a:path>
                </a:pathLst>
              </a:custGeom>
              <a:ln/>
            </p:spPr>
            <p:style>
              <a:lnRef idx="2">
                <a:schemeClr val="dk1"/>
              </a:lnRef>
              <a:fillRef idx="1">
                <a:schemeClr val="lt1"/>
              </a:fillRef>
              <a:effectRef idx="0">
                <a:schemeClr val="dk1"/>
              </a:effectRef>
              <a:fontRef idx="minor"/>
            </p:style>
          </p:sp>
        </p:grpSp>
        <p:grpSp>
          <p:nvGrpSpPr>
            <p:cNvPr id="483" name="Group 97">
              <a:extLst>
                <a:ext uri="{FF2B5EF4-FFF2-40B4-BE49-F238E27FC236}">
                  <a16:creationId xmlns:a16="http://schemas.microsoft.com/office/drawing/2014/main" id="{FB760D17-4CE8-4917-891A-8157F2B8F53C}"/>
                </a:ext>
              </a:extLst>
            </p:cNvPr>
            <p:cNvGrpSpPr/>
            <p:nvPr/>
          </p:nvGrpSpPr>
          <p:grpSpPr>
            <a:xfrm>
              <a:off x="7626396" y="3968356"/>
              <a:ext cx="1505786" cy="1294801"/>
              <a:chOff x="13006800" y="2065320"/>
              <a:chExt cx="2187720" cy="1568520"/>
            </a:xfrm>
          </p:grpSpPr>
          <p:sp>
            <p:nvSpPr>
              <p:cNvPr id="492" name="CustomShape 98">
                <a:extLst>
                  <a:ext uri="{FF2B5EF4-FFF2-40B4-BE49-F238E27FC236}">
                    <a16:creationId xmlns:a16="http://schemas.microsoft.com/office/drawing/2014/main" id="{1D1ED353-678E-4AF8-A887-24B0384E6EF2}"/>
                  </a:ext>
                </a:extLst>
              </p:cNvPr>
              <p:cNvSpPr/>
              <p:nvPr/>
            </p:nvSpPr>
            <p:spPr>
              <a:xfrm rot="10800000">
                <a:off x="14438520" y="3199320"/>
                <a:ext cx="675000" cy="349200"/>
              </a:xfrm>
              <a:custGeom>
                <a:avLst/>
                <a:gdLst/>
                <a:ahLst/>
                <a:cxnLst/>
                <a:rect l="l" t="t" r="r" b="b"/>
                <a:pathLst>
                  <a:path w="1864215" h="920309">
                    <a:moveTo>
                      <a:pt x="-49" y="-226"/>
                    </a:moveTo>
                    <a:lnTo>
                      <a:pt x="1864167" y="920083"/>
                    </a:lnTo>
                  </a:path>
                </a:pathLst>
              </a:custGeom>
              <a:ln/>
            </p:spPr>
            <p:style>
              <a:lnRef idx="2">
                <a:schemeClr val="dk1"/>
              </a:lnRef>
              <a:fillRef idx="1">
                <a:schemeClr val="lt1"/>
              </a:fillRef>
              <a:effectRef idx="0">
                <a:schemeClr val="dk1"/>
              </a:effectRef>
              <a:fontRef idx="minor"/>
            </p:style>
          </p:sp>
          <p:sp>
            <p:nvSpPr>
              <p:cNvPr id="493" name="CustomShape 99">
                <a:extLst>
                  <a:ext uri="{FF2B5EF4-FFF2-40B4-BE49-F238E27FC236}">
                    <a16:creationId xmlns:a16="http://schemas.microsoft.com/office/drawing/2014/main" id="{479AE107-0343-4A34-8013-B509E2CD85F6}"/>
                  </a:ext>
                </a:extLst>
              </p:cNvPr>
              <p:cNvSpPr/>
              <p:nvPr/>
            </p:nvSpPr>
            <p:spPr>
              <a:xfrm rot="10800000">
                <a:off x="14438520" y="2849760"/>
                <a:ext cx="675000" cy="698760"/>
              </a:xfrm>
              <a:custGeom>
                <a:avLst/>
                <a:gdLst/>
                <a:ahLst/>
                <a:cxnLst/>
                <a:rect l="l" t="t" r="r" b="b"/>
                <a:pathLst>
                  <a:path w="1864215" h="1840618">
                    <a:moveTo>
                      <a:pt x="-49" y="-186"/>
                    </a:moveTo>
                    <a:lnTo>
                      <a:pt x="1864167" y="1840432"/>
                    </a:lnTo>
                  </a:path>
                </a:pathLst>
              </a:custGeom>
              <a:ln/>
            </p:spPr>
            <p:style>
              <a:lnRef idx="2">
                <a:schemeClr val="dk1"/>
              </a:lnRef>
              <a:fillRef idx="1">
                <a:schemeClr val="lt1"/>
              </a:fillRef>
              <a:effectRef idx="0">
                <a:schemeClr val="dk1"/>
              </a:effectRef>
              <a:fontRef idx="minor"/>
            </p:style>
          </p:sp>
          <p:sp>
            <p:nvSpPr>
              <p:cNvPr id="494" name="CustomShape 100">
                <a:extLst>
                  <a:ext uri="{FF2B5EF4-FFF2-40B4-BE49-F238E27FC236}">
                    <a16:creationId xmlns:a16="http://schemas.microsoft.com/office/drawing/2014/main" id="{F3551DDE-691D-4C8B-8FA7-16B963784ADE}"/>
                  </a:ext>
                </a:extLst>
              </p:cNvPr>
              <p:cNvSpPr/>
              <p:nvPr/>
            </p:nvSpPr>
            <p:spPr>
              <a:xfrm rot="10800000">
                <a:off x="14438520" y="2499840"/>
                <a:ext cx="675000" cy="1048680"/>
              </a:xfrm>
              <a:custGeom>
                <a:avLst/>
                <a:gdLst/>
                <a:ahLst/>
                <a:cxnLst/>
                <a:rect l="l" t="t" r="r" b="b"/>
                <a:pathLst>
                  <a:path w="1864215" h="2760927">
                    <a:moveTo>
                      <a:pt x="-49" y="-146"/>
                    </a:moveTo>
                    <a:lnTo>
                      <a:pt x="1864167" y="2760781"/>
                    </a:lnTo>
                  </a:path>
                </a:pathLst>
              </a:custGeom>
              <a:ln/>
            </p:spPr>
            <p:style>
              <a:lnRef idx="2">
                <a:schemeClr val="dk1"/>
              </a:lnRef>
              <a:fillRef idx="1">
                <a:schemeClr val="lt1"/>
              </a:fillRef>
              <a:effectRef idx="0">
                <a:schemeClr val="dk1"/>
              </a:effectRef>
              <a:fontRef idx="minor"/>
            </p:style>
          </p:sp>
          <p:sp>
            <p:nvSpPr>
              <p:cNvPr id="495" name="CustomShape 101">
                <a:extLst>
                  <a:ext uri="{FF2B5EF4-FFF2-40B4-BE49-F238E27FC236}">
                    <a16:creationId xmlns:a16="http://schemas.microsoft.com/office/drawing/2014/main" id="{25A4316D-97E0-4FA4-92D8-44FB64C3C4A8}"/>
                  </a:ext>
                </a:extLst>
              </p:cNvPr>
              <p:cNvSpPr/>
              <p:nvPr/>
            </p:nvSpPr>
            <p:spPr>
              <a:xfrm rot="10800000">
                <a:off x="14438520" y="2150280"/>
                <a:ext cx="675000" cy="1398240"/>
              </a:xfrm>
              <a:custGeom>
                <a:avLst/>
                <a:gdLst/>
                <a:ahLst/>
                <a:cxnLst/>
                <a:rect l="l" t="t" r="r" b="b"/>
                <a:pathLst>
                  <a:path w="1864215" h="3681236">
                    <a:moveTo>
                      <a:pt x="-49" y="-107"/>
                    </a:moveTo>
                    <a:lnTo>
                      <a:pt x="1864167" y="3681130"/>
                    </a:lnTo>
                  </a:path>
                </a:pathLst>
              </a:custGeom>
              <a:ln/>
            </p:spPr>
            <p:style>
              <a:lnRef idx="2">
                <a:schemeClr val="dk1"/>
              </a:lnRef>
              <a:fillRef idx="1">
                <a:schemeClr val="lt1"/>
              </a:fillRef>
              <a:effectRef idx="0">
                <a:schemeClr val="dk1"/>
              </a:effectRef>
              <a:fontRef idx="minor"/>
            </p:style>
          </p:sp>
          <p:sp>
            <p:nvSpPr>
              <p:cNvPr id="496" name="CustomShape 102">
                <a:extLst>
                  <a:ext uri="{FF2B5EF4-FFF2-40B4-BE49-F238E27FC236}">
                    <a16:creationId xmlns:a16="http://schemas.microsoft.com/office/drawing/2014/main" id="{6EC88779-A163-4285-A4E1-260A827CEB0B}"/>
                  </a:ext>
                </a:extLst>
              </p:cNvPr>
              <p:cNvSpPr/>
              <p:nvPr/>
            </p:nvSpPr>
            <p:spPr>
              <a:xfrm rot="10800000">
                <a:off x="14438520" y="3196440"/>
                <a:ext cx="675000" cy="2520"/>
              </a:xfrm>
              <a:custGeom>
                <a:avLst/>
                <a:gdLst/>
                <a:ahLst/>
                <a:cxnLst/>
                <a:rect l="l" t="t" r="r" b="b"/>
                <a:pathLst>
                  <a:path w="1864215" h="7784">
                    <a:moveTo>
                      <a:pt x="-49" y="-186"/>
                    </a:moveTo>
                    <a:lnTo>
                      <a:pt x="1864167" y="-186"/>
                    </a:lnTo>
                  </a:path>
                </a:pathLst>
              </a:custGeom>
              <a:ln/>
            </p:spPr>
            <p:style>
              <a:lnRef idx="2">
                <a:schemeClr val="dk1"/>
              </a:lnRef>
              <a:fillRef idx="1">
                <a:schemeClr val="lt1"/>
              </a:fillRef>
              <a:effectRef idx="0">
                <a:schemeClr val="dk1"/>
              </a:effectRef>
              <a:fontRef idx="minor"/>
            </p:style>
          </p:sp>
          <p:sp>
            <p:nvSpPr>
              <p:cNvPr id="497" name="CustomShape 103">
                <a:extLst>
                  <a:ext uri="{FF2B5EF4-FFF2-40B4-BE49-F238E27FC236}">
                    <a16:creationId xmlns:a16="http://schemas.microsoft.com/office/drawing/2014/main" id="{ECE3DF34-2756-400C-814B-F23EFF8E19F7}"/>
                  </a:ext>
                </a:extLst>
              </p:cNvPr>
              <p:cNvSpPr/>
              <p:nvPr/>
            </p:nvSpPr>
            <p:spPr>
              <a:xfrm rot="10800000">
                <a:off x="14438520" y="2849400"/>
                <a:ext cx="675000" cy="349200"/>
              </a:xfrm>
              <a:custGeom>
                <a:avLst/>
                <a:gdLst/>
                <a:ahLst/>
                <a:cxnLst/>
                <a:rect l="l" t="t" r="r" b="b"/>
                <a:pathLst>
                  <a:path w="1864215" h="920309">
                    <a:moveTo>
                      <a:pt x="-49" y="-146"/>
                    </a:moveTo>
                    <a:lnTo>
                      <a:pt x="1864167" y="920163"/>
                    </a:lnTo>
                  </a:path>
                </a:pathLst>
              </a:custGeom>
              <a:ln/>
            </p:spPr>
            <p:style>
              <a:lnRef idx="2">
                <a:schemeClr val="dk1"/>
              </a:lnRef>
              <a:fillRef idx="1">
                <a:schemeClr val="lt1"/>
              </a:fillRef>
              <a:effectRef idx="0">
                <a:schemeClr val="dk1"/>
              </a:effectRef>
              <a:fontRef idx="minor"/>
            </p:style>
          </p:sp>
          <p:sp>
            <p:nvSpPr>
              <p:cNvPr id="498" name="CustomShape 104">
                <a:extLst>
                  <a:ext uri="{FF2B5EF4-FFF2-40B4-BE49-F238E27FC236}">
                    <a16:creationId xmlns:a16="http://schemas.microsoft.com/office/drawing/2014/main" id="{3905B76A-8500-479A-AEBE-11DFA904E889}"/>
                  </a:ext>
                </a:extLst>
              </p:cNvPr>
              <p:cNvSpPr/>
              <p:nvPr/>
            </p:nvSpPr>
            <p:spPr>
              <a:xfrm rot="10800000">
                <a:off x="14438520" y="2500200"/>
                <a:ext cx="675000" cy="698760"/>
              </a:xfrm>
              <a:custGeom>
                <a:avLst/>
                <a:gdLst/>
                <a:ahLst/>
                <a:cxnLst/>
                <a:rect l="l" t="t" r="r" b="b"/>
                <a:pathLst>
                  <a:path w="1864215" h="1840618">
                    <a:moveTo>
                      <a:pt x="-49" y="-107"/>
                    </a:moveTo>
                    <a:lnTo>
                      <a:pt x="1864167" y="1840511"/>
                    </a:lnTo>
                  </a:path>
                </a:pathLst>
              </a:custGeom>
              <a:ln/>
            </p:spPr>
            <p:style>
              <a:lnRef idx="2">
                <a:schemeClr val="dk1"/>
              </a:lnRef>
              <a:fillRef idx="1">
                <a:schemeClr val="lt1"/>
              </a:fillRef>
              <a:effectRef idx="0">
                <a:schemeClr val="dk1"/>
              </a:effectRef>
              <a:fontRef idx="minor"/>
            </p:style>
          </p:sp>
          <p:sp>
            <p:nvSpPr>
              <p:cNvPr id="499" name="CustomShape 105">
                <a:extLst>
                  <a:ext uri="{FF2B5EF4-FFF2-40B4-BE49-F238E27FC236}">
                    <a16:creationId xmlns:a16="http://schemas.microsoft.com/office/drawing/2014/main" id="{745206F8-C0D5-46A1-BFE3-F33934EDFDF9}"/>
                  </a:ext>
                </a:extLst>
              </p:cNvPr>
              <p:cNvSpPr/>
              <p:nvPr/>
            </p:nvSpPr>
            <p:spPr>
              <a:xfrm rot="10800000">
                <a:off x="14438520" y="2150280"/>
                <a:ext cx="675000" cy="1048680"/>
              </a:xfrm>
              <a:custGeom>
                <a:avLst/>
                <a:gdLst/>
                <a:ahLst/>
                <a:cxnLst/>
                <a:rect l="l" t="t" r="r" b="b"/>
                <a:pathLst>
                  <a:path w="1864215" h="2760927">
                    <a:moveTo>
                      <a:pt x="-49" y="-67"/>
                    </a:moveTo>
                    <a:lnTo>
                      <a:pt x="1864167" y="2760860"/>
                    </a:lnTo>
                  </a:path>
                </a:pathLst>
              </a:custGeom>
              <a:ln/>
            </p:spPr>
            <p:style>
              <a:lnRef idx="2">
                <a:schemeClr val="dk1"/>
              </a:lnRef>
              <a:fillRef idx="1">
                <a:schemeClr val="lt1"/>
              </a:fillRef>
              <a:effectRef idx="0">
                <a:schemeClr val="dk1"/>
              </a:effectRef>
              <a:fontRef idx="minor"/>
            </p:style>
          </p:sp>
          <p:sp>
            <p:nvSpPr>
              <p:cNvPr id="500" name="CustomShape 106">
                <a:extLst>
                  <a:ext uri="{FF2B5EF4-FFF2-40B4-BE49-F238E27FC236}">
                    <a16:creationId xmlns:a16="http://schemas.microsoft.com/office/drawing/2014/main" id="{EE5C7851-4175-45E2-9993-3953EA940328}"/>
                  </a:ext>
                </a:extLst>
              </p:cNvPr>
              <p:cNvSpPr/>
              <p:nvPr/>
            </p:nvSpPr>
            <p:spPr>
              <a:xfrm rot="10800000">
                <a:off x="14438520" y="2849400"/>
                <a:ext cx="675000" cy="349200"/>
              </a:xfrm>
              <a:custGeom>
                <a:avLst/>
                <a:gdLst/>
                <a:ahLst/>
                <a:cxnLst/>
                <a:rect l="l" t="t" r="r" b="b"/>
                <a:pathLst>
                  <a:path w="1864215" h="920309">
                    <a:moveTo>
                      <a:pt x="-49" y="920163"/>
                    </a:moveTo>
                    <a:lnTo>
                      <a:pt x="1864167" y="-146"/>
                    </a:lnTo>
                  </a:path>
                </a:pathLst>
              </a:custGeom>
              <a:ln/>
            </p:spPr>
            <p:style>
              <a:lnRef idx="2">
                <a:schemeClr val="dk1"/>
              </a:lnRef>
              <a:fillRef idx="1">
                <a:schemeClr val="lt1"/>
              </a:fillRef>
              <a:effectRef idx="0">
                <a:schemeClr val="dk1"/>
              </a:effectRef>
              <a:fontRef idx="minor"/>
            </p:style>
          </p:sp>
          <p:sp>
            <p:nvSpPr>
              <p:cNvPr id="501" name="CustomShape 107">
                <a:extLst>
                  <a:ext uri="{FF2B5EF4-FFF2-40B4-BE49-F238E27FC236}">
                    <a16:creationId xmlns:a16="http://schemas.microsoft.com/office/drawing/2014/main" id="{4EF1C240-16CA-4458-AB0A-4073AAE1BB27}"/>
                  </a:ext>
                </a:extLst>
              </p:cNvPr>
              <p:cNvSpPr/>
              <p:nvPr/>
            </p:nvSpPr>
            <p:spPr>
              <a:xfrm rot="10800000">
                <a:off x="14438520" y="2846520"/>
                <a:ext cx="675000" cy="2520"/>
              </a:xfrm>
              <a:custGeom>
                <a:avLst/>
                <a:gdLst/>
                <a:ahLst/>
                <a:cxnLst/>
                <a:rect l="l" t="t" r="r" b="b"/>
                <a:pathLst>
                  <a:path w="1864215" h="7784">
                    <a:moveTo>
                      <a:pt x="-49" y="-107"/>
                    </a:moveTo>
                    <a:lnTo>
                      <a:pt x="1864167" y="-107"/>
                    </a:lnTo>
                  </a:path>
                </a:pathLst>
              </a:custGeom>
              <a:ln/>
            </p:spPr>
            <p:style>
              <a:lnRef idx="2">
                <a:schemeClr val="dk1"/>
              </a:lnRef>
              <a:fillRef idx="1">
                <a:schemeClr val="lt1"/>
              </a:fillRef>
              <a:effectRef idx="0">
                <a:schemeClr val="dk1"/>
              </a:effectRef>
              <a:fontRef idx="minor"/>
            </p:style>
          </p:sp>
          <p:sp>
            <p:nvSpPr>
              <p:cNvPr id="502" name="CustomShape 108">
                <a:extLst>
                  <a:ext uri="{FF2B5EF4-FFF2-40B4-BE49-F238E27FC236}">
                    <a16:creationId xmlns:a16="http://schemas.microsoft.com/office/drawing/2014/main" id="{A7C61803-B71E-4BC5-B3A7-8CE4B2B7B959}"/>
                  </a:ext>
                </a:extLst>
              </p:cNvPr>
              <p:cNvSpPr/>
              <p:nvPr/>
            </p:nvSpPr>
            <p:spPr>
              <a:xfrm rot="10800000">
                <a:off x="14438520" y="2499840"/>
                <a:ext cx="675000" cy="349200"/>
              </a:xfrm>
              <a:custGeom>
                <a:avLst/>
                <a:gdLst/>
                <a:ahLst/>
                <a:cxnLst/>
                <a:rect l="l" t="t" r="r" b="b"/>
                <a:pathLst>
                  <a:path w="1864215" h="920309">
                    <a:moveTo>
                      <a:pt x="-49" y="-67"/>
                    </a:moveTo>
                    <a:lnTo>
                      <a:pt x="1864167" y="920242"/>
                    </a:lnTo>
                  </a:path>
                </a:pathLst>
              </a:custGeom>
              <a:ln/>
            </p:spPr>
            <p:style>
              <a:lnRef idx="2">
                <a:schemeClr val="dk1"/>
              </a:lnRef>
              <a:fillRef idx="1">
                <a:schemeClr val="lt1"/>
              </a:fillRef>
              <a:effectRef idx="0">
                <a:schemeClr val="dk1"/>
              </a:effectRef>
              <a:fontRef idx="minor"/>
            </p:style>
          </p:sp>
          <p:sp>
            <p:nvSpPr>
              <p:cNvPr id="503" name="CustomShape 109">
                <a:extLst>
                  <a:ext uri="{FF2B5EF4-FFF2-40B4-BE49-F238E27FC236}">
                    <a16:creationId xmlns:a16="http://schemas.microsoft.com/office/drawing/2014/main" id="{C1266BD6-80DE-43E9-9DF1-FE604F0FDE71}"/>
                  </a:ext>
                </a:extLst>
              </p:cNvPr>
              <p:cNvSpPr/>
              <p:nvPr/>
            </p:nvSpPr>
            <p:spPr>
              <a:xfrm rot="10800000">
                <a:off x="14438520" y="2150640"/>
                <a:ext cx="675000" cy="698760"/>
              </a:xfrm>
              <a:custGeom>
                <a:avLst/>
                <a:gdLst/>
                <a:ahLst/>
                <a:cxnLst/>
                <a:rect l="l" t="t" r="r" b="b"/>
                <a:pathLst>
                  <a:path w="1864215" h="1840618">
                    <a:moveTo>
                      <a:pt x="-49" y="-28"/>
                    </a:moveTo>
                    <a:lnTo>
                      <a:pt x="1864167" y="1840591"/>
                    </a:lnTo>
                  </a:path>
                </a:pathLst>
              </a:custGeom>
              <a:ln/>
            </p:spPr>
            <p:style>
              <a:lnRef idx="2">
                <a:schemeClr val="dk1"/>
              </a:lnRef>
              <a:fillRef idx="1">
                <a:schemeClr val="lt1"/>
              </a:fillRef>
              <a:effectRef idx="0">
                <a:schemeClr val="dk1"/>
              </a:effectRef>
              <a:fontRef idx="minor"/>
            </p:style>
          </p:sp>
          <p:sp>
            <p:nvSpPr>
              <p:cNvPr id="504" name="CustomShape 110">
                <a:extLst>
                  <a:ext uri="{FF2B5EF4-FFF2-40B4-BE49-F238E27FC236}">
                    <a16:creationId xmlns:a16="http://schemas.microsoft.com/office/drawing/2014/main" id="{014EDA3C-40EE-4F44-8AC4-58A26FD60261}"/>
                  </a:ext>
                </a:extLst>
              </p:cNvPr>
              <p:cNvSpPr/>
              <p:nvPr/>
            </p:nvSpPr>
            <p:spPr>
              <a:xfrm rot="10800000">
                <a:off x="14438520" y="2500200"/>
                <a:ext cx="675000" cy="698760"/>
              </a:xfrm>
              <a:custGeom>
                <a:avLst/>
                <a:gdLst/>
                <a:ahLst/>
                <a:cxnLst/>
                <a:rect l="l" t="t" r="r" b="b"/>
                <a:pathLst>
                  <a:path w="1864215" h="1840618">
                    <a:moveTo>
                      <a:pt x="-49" y="1840511"/>
                    </a:moveTo>
                    <a:lnTo>
                      <a:pt x="1864167" y="-107"/>
                    </a:lnTo>
                  </a:path>
                </a:pathLst>
              </a:custGeom>
              <a:ln/>
            </p:spPr>
            <p:style>
              <a:lnRef idx="2">
                <a:schemeClr val="dk1"/>
              </a:lnRef>
              <a:fillRef idx="1">
                <a:schemeClr val="lt1"/>
              </a:fillRef>
              <a:effectRef idx="0">
                <a:schemeClr val="dk1"/>
              </a:effectRef>
              <a:fontRef idx="minor"/>
            </p:style>
          </p:sp>
          <p:sp>
            <p:nvSpPr>
              <p:cNvPr id="505" name="CustomShape 111">
                <a:extLst>
                  <a:ext uri="{FF2B5EF4-FFF2-40B4-BE49-F238E27FC236}">
                    <a16:creationId xmlns:a16="http://schemas.microsoft.com/office/drawing/2014/main" id="{4F55F339-9AB1-4D94-BC38-3DA3618114D2}"/>
                  </a:ext>
                </a:extLst>
              </p:cNvPr>
              <p:cNvSpPr/>
              <p:nvPr/>
            </p:nvSpPr>
            <p:spPr>
              <a:xfrm rot="10800000">
                <a:off x="14438520" y="2499840"/>
                <a:ext cx="675000" cy="349200"/>
              </a:xfrm>
              <a:custGeom>
                <a:avLst/>
                <a:gdLst/>
                <a:ahLst/>
                <a:cxnLst/>
                <a:rect l="l" t="t" r="r" b="b"/>
                <a:pathLst>
                  <a:path w="1864215" h="920309">
                    <a:moveTo>
                      <a:pt x="-49" y="920242"/>
                    </a:moveTo>
                    <a:lnTo>
                      <a:pt x="1864167" y="-67"/>
                    </a:lnTo>
                  </a:path>
                </a:pathLst>
              </a:custGeom>
              <a:ln/>
            </p:spPr>
            <p:style>
              <a:lnRef idx="2">
                <a:schemeClr val="dk1"/>
              </a:lnRef>
              <a:fillRef idx="1">
                <a:schemeClr val="lt1"/>
              </a:fillRef>
              <a:effectRef idx="0">
                <a:schemeClr val="dk1"/>
              </a:effectRef>
              <a:fontRef idx="minor"/>
            </p:style>
          </p:sp>
          <p:sp>
            <p:nvSpPr>
              <p:cNvPr id="506" name="CustomShape 112">
                <a:extLst>
                  <a:ext uri="{FF2B5EF4-FFF2-40B4-BE49-F238E27FC236}">
                    <a16:creationId xmlns:a16="http://schemas.microsoft.com/office/drawing/2014/main" id="{69596826-2124-45A8-8A3D-CB2A464F1DAB}"/>
                  </a:ext>
                </a:extLst>
              </p:cNvPr>
              <p:cNvSpPr/>
              <p:nvPr/>
            </p:nvSpPr>
            <p:spPr>
              <a:xfrm rot="10800000">
                <a:off x="14438520" y="2496600"/>
                <a:ext cx="675000" cy="2520"/>
              </a:xfrm>
              <a:custGeom>
                <a:avLst/>
                <a:gdLst/>
                <a:ahLst/>
                <a:cxnLst/>
                <a:rect l="l" t="t" r="r" b="b"/>
                <a:pathLst>
                  <a:path w="1864215" h="7784">
                    <a:moveTo>
                      <a:pt x="-49" y="-28"/>
                    </a:moveTo>
                    <a:lnTo>
                      <a:pt x="1864167" y="-28"/>
                    </a:lnTo>
                  </a:path>
                </a:pathLst>
              </a:custGeom>
              <a:ln/>
            </p:spPr>
            <p:style>
              <a:lnRef idx="2">
                <a:schemeClr val="dk1"/>
              </a:lnRef>
              <a:fillRef idx="1">
                <a:schemeClr val="lt1"/>
              </a:fillRef>
              <a:effectRef idx="0">
                <a:schemeClr val="dk1"/>
              </a:effectRef>
              <a:fontRef idx="minor"/>
            </p:style>
          </p:sp>
          <p:sp>
            <p:nvSpPr>
              <p:cNvPr id="507" name="CustomShape 113">
                <a:extLst>
                  <a:ext uri="{FF2B5EF4-FFF2-40B4-BE49-F238E27FC236}">
                    <a16:creationId xmlns:a16="http://schemas.microsoft.com/office/drawing/2014/main" id="{57002B4C-5B22-4983-A456-AF1F63F9EF49}"/>
                  </a:ext>
                </a:extLst>
              </p:cNvPr>
              <p:cNvSpPr/>
              <p:nvPr/>
            </p:nvSpPr>
            <p:spPr>
              <a:xfrm rot="10800000">
                <a:off x="14438520" y="2149920"/>
                <a:ext cx="675000" cy="349200"/>
              </a:xfrm>
              <a:custGeom>
                <a:avLst/>
                <a:gdLst/>
                <a:ahLst/>
                <a:cxnLst/>
                <a:rect l="l" t="t" r="r" b="b"/>
                <a:pathLst>
                  <a:path w="1864215" h="920309">
                    <a:moveTo>
                      <a:pt x="-49" y="12"/>
                    </a:moveTo>
                    <a:lnTo>
                      <a:pt x="1864167" y="920321"/>
                    </a:lnTo>
                  </a:path>
                </a:pathLst>
              </a:custGeom>
              <a:ln/>
            </p:spPr>
            <p:style>
              <a:lnRef idx="2">
                <a:schemeClr val="dk1"/>
              </a:lnRef>
              <a:fillRef idx="1">
                <a:schemeClr val="lt1"/>
              </a:fillRef>
              <a:effectRef idx="0">
                <a:schemeClr val="dk1"/>
              </a:effectRef>
              <a:fontRef idx="minor"/>
            </p:style>
          </p:sp>
          <p:sp>
            <p:nvSpPr>
              <p:cNvPr id="508" name="CustomShape 114">
                <a:extLst>
                  <a:ext uri="{FF2B5EF4-FFF2-40B4-BE49-F238E27FC236}">
                    <a16:creationId xmlns:a16="http://schemas.microsoft.com/office/drawing/2014/main" id="{12C04DBA-4825-4D8F-BDEE-248D90E97A20}"/>
                  </a:ext>
                </a:extLst>
              </p:cNvPr>
              <p:cNvSpPr/>
              <p:nvPr/>
            </p:nvSpPr>
            <p:spPr>
              <a:xfrm rot="10800000">
                <a:off x="14438520" y="2150280"/>
                <a:ext cx="675000" cy="1048680"/>
              </a:xfrm>
              <a:custGeom>
                <a:avLst/>
                <a:gdLst/>
                <a:ahLst/>
                <a:cxnLst/>
                <a:rect l="l" t="t" r="r" b="b"/>
                <a:pathLst>
                  <a:path w="1864215" h="2760927">
                    <a:moveTo>
                      <a:pt x="-49" y="2760860"/>
                    </a:moveTo>
                    <a:lnTo>
                      <a:pt x="1864167" y="-67"/>
                    </a:lnTo>
                  </a:path>
                </a:pathLst>
              </a:custGeom>
              <a:ln/>
            </p:spPr>
            <p:style>
              <a:lnRef idx="2">
                <a:schemeClr val="dk1"/>
              </a:lnRef>
              <a:fillRef idx="1">
                <a:schemeClr val="lt1"/>
              </a:fillRef>
              <a:effectRef idx="0">
                <a:schemeClr val="dk1"/>
              </a:effectRef>
              <a:fontRef idx="minor"/>
            </p:style>
          </p:sp>
          <p:sp>
            <p:nvSpPr>
              <p:cNvPr id="509" name="CustomShape 115">
                <a:extLst>
                  <a:ext uri="{FF2B5EF4-FFF2-40B4-BE49-F238E27FC236}">
                    <a16:creationId xmlns:a16="http://schemas.microsoft.com/office/drawing/2014/main" id="{6E299B0A-1574-4DF0-ABD0-EA790DE269D9}"/>
                  </a:ext>
                </a:extLst>
              </p:cNvPr>
              <p:cNvSpPr/>
              <p:nvPr/>
            </p:nvSpPr>
            <p:spPr>
              <a:xfrm rot="10800000">
                <a:off x="14438520" y="2150640"/>
                <a:ext cx="675000" cy="698760"/>
              </a:xfrm>
              <a:custGeom>
                <a:avLst/>
                <a:gdLst/>
                <a:ahLst/>
                <a:cxnLst/>
                <a:rect l="l" t="t" r="r" b="b"/>
                <a:pathLst>
                  <a:path w="1864215" h="1840618">
                    <a:moveTo>
                      <a:pt x="-49" y="1840591"/>
                    </a:moveTo>
                    <a:lnTo>
                      <a:pt x="1864167" y="-28"/>
                    </a:lnTo>
                  </a:path>
                </a:pathLst>
              </a:custGeom>
              <a:ln/>
            </p:spPr>
            <p:style>
              <a:lnRef idx="2">
                <a:schemeClr val="dk1"/>
              </a:lnRef>
              <a:fillRef idx="1">
                <a:schemeClr val="lt1"/>
              </a:fillRef>
              <a:effectRef idx="0">
                <a:schemeClr val="dk1"/>
              </a:effectRef>
              <a:fontRef idx="minor"/>
            </p:style>
          </p:sp>
          <p:sp>
            <p:nvSpPr>
              <p:cNvPr id="510" name="CustomShape 116">
                <a:extLst>
                  <a:ext uri="{FF2B5EF4-FFF2-40B4-BE49-F238E27FC236}">
                    <a16:creationId xmlns:a16="http://schemas.microsoft.com/office/drawing/2014/main" id="{961544DB-146D-4C42-BD24-602C694ED94D}"/>
                  </a:ext>
                </a:extLst>
              </p:cNvPr>
              <p:cNvSpPr/>
              <p:nvPr/>
            </p:nvSpPr>
            <p:spPr>
              <a:xfrm rot="10800000">
                <a:off x="14438520" y="2149920"/>
                <a:ext cx="675000" cy="349200"/>
              </a:xfrm>
              <a:custGeom>
                <a:avLst/>
                <a:gdLst/>
                <a:ahLst/>
                <a:cxnLst/>
                <a:rect l="l" t="t" r="r" b="b"/>
                <a:pathLst>
                  <a:path w="1864215" h="920309">
                    <a:moveTo>
                      <a:pt x="-49" y="920321"/>
                    </a:moveTo>
                    <a:lnTo>
                      <a:pt x="1864167" y="12"/>
                    </a:lnTo>
                  </a:path>
                </a:pathLst>
              </a:custGeom>
              <a:ln/>
            </p:spPr>
            <p:style>
              <a:lnRef idx="2">
                <a:schemeClr val="dk1"/>
              </a:lnRef>
              <a:fillRef idx="1">
                <a:schemeClr val="lt1"/>
              </a:fillRef>
              <a:effectRef idx="0">
                <a:schemeClr val="dk1"/>
              </a:effectRef>
              <a:fontRef idx="minor"/>
            </p:style>
          </p:sp>
          <p:sp>
            <p:nvSpPr>
              <p:cNvPr id="511" name="CustomShape 117">
                <a:extLst>
                  <a:ext uri="{FF2B5EF4-FFF2-40B4-BE49-F238E27FC236}">
                    <a16:creationId xmlns:a16="http://schemas.microsoft.com/office/drawing/2014/main" id="{C8D74750-0892-48BA-8142-7240724B106A}"/>
                  </a:ext>
                </a:extLst>
              </p:cNvPr>
              <p:cNvSpPr/>
              <p:nvPr/>
            </p:nvSpPr>
            <p:spPr>
              <a:xfrm rot="10800000">
                <a:off x="14438520" y="2147040"/>
                <a:ext cx="675000" cy="2520"/>
              </a:xfrm>
              <a:custGeom>
                <a:avLst/>
                <a:gdLst/>
                <a:ahLst/>
                <a:cxnLst/>
                <a:rect l="l" t="t" r="r" b="b"/>
                <a:pathLst>
                  <a:path w="1864215" h="7784">
                    <a:moveTo>
                      <a:pt x="-49" y="52"/>
                    </a:moveTo>
                    <a:lnTo>
                      <a:pt x="1864167" y="52"/>
                    </a:lnTo>
                  </a:path>
                </a:pathLst>
              </a:custGeom>
              <a:ln/>
            </p:spPr>
            <p:style>
              <a:lnRef idx="2">
                <a:schemeClr val="dk1"/>
              </a:lnRef>
              <a:fillRef idx="1">
                <a:schemeClr val="lt1"/>
              </a:fillRef>
              <a:effectRef idx="0">
                <a:schemeClr val="dk1"/>
              </a:effectRef>
              <a:fontRef idx="minor"/>
            </p:style>
          </p:sp>
          <p:sp>
            <p:nvSpPr>
              <p:cNvPr id="512" name="CustomShape 118">
                <a:extLst>
                  <a:ext uri="{FF2B5EF4-FFF2-40B4-BE49-F238E27FC236}">
                    <a16:creationId xmlns:a16="http://schemas.microsoft.com/office/drawing/2014/main" id="{1EF44D1C-D8BF-4000-BD1D-B6C3CEA84F90}"/>
                  </a:ext>
                </a:extLst>
              </p:cNvPr>
              <p:cNvSpPr/>
              <p:nvPr/>
            </p:nvSpPr>
            <p:spPr>
              <a:xfrm rot="10800000">
                <a:off x="13763160" y="3373920"/>
                <a:ext cx="675000" cy="174600"/>
              </a:xfrm>
              <a:custGeom>
                <a:avLst/>
                <a:gdLst/>
                <a:ahLst/>
                <a:cxnLst/>
                <a:rect l="l" t="t" r="r" b="b"/>
                <a:pathLst>
                  <a:path w="1864215" h="460154">
                    <a:moveTo>
                      <a:pt x="112" y="-246"/>
                    </a:moveTo>
                    <a:lnTo>
                      <a:pt x="1864328" y="459909"/>
                    </a:lnTo>
                  </a:path>
                </a:pathLst>
              </a:custGeom>
              <a:ln/>
            </p:spPr>
            <p:style>
              <a:lnRef idx="2">
                <a:schemeClr val="dk1"/>
              </a:lnRef>
              <a:fillRef idx="1">
                <a:schemeClr val="lt1"/>
              </a:fillRef>
              <a:effectRef idx="0">
                <a:schemeClr val="dk1"/>
              </a:effectRef>
              <a:fontRef idx="minor"/>
            </p:style>
          </p:sp>
          <p:sp>
            <p:nvSpPr>
              <p:cNvPr id="513" name="CustomShape 119">
                <a:extLst>
                  <a:ext uri="{FF2B5EF4-FFF2-40B4-BE49-F238E27FC236}">
                    <a16:creationId xmlns:a16="http://schemas.microsoft.com/office/drawing/2014/main" id="{8DBF0443-AE14-4D9C-9927-1AA8E291EFB3}"/>
                  </a:ext>
                </a:extLst>
              </p:cNvPr>
              <p:cNvSpPr/>
              <p:nvPr/>
            </p:nvSpPr>
            <p:spPr>
              <a:xfrm rot="10800000">
                <a:off x="13763160" y="3024360"/>
                <a:ext cx="675000" cy="524160"/>
              </a:xfrm>
              <a:custGeom>
                <a:avLst/>
                <a:gdLst/>
                <a:ahLst/>
                <a:cxnLst/>
                <a:rect l="l" t="t" r="r" b="b"/>
                <a:pathLst>
                  <a:path w="1864215" h="1380463">
                    <a:moveTo>
                      <a:pt x="112" y="-206"/>
                    </a:moveTo>
                    <a:lnTo>
                      <a:pt x="1864328" y="1380258"/>
                    </a:lnTo>
                  </a:path>
                </a:pathLst>
              </a:custGeom>
              <a:ln/>
            </p:spPr>
            <p:style>
              <a:lnRef idx="2">
                <a:schemeClr val="dk1"/>
              </a:lnRef>
              <a:fillRef idx="1">
                <a:schemeClr val="lt1"/>
              </a:fillRef>
              <a:effectRef idx="0">
                <a:schemeClr val="dk1"/>
              </a:effectRef>
              <a:fontRef idx="minor"/>
            </p:style>
          </p:sp>
          <p:sp>
            <p:nvSpPr>
              <p:cNvPr id="514" name="CustomShape 120">
                <a:extLst>
                  <a:ext uri="{FF2B5EF4-FFF2-40B4-BE49-F238E27FC236}">
                    <a16:creationId xmlns:a16="http://schemas.microsoft.com/office/drawing/2014/main" id="{44C9E995-30A7-4C11-B36A-4E9B11A382D8}"/>
                  </a:ext>
                </a:extLst>
              </p:cNvPr>
              <p:cNvSpPr/>
              <p:nvPr/>
            </p:nvSpPr>
            <p:spPr>
              <a:xfrm rot="10800000">
                <a:off x="13763160" y="3198960"/>
                <a:ext cx="675000" cy="174600"/>
              </a:xfrm>
              <a:custGeom>
                <a:avLst/>
                <a:gdLst/>
                <a:ahLst/>
                <a:cxnLst/>
                <a:rect l="l" t="t" r="r" b="b"/>
                <a:pathLst>
                  <a:path w="1864215" h="460154">
                    <a:moveTo>
                      <a:pt x="112" y="459949"/>
                    </a:moveTo>
                    <a:lnTo>
                      <a:pt x="1864328" y="-206"/>
                    </a:lnTo>
                  </a:path>
                </a:pathLst>
              </a:custGeom>
              <a:ln/>
            </p:spPr>
            <p:style>
              <a:lnRef idx="2">
                <a:schemeClr val="dk1"/>
              </a:lnRef>
              <a:fillRef idx="1">
                <a:schemeClr val="lt1"/>
              </a:fillRef>
              <a:effectRef idx="0">
                <a:schemeClr val="dk1"/>
              </a:effectRef>
              <a:fontRef idx="minor"/>
            </p:style>
          </p:sp>
          <p:sp>
            <p:nvSpPr>
              <p:cNvPr id="515" name="CustomShape 121">
                <a:extLst>
                  <a:ext uri="{FF2B5EF4-FFF2-40B4-BE49-F238E27FC236}">
                    <a16:creationId xmlns:a16="http://schemas.microsoft.com/office/drawing/2014/main" id="{D87501DE-92F0-4B0C-8609-2C80BCA013B5}"/>
                  </a:ext>
                </a:extLst>
              </p:cNvPr>
              <p:cNvSpPr/>
              <p:nvPr/>
            </p:nvSpPr>
            <p:spPr>
              <a:xfrm rot="10800000">
                <a:off x="13763160" y="3024360"/>
                <a:ext cx="675000" cy="174600"/>
              </a:xfrm>
              <a:custGeom>
                <a:avLst/>
                <a:gdLst/>
                <a:ahLst/>
                <a:cxnLst/>
                <a:rect l="l" t="t" r="r" b="b"/>
                <a:pathLst>
                  <a:path w="1864215" h="460154">
                    <a:moveTo>
                      <a:pt x="112" y="-166"/>
                    </a:moveTo>
                    <a:lnTo>
                      <a:pt x="1864328" y="459988"/>
                    </a:lnTo>
                  </a:path>
                </a:pathLst>
              </a:custGeom>
              <a:ln/>
            </p:spPr>
            <p:style>
              <a:lnRef idx="2">
                <a:schemeClr val="dk1"/>
              </a:lnRef>
              <a:fillRef idx="1">
                <a:schemeClr val="lt1"/>
              </a:fillRef>
              <a:effectRef idx="0">
                <a:schemeClr val="dk1"/>
              </a:effectRef>
              <a:fontRef idx="minor"/>
            </p:style>
          </p:sp>
          <p:sp>
            <p:nvSpPr>
              <p:cNvPr id="516" name="CustomShape 122">
                <a:extLst>
                  <a:ext uri="{FF2B5EF4-FFF2-40B4-BE49-F238E27FC236}">
                    <a16:creationId xmlns:a16="http://schemas.microsoft.com/office/drawing/2014/main" id="{B771F16F-6481-4072-9ACE-F512AC5580EF}"/>
                  </a:ext>
                </a:extLst>
              </p:cNvPr>
              <p:cNvSpPr/>
              <p:nvPr/>
            </p:nvSpPr>
            <p:spPr>
              <a:xfrm rot="10800000">
                <a:off x="13763160" y="2849400"/>
                <a:ext cx="675000" cy="524160"/>
              </a:xfrm>
              <a:custGeom>
                <a:avLst/>
                <a:gdLst/>
                <a:ahLst/>
                <a:cxnLst/>
                <a:rect l="l" t="t" r="r" b="b"/>
                <a:pathLst>
                  <a:path w="1864215" h="1380463">
                    <a:moveTo>
                      <a:pt x="112" y="1380297"/>
                    </a:moveTo>
                    <a:lnTo>
                      <a:pt x="1864328" y="-166"/>
                    </a:lnTo>
                  </a:path>
                </a:pathLst>
              </a:custGeom>
              <a:ln/>
            </p:spPr>
            <p:style>
              <a:lnRef idx="2">
                <a:schemeClr val="dk1"/>
              </a:lnRef>
              <a:fillRef idx="1">
                <a:schemeClr val="lt1"/>
              </a:fillRef>
              <a:effectRef idx="0">
                <a:schemeClr val="dk1"/>
              </a:effectRef>
              <a:fontRef idx="minor"/>
            </p:style>
          </p:sp>
          <p:sp>
            <p:nvSpPr>
              <p:cNvPr id="517" name="CustomShape 123">
                <a:extLst>
                  <a:ext uri="{FF2B5EF4-FFF2-40B4-BE49-F238E27FC236}">
                    <a16:creationId xmlns:a16="http://schemas.microsoft.com/office/drawing/2014/main" id="{8C0F9978-652F-4A8C-AEF2-097ADA4FACFD}"/>
                  </a:ext>
                </a:extLst>
              </p:cNvPr>
              <p:cNvSpPr/>
              <p:nvPr/>
            </p:nvSpPr>
            <p:spPr>
              <a:xfrm rot="10800000">
                <a:off x="13763160" y="2849040"/>
                <a:ext cx="675000" cy="174600"/>
              </a:xfrm>
              <a:custGeom>
                <a:avLst/>
                <a:gdLst/>
                <a:ahLst/>
                <a:cxnLst/>
                <a:rect l="l" t="t" r="r" b="b"/>
                <a:pathLst>
                  <a:path w="1864215" h="460154">
                    <a:moveTo>
                      <a:pt x="112" y="460028"/>
                    </a:moveTo>
                    <a:lnTo>
                      <a:pt x="1864328" y="-127"/>
                    </a:lnTo>
                  </a:path>
                </a:pathLst>
              </a:custGeom>
              <a:ln/>
            </p:spPr>
            <p:style>
              <a:lnRef idx="2">
                <a:schemeClr val="dk1"/>
              </a:lnRef>
              <a:fillRef idx="1">
                <a:schemeClr val="lt1"/>
              </a:fillRef>
              <a:effectRef idx="0">
                <a:schemeClr val="dk1"/>
              </a:effectRef>
              <a:fontRef idx="minor"/>
            </p:style>
          </p:sp>
          <p:sp>
            <p:nvSpPr>
              <p:cNvPr id="518" name="CustomShape 124">
                <a:extLst>
                  <a:ext uri="{FF2B5EF4-FFF2-40B4-BE49-F238E27FC236}">
                    <a16:creationId xmlns:a16="http://schemas.microsoft.com/office/drawing/2014/main" id="{17AD5E50-F00D-4D94-907B-AF6431BAF5A8}"/>
                  </a:ext>
                </a:extLst>
              </p:cNvPr>
              <p:cNvSpPr/>
              <p:nvPr/>
            </p:nvSpPr>
            <p:spPr>
              <a:xfrm rot="10800000">
                <a:off x="13763160" y="2499840"/>
                <a:ext cx="675000" cy="873720"/>
              </a:xfrm>
              <a:custGeom>
                <a:avLst/>
                <a:gdLst/>
                <a:ahLst/>
                <a:cxnLst/>
                <a:rect l="l" t="t" r="r" b="b"/>
                <a:pathLst>
                  <a:path w="1864215" h="2300772">
                    <a:moveTo>
                      <a:pt x="112" y="2300646"/>
                    </a:moveTo>
                    <a:lnTo>
                      <a:pt x="1864328" y="-127"/>
                    </a:lnTo>
                  </a:path>
                </a:pathLst>
              </a:custGeom>
              <a:ln/>
            </p:spPr>
            <p:style>
              <a:lnRef idx="2">
                <a:schemeClr val="dk1"/>
              </a:lnRef>
              <a:fillRef idx="1">
                <a:schemeClr val="lt1"/>
              </a:fillRef>
              <a:effectRef idx="0">
                <a:schemeClr val="dk1"/>
              </a:effectRef>
              <a:fontRef idx="minor"/>
            </p:style>
          </p:sp>
          <p:sp>
            <p:nvSpPr>
              <p:cNvPr id="519" name="CustomShape 125">
                <a:extLst>
                  <a:ext uri="{FF2B5EF4-FFF2-40B4-BE49-F238E27FC236}">
                    <a16:creationId xmlns:a16="http://schemas.microsoft.com/office/drawing/2014/main" id="{566AD737-F271-4BC6-B4AC-897031B2BB31}"/>
                  </a:ext>
                </a:extLst>
              </p:cNvPr>
              <p:cNvSpPr/>
              <p:nvPr/>
            </p:nvSpPr>
            <p:spPr>
              <a:xfrm rot="10800000">
                <a:off x="13763160" y="2499840"/>
                <a:ext cx="675000" cy="524160"/>
              </a:xfrm>
              <a:custGeom>
                <a:avLst/>
                <a:gdLst/>
                <a:ahLst/>
                <a:cxnLst/>
                <a:rect l="l" t="t" r="r" b="b"/>
                <a:pathLst>
                  <a:path w="1864215" h="1380463">
                    <a:moveTo>
                      <a:pt x="112" y="1380377"/>
                    </a:moveTo>
                    <a:lnTo>
                      <a:pt x="1864328" y="-87"/>
                    </a:lnTo>
                  </a:path>
                </a:pathLst>
              </a:custGeom>
              <a:ln/>
            </p:spPr>
            <p:style>
              <a:lnRef idx="2">
                <a:schemeClr val="dk1"/>
              </a:lnRef>
              <a:fillRef idx="1">
                <a:schemeClr val="lt1"/>
              </a:fillRef>
              <a:effectRef idx="0">
                <a:schemeClr val="dk1"/>
              </a:effectRef>
              <a:fontRef idx="minor"/>
            </p:style>
          </p:sp>
          <p:sp>
            <p:nvSpPr>
              <p:cNvPr id="520" name="CustomShape 126">
                <a:extLst>
                  <a:ext uri="{FF2B5EF4-FFF2-40B4-BE49-F238E27FC236}">
                    <a16:creationId xmlns:a16="http://schemas.microsoft.com/office/drawing/2014/main" id="{77A0A423-3741-4BFE-BB06-ABF3FFFD80A9}"/>
                  </a:ext>
                </a:extLst>
              </p:cNvPr>
              <p:cNvSpPr/>
              <p:nvPr/>
            </p:nvSpPr>
            <p:spPr>
              <a:xfrm rot="10800000">
                <a:off x="13763160" y="2150280"/>
                <a:ext cx="675000" cy="1223280"/>
              </a:xfrm>
              <a:custGeom>
                <a:avLst/>
                <a:gdLst/>
                <a:ahLst/>
                <a:cxnLst/>
                <a:rect l="l" t="t" r="r" b="b"/>
                <a:pathLst>
                  <a:path w="1864215" h="3221081">
                    <a:moveTo>
                      <a:pt x="112" y="3220995"/>
                    </a:moveTo>
                    <a:lnTo>
                      <a:pt x="1864328" y="-87"/>
                    </a:lnTo>
                  </a:path>
                </a:pathLst>
              </a:custGeom>
              <a:ln/>
            </p:spPr>
            <p:style>
              <a:lnRef idx="2">
                <a:schemeClr val="dk1"/>
              </a:lnRef>
              <a:fillRef idx="1">
                <a:schemeClr val="lt1"/>
              </a:fillRef>
              <a:effectRef idx="0">
                <a:schemeClr val="dk1"/>
              </a:effectRef>
              <a:fontRef idx="minor"/>
            </p:style>
          </p:sp>
          <p:sp>
            <p:nvSpPr>
              <p:cNvPr id="521" name="CustomShape 127">
                <a:extLst>
                  <a:ext uri="{FF2B5EF4-FFF2-40B4-BE49-F238E27FC236}">
                    <a16:creationId xmlns:a16="http://schemas.microsoft.com/office/drawing/2014/main" id="{D4724CFE-C2E4-44B7-87CE-A166797F55A4}"/>
                  </a:ext>
                </a:extLst>
              </p:cNvPr>
              <p:cNvSpPr/>
              <p:nvPr/>
            </p:nvSpPr>
            <p:spPr>
              <a:xfrm rot="10800000">
                <a:off x="13763160" y="2150280"/>
                <a:ext cx="675000" cy="873720"/>
              </a:xfrm>
              <a:custGeom>
                <a:avLst/>
                <a:gdLst/>
                <a:ahLst/>
                <a:cxnLst/>
                <a:rect l="l" t="t" r="r" b="b"/>
                <a:pathLst>
                  <a:path w="1864215" h="2300772">
                    <a:moveTo>
                      <a:pt x="112" y="2300725"/>
                    </a:moveTo>
                    <a:lnTo>
                      <a:pt x="1864328" y="-47"/>
                    </a:lnTo>
                  </a:path>
                </a:pathLst>
              </a:custGeom>
              <a:ln/>
            </p:spPr>
            <p:style>
              <a:lnRef idx="2">
                <a:schemeClr val="dk1"/>
              </a:lnRef>
              <a:fillRef idx="1">
                <a:schemeClr val="lt1"/>
              </a:fillRef>
              <a:effectRef idx="0">
                <a:schemeClr val="dk1"/>
              </a:effectRef>
              <a:fontRef idx="minor"/>
            </p:style>
          </p:sp>
          <p:sp>
            <p:nvSpPr>
              <p:cNvPr id="522" name="CustomShape 128">
                <a:extLst>
                  <a:ext uri="{FF2B5EF4-FFF2-40B4-BE49-F238E27FC236}">
                    <a16:creationId xmlns:a16="http://schemas.microsoft.com/office/drawing/2014/main" id="{000F8BD9-BCF8-43B0-BD6D-4D9EBB13C270}"/>
                  </a:ext>
                </a:extLst>
              </p:cNvPr>
              <p:cNvSpPr/>
              <p:nvPr/>
            </p:nvSpPr>
            <p:spPr>
              <a:xfrm rot="10800000">
                <a:off x="14438520" y="3546000"/>
                <a:ext cx="675000" cy="2520"/>
              </a:xfrm>
              <a:custGeom>
                <a:avLst/>
                <a:gdLst/>
                <a:ahLst/>
                <a:cxnLst/>
                <a:rect l="l" t="t" r="r" b="b"/>
                <a:pathLst>
                  <a:path w="1864215" h="7784">
                    <a:moveTo>
                      <a:pt x="-49" y="-265"/>
                    </a:moveTo>
                    <a:lnTo>
                      <a:pt x="1864167" y="-265"/>
                    </a:lnTo>
                  </a:path>
                </a:pathLst>
              </a:custGeom>
              <a:ln/>
            </p:spPr>
            <p:style>
              <a:lnRef idx="2">
                <a:schemeClr val="dk1"/>
              </a:lnRef>
              <a:fillRef idx="1">
                <a:schemeClr val="lt1"/>
              </a:fillRef>
              <a:effectRef idx="0">
                <a:schemeClr val="dk1"/>
              </a:effectRef>
              <a:fontRef idx="minor"/>
            </p:style>
          </p:sp>
          <p:sp>
            <p:nvSpPr>
              <p:cNvPr id="523" name="CustomShape 129">
                <a:extLst>
                  <a:ext uri="{FF2B5EF4-FFF2-40B4-BE49-F238E27FC236}">
                    <a16:creationId xmlns:a16="http://schemas.microsoft.com/office/drawing/2014/main" id="{9BF600D0-3299-43A5-A30E-278634010840}"/>
                  </a:ext>
                </a:extLst>
              </p:cNvPr>
              <p:cNvSpPr/>
              <p:nvPr/>
            </p:nvSpPr>
            <p:spPr>
              <a:xfrm rot="10800000">
                <a:off x="14438520" y="3199320"/>
                <a:ext cx="675000" cy="349200"/>
              </a:xfrm>
              <a:custGeom>
                <a:avLst/>
                <a:gdLst/>
                <a:ahLst/>
                <a:cxnLst/>
                <a:rect l="l" t="t" r="r" b="b"/>
                <a:pathLst>
                  <a:path w="1864215" h="920309">
                    <a:moveTo>
                      <a:pt x="-49" y="920083"/>
                    </a:moveTo>
                    <a:lnTo>
                      <a:pt x="1864167" y="-226"/>
                    </a:lnTo>
                  </a:path>
                </a:pathLst>
              </a:custGeom>
              <a:ln/>
            </p:spPr>
            <p:style>
              <a:lnRef idx="2">
                <a:schemeClr val="dk1"/>
              </a:lnRef>
              <a:fillRef idx="1">
                <a:schemeClr val="lt1"/>
              </a:fillRef>
              <a:effectRef idx="0">
                <a:schemeClr val="dk1"/>
              </a:effectRef>
              <a:fontRef idx="minor"/>
            </p:style>
          </p:sp>
          <p:sp>
            <p:nvSpPr>
              <p:cNvPr id="524" name="CustomShape 130">
                <a:extLst>
                  <a:ext uri="{FF2B5EF4-FFF2-40B4-BE49-F238E27FC236}">
                    <a16:creationId xmlns:a16="http://schemas.microsoft.com/office/drawing/2014/main" id="{259E1065-6EB1-4BF1-81C0-037FC680256D}"/>
                  </a:ext>
                </a:extLst>
              </p:cNvPr>
              <p:cNvSpPr/>
              <p:nvPr/>
            </p:nvSpPr>
            <p:spPr>
              <a:xfrm rot="10800000">
                <a:off x="14438520" y="2849760"/>
                <a:ext cx="675000" cy="698760"/>
              </a:xfrm>
              <a:custGeom>
                <a:avLst/>
                <a:gdLst/>
                <a:ahLst/>
                <a:cxnLst/>
                <a:rect l="l" t="t" r="r" b="b"/>
                <a:pathLst>
                  <a:path w="1864215" h="1840618">
                    <a:moveTo>
                      <a:pt x="-49" y="1840432"/>
                    </a:moveTo>
                    <a:lnTo>
                      <a:pt x="1864167" y="-186"/>
                    </a:lnTo>
                  </a:path>
                </a:pathLst>
              </a:custGeom>
              <a:ln/>
            </p:spPr>
            <p:style>
              <a:lnRef idx="2">
                <a:schemeClr val="dk1"/>
              </a:lnRef>
              <a:fillRef idx="1">
                <a:schemeClr val="lt1"/>
              </a:fillRef>
              <a:effectRef idx="0">
                <a:schemeClr val="dk1"/>
              </a:effectRef>
              <a:fontRef idx="minor"/>
            </p:style>
          </p:sp>
          <p:sp>
            <p:nvSpPr>
              <p:cNvPr id="525" name="CustomShape 131">
                <a:extLst>
                  <a:ext uri="{FF2B5EF4-FFF2-40B4-BE49-F238E27FC236}">
                    <a16:creationId xmlns:a16="http://schemas.microsoft.com/office/drawing/2014/main" id="{3B193350-8B35-49B9-83AB-D1434FD64918}"/>
                  </a:ext>
                </a:extLst>
              </p:cNvPr>
              <p:cNvSpPr/>
              <p:nvPr/>
            </p:nvSpPr>
            <p:spPr>
              <a:xfrm rot="10800000">
                <a:off x="14438520" y="2499840"/>
                <a:ext cx="675000" cy="1048680"/>
              </a:xfrm>
              <a:custGeom>
                <a:avLst/>
                <a:gdLst/>
                <a:ahLst/>
                <a:cxnLst/>
                <a:rect l="l" t="t" r="r" b="b"/>
                <a:pathLst>
                  <a:path w="1864215" h="2760927">
                    <a:moveTo>
                      <a:pt x="-49" y="2760781"/>
                    </a:moveTo>
                    <a:lnTo>
                      <a:pt x="1864167" y="-146"/>
                    </a:lnTo>
                  </a:path>
                </a:pathLst>
              </a:custGeom>
              <a:ln/>
            </p:spPr>
            <p:style>
              <a:lnRef idx="2">
                <a:schemeClr val="dk1"/>
              </a:lnRef>
              <a:fillRef idx="1">
                <a:schemeClr val="lt1"/>
              </a:fillRef>
              <a:effectRef idx="0">
                <a:schemeClr val="dk1"/>
              </a:effectRef>
              <a:fontRef idx="minor"/>
            </p:style>
          </p:sp>
          <p:sp>
            <p:nvSpPr>
              <p:cNvPr id="526" name="CustomShape 132">
                <a:extLst>
                  <a:ext uri="{FF2B5EF4-FFF2-40B4-BE49-F238E27FC236}">
                    <a16:creationId xmlns:a16="http://schemas.microsoft.com/office/drawing/2014/main" id="{53D99A9D-7237-4EE9-A954-7126C339D8AB}"/>
                  </a:ext>
                </a:extLst>
              </p:cNvPr>
              <p:cNvSpPr/>
              <p:nvPr/>
            </p:nvSpPr>
            <p:spPr>
              <a:xfrm rot="10800000">
                <a:off x="14438520" y="2150280"/>
                <a:ext cx="675000" cy="1398240"/>
              </a:xfrm>
              <a:custGeom>
                <a:avLst/>
                <a:gdLst/>
                <a:ahLst/>
                <a:cxnLst/>
                <a:rect l="l" t="t" r="r" b="b"/>
                <a:pathLst>
                  <a:path w="1864215" h="3681236">
                    <a:moveTo>
                      <a:pt x="-49" y="3681130"/>
                    </a:moveTo>
                    <a:lnTo>
                      <a:pt x="1864167" y="-107"/>
                    </a:lnTo>
                  </a:path>
                </a:pathLst>
              </a:custGeom>
              <a:ln/>
            </p:spPr>
            <p:style>
              <a:lnRef idx="2">
                <a:schemeClr val="dk1"/>
              </a:lnRef>
              <a:fillRef idx="1">
                <a:schemeClr val="lt1"/>
              </a:fillRef>
              <a:effectRef idx="0">
                <a:schemeClr val="dk1"/>
              </a:effectRef>
              <a:fontRef idx="minor"/>
            </p:style>
          </p:sp>
          <p:sp>
            <p:nvSpPr>
              <p:cNvPr id="527" name="CustomShape 133">
                <a:extLst>
                  <a:ext uri="{FF2B5EF4-FFF2-40B4-BE49-F238E27FC236}">
                    <a16:creationId xmlns:a16="http://schemas.microsoft.com/office/drawing/2014/main" id="{917E285C-7F3E-419E-AC50-51D47E4BCE7C}"/>
                  </a:ext>
                </a:extLst>
              </p:cNvPr>
              <p:cNvSpPr/>
              <p:nvPr/>
            </p:nvSpPr>
            <p:spPr>
              <a:xfrm rot="10800000">
                <a:off x="13763160" y="2674800"/>
                <a:ext cx="675000" cy="873720"/>
              </a:xfrm>
              <a:custGeom>
                <a:avLst/>
                <a:gdLst/>
                <a:ahLst/>
                <a:cxnLst/>
                <a:rect l="l" t="t" r="r" b="b"/>
                <a:pathLst>
                  <a:path w="1864215" h="2300772">
                    <a:moveTo>
                      <a:pt x="112" y="-166"/>
                    </a:moveTo>
                    <a:lnTo>
                      <a:pt x="1864328" y="2300607"/>
                    </a:lnTo>
                  </a:path>
                </a:pathLst>
              </a:custGeom>
              <a:ln/>
            </p:spPr>
            <p:style>
              <a:lnRef idx="2">
                <a:schemeClr val="dk1"/>
              </a:lnRef>
              <a:fillRef idx="1">
                <a:schemeClr val="lt1"/>
              </a:fillRef>
              <a:effectRef idx="0">
                <a:schemeClr val="dk1"/>
              </a:effectRef>
              <a:fontRef idx="minor"/>
            </p:style>
          </p:sp>
          <p:sp>
            <p:nvSpPr>
              <p:cNvPr id="528" name="CustomShape 134">
                <a:extLst>
                  <a:ext uri="{FF2B5EF4-FFF2-40B4-BE49-F238E27FC236}">
                    <a16:creationId xmlns:a16="http://schemas.microsoft.com/office/drawing/2014/main" id="{D320B12A-DB87-4034-837A-73647CBF05BC}"/>
                  </a:ext>
                </a:extLst>
              </p:cNvPr>
              <p:cNvSpPr/>
              <p:nvPr/>
            </p:nvSpPr>
            <p:spPr>
              <a:xfrm rot="10800000">
                <a:off x="13763160" y="2325240"/>
                <a:ext cx="675000" cy="1223280"/>
              </a:xfrm>
              <a:custGeom>
                <a:avLst/>
                <a:gdLst/>
                <a:ahLst/>
                <a:cxnLst/>
                <a:rect l="l" t="t" r="r" b="b"/>
                <a:pathLst>
                  <a:path w="1864215" h="3221081">
                    <a:moveTo>
                      <a:pt x="112" y="-127"/>
                    </a:moveTo>
                    <a:lnTo>
                      <a:pt x="1864328" y="3220955"/>
                    </a:lnTo>
                  </a:path>
                </a:pathLst>
              </a:custGeom>
              <a:ln/>
            </p:spPr>
            <p:style>
              <a:lnRef idx="2">
                <a:schemeClr val="dk1"/>
              </a:lnRef>
              <a:fillRef idx="1">
                <a:schemeClr val="lt1"/>
              </a:fillRef>
              <a:effectRef idx="0">
                <a:schemeClr val="dk1"/>
              </a:effectRef>
              <a:fontRef idx="minor"/>
            </p:style>
          </p:sp>
          <p:sp>
            <p:nvSpPr>
              <p:cNvPr id="529" name="CustomShape 135">
                <a:extLst>
                  <a:ext uri="{FF2B5EF4-FFF2-40B4-BE49-F238E27FC236}">
                    <a16:creationId xmlns:a16="http://schemas.microsoft.com/office/drawing/2014/main" id="{10503EE2-8DFE-44D5-AA00-47F5FF87E76F}"/>
                  </a:ext>
                </a:extLst>
              </p:cNvPr>
              <p:cNvSpPr/>
              <p:nvPr/>
            </p:nvSpPr>
            <p:spPr>
              <a:xfrm rot="10800000">
                <a:off x="13763160" y="2674800"/>
                <a:ext cx="675000" cy="524160"/>
              </a:xfrm>
              <a:custGeom>
                <a:avLst/>
                <a:gdLst/>
                <a:ahLst/>
                <a:cxnLst/>
                <a:rect l="l" t="t" r="r" b="b"/>
                <a:pathLst>
                  <a:path w="1864215" h="1380463">
                    <a:moveTo>
                      <a:pt x="112" y="-127"/>
                    </a:moveTo>
                    <a:lnTo>
                      <a:pt x="1864328" y="1380337"/>
                    </a:lnTo>
                  </a:path>
                </a:pathLst>
              </a:custGeom>
              <a:ln/>
            </p:spPr>
            <p:style>
              <a:lnRef idx="2">
                <a:schemeClr val="dk1"/>
              </a:lnRef>
              <a:fillRef idx="1">
                <a:schemeClr val="lt1"/>
              </a:fillRef>
              <a:effectRef idx="0">
                <a:schemeClr val="dk1"/>
              </a:effectRef>
              <a:fontRef idx="minor"/>
            </p:style>
          </p:sp>
          <p:sp>
            <p:nvSpPr>
              <p:cNvPr id="530" name="CustomShape 136">
                <a:extLst>
                  <a:ext uri="{FF2B5EF4-FFF2-40B4-BE49-F238E27FC236}">
                    <a16:creationId xmlns:a16="http://schemas.microsoft.com/office/drawing/2014/main" id="{72434A39-12B0-4DCC-BDCB-A86B96234A58}"/>
                  </a:ext>
                </a:extLst>
              </p:cNvPr>
              <p:cNvSpPr/>
              <p:nvPr/>
            </p:nvSpPr>
            <p:spPr>
              <a:xfrm rot="10800000">
                <a:off x="13763160" y="2325240"/>
                <a:ext cx="675000" cy="873720"/>
              </a:xfrm>
              <a:custGeom>
                <a:avLst/>
                <a:gdLst/>
                <a:ahLst/>
                <a:cxnLst/>
                <a:rect l="l" t="t" r="r" b="b"/>
                <a:pathLst>
                  <a:path w="1864215" h="2300772">
                    <a:moveTo>
                      <a:pt x="112" y="-87"/>
                    </a:moveTo>
                    <a:lnTo>
                      <a:pt x="1864328" y="2300686"/>
                    </a:lnTo>
                  </a:path>
                </a:pathLst>
              </a:custGeom>
              <a:ln/>
            </p:spPr>
            <p:style>
              <a:lnRef idx="2">
                <a:schemeClr val="dk1"/>
              </a:lnRef>
              <a:fillRef idx="1">
                <a:schemeClr val="lt1"/>
              </a:fillRef>
              <a:effectRef idx="0">
                <a:schemeClr val="dk1"/>
              </a:effectRef>
              <a:fontRef idx="minor"/>
            </p:style>
          </p:sp>
          <p:sp>
            <p:nvSpPr>
              <p:cNvPr id="531" name="CustomShape 137">
                <a:extLst>
                  <a:ext uri="{FF2B5EF4-FFF2-40B4-BE49-F238E27FC236}">
                    <a16:creationId xmlns:a16="http://schemas.microsoft.com/office/drawing/2014/main" id="{6AEA3D2C-8FE8-46F0-B5C4-C72A91C7BC14}"/>
                  </a:ext>
                </a:extLst>
              </p:cNvPr>
              <p:cNvSpPr/>
              <p:nvPr/>
            </p:nvSpPr>
            <p:spPr>
              <a:xfrm rot="10800000">
                <a:off x="13763160" y="2674440"/>
                <a:ext cx="675000" cy="174600"/>
              </a:xfrm>
              <a:custGeom>
                <a:avLst/>
                <a:gdLst/>
                <a:ahLst/>
                <a:cxnLst/>
                <a:rect l="l" t="t" r="r" b="b"/>
                <a:pathLst>
                  <a:path w="1864215" h="460154">
                    <a:moveTo>
                      <a:pt x="112" y="-87"/>
                    </a:moveTo>
                    <a:lnTo>
                      <a:pt x="1864328" y="460068"/>
                    </a:lnTo>
                  </a:path>
                </a:pathLst>
              </a:custGeom>
              <a:ln/>
            </p:spPr>
            <p:style>
              <a:lnRef idx="2">
                <a:schemeClr val="dk1"/>
              </a:lnRef>
              <a:fillRef idx="1">
                <a:schemeClr val="lt1"/>
              </a:fillRef>
              <a:effectRef idx="0">
                <a:schemeClr val="dk1"/>
              </a:effectRef>
              <a:fontRef idx="minor"/>
            </p:style>
          </p:sp>
          <p:sp>
            <p:nvSpPr>
              <p:cNvPr id="532" name="CustomShape 138">
                <a:extLst>
                  <a:ext uri="{FF2B5EF4-FFF2-40B4-BE49-F238E27FC236}">
                    <a16:creationId xmlns:a16="http://schemas.microsoft.com/office/drawing/2014/main" id="{5A325045-3DFC-46BE-9354-C7446C98ED8D}"/>
                  </a:ext>
                </a:extLst>
              </p:cNvPr>
              <p:cNvSpPr/>
              <p:nvPr/>
            </p:nvSpPr>
            <p:spPr>
              <a:xfrm rot="10800000">
                <a:off x="13763160" y="2325240"/>
                <a:ext cx="675000" cy="524160"/>
              </a:xfrm>
              <a:custGeom>
                <a:avLst/>
                <a:gdLst/>
                <a:ahLst/>
                <a:cxnLst/>
                <a:rect l="l" t="t" r="r" b="b"/>
                <a:pathLst>
                  <a:path w="1864215" h="1380463">
                    <a:moveTo>
                      <a:pt x="112" y="-47"/>
                    </a:moveTo>
                    <a:lnTo>
                      <a:pt x="1864328" y="1380416"/>
                    </a:lnTo>
                  </a:path>
                </a:pathLst>
              </a:custGeom>
              <a:ln/>
            </p:spPr>
            <p:style>
              <a:lnRef idx="2">
                <a:schemeClr val="dk1"/>
              </a:lnRef>
              <a:fillRef idx="1">
                <a:schemeClr val="lt1"/>
              </a:fillRef>
              <a:effectRef idx="0">
                <a:schemeClr val="dk1"/>
              </a:effectRef>
              <a:fontRef idx="minor"/>
            </p:style>
          </p:sp>
          <p:sp>
            <p:nvSpPr>
              <p:cNvPr id="533" name="CustomShape 139">
                <a:extLst>
                  <a:ext uri="{FF2B5EF4-FFF2-40B4-BE49-F238E27FC236}">
                    <a16:creationId xmlns:a16="http://schemas.microsoft.com/office/drawing/2014/main" id="{F1337BB6-3EFF-4E38-9B10-65E018BEA137}"/>
                  </a:ext>
                </a:extLst>
              </p:cNvPr>
              <p:cNvSpPr/>
              <p:nvPr/>
            </p:nvSpPr>
            <p:spPr>
              <a:xfrm rot="10800000">
                <a:off x="13763160" y="2499480"/>
                <a:ext cx="675000" cy="174600"/>
              </a:xfrm>
              <a:custGeom>
                <a:avLst/>
                <a:gdLst/>
                <a:ahLst/>
                <a:cxnLst/>
                <a:rect l="l" t="t" r="r" b="b"/>
                <a:pathLst>
                  <a:path w="1864215" h="460154">
                    <a:moveTo>
                      <a:pt x="112" y="460107"/>
                    </a:moveTo>
                    <a:lnTo>
                      <a:pt x="1864328" y="-47"/>
                    </a:lnTo>
                  </a:path>
                </a:pathLst>
              </a:custGeom>
              <a:ln/>
            </p:spPr>
            <p:style>
              <a:lnRef idx="2">
                <a:schemeClr val="dk1"/>
              </a:lnRef>
              <a:fillRef idx="1">
                <a:schemeClr val="lt1"/>
              </a:fillRef>
              <a:effectRef idx="0">
                <a:schemeClr val="dk1"/>
              </a:effectRef>
              <a:fontRef idx="minor"/>
            </p:style>
          </p:sp>
          <p:sp>
            <p:nvSpPr>
              <p:cNvPr id="534" name="CustomShape 140">
                <a:extLst>
                  <a:ext uri="{FF2B5EF4-FFF2-40B4-BE49-F238E27FC236}">
                    <a16:creationId xmlns:a16="http://schemas.microsoft.com/office/drawing/2014/main" id="{AF01A7B6-2B41-4DDE-BFD0-2DE22EAB746B}"/>
                  </a:ext>
                </a:extLst>
              </p:cNvPr>
              <p:cNvSpPr/>
              <p:nvPr/>
            </p:nvSpPr>
            <p:spPr>
              <a:xfrm rot="10800000">
                <a:off x="13763160" y="2324520"/>
                <a:ext cx="675000" cy="174600"/>
              </a:xfrm>
              <a:custGeom>
                <a:avLst/>
                <a:gdLst/>
                <a:ahLst/>
                <a:cxnLst/>
                <a:rect l="l" t="t" r="r" b="b"/>
                <a:pathLst>
                  <a:path w="1864215" h="460154">
                    <a:moveTo>
                      <a:pt x="112" y="-8"/>
                    </a:moveTo>
                    <a:lnTo>
                      <a:pt x="1864328" y="460147"/>
                    </a:lnTo>
                  </a:path>
                </a:pathLst>
              </a:custGeom>
              <a:ln/>
            </p:spPr>
            <p:style>
              <a:lnRef idx="2">
                <a:schemeClr val="dk1"/>
              </a:lnRef>
              <a:fillRef idx="1">
                <a:schemeClr val="lt1"/>
              </a:fillRef>
              <a:effectRef idx="0">
                <a:schemeClr val="dk1"/>
              </a:effectRef>
              <a:fontRef idx="minor"/>
            </p:style>
          </p:sp>
          <p:sp>
            <p:nvSpPr>
              <p:cNvPr id="535" name="CustomShape 141">
                <a:extLst>
                  <a:ext uri="{FF2B5EF4-FFF2-40B4-BE49-F238E27FC236}">
                    <a16:creationId xmlns:a16="http://schemas.microsoft.com/office/drawing/2014/main" id="{8074C55F-64A4-42EA-A7EA-AAEE8A109EC2}"/>
                  </a:ext>
                </a:extLst>
              </p:cNvPr>
              <p:cNvSpPr/>
              <p:nvPr/>
            </p:nvSpPr>
            <p:spPr>
              <a:xfrm rot="10800000">
                <a:off x="13763160" y="2150280"/>
                <a:ext cx="675000" cy="524160"/>
              </a:xfrm>
              <a:custGeom>
                <a:avLst/>
                <a:gdLst/>
                <a:ahLst/>
                <a:cxnLst/>
                <a:rect l="l" t="t" r="r" b="b"/>
                <a:pathLst>
                  <a:path w="1864215" h="1380463">
                    <a:moveTo>
                      <a:pt x="112" y="1380456"/>
                    </a:moveTo>
                    <a:lnTo>
                      <a:pt x="1864328" y="-8"/>
                    </a:lnTo>
                  </a:path>
                </a:pathLst>
              </a:custGeom>
              <a:ln/>
            </p:spPr>
            <p:style>
              <a:lnRef idx="2">
                <a:schemeClr val="dk1"/>
              </a:lnRef>
              <a:fillRef idx="1">
                <a:schemeClr val="lt1"/>
              </a:fillRef>
              <a:effectRef idx="0">
                <a:schemeClr val="dk1"/>
              </a:effectRef>
              <a:fontRef idx="minor"/>
            </p:style>
          </p:sp>
          <p:sp>
            <p:nvSpPr>
              <p:cNvPr id="536" name="CustomShape 142">
                <a:extLst>
                  <a:ext uri="{FF2B5EF4-FFF2-40B4-BE49-F238E27FC236}">
                    <a16:creationId xmlns:a16="http://schemas.microsoft.com/office/drawing/2014/main" id="{AC90100E-602E-45B4-A4F8-5C4DEF5EB0C9}"/>
                  </a:ext>
                </a:extLst>
              </p:cNvPr>
              <p:cNvSpPr/>
              <p:nvPr/>
            </p:nvSpPr>
            <p:spPr>
              <a:xfrm rot="10800000">
                <a:off x="13763160" y="2149920"/>
                <a:ext cx="675000" cy="174600"/>
              </a:xfrm>
              <a:custGeom>
                <a:avLst/>
                <a:gdLst/>
                <a:ahLst/>
                <a:cxnLst/>
                <a:rect l="l" t="t" r="r" b="b"/>
                <a:pathLst>
                  <a:path w="1864215" h="460154">
                    <a:moveTo>
                      <a:pt x="112" y="460186"/>
                    </a:moveTo>
                    <a:lnTo>
                      <a:pt x="1864328" y="32"/>
                    </a:lnTo>
                  </a:path>
                </a:pathLst>
              </a:custGeom>
              <a:ln/>
            </p:spPr>
            <p:style>
              <a:lnRef idx="2">
                <a:schemeClr val="dk1"/>
              </a:lnRef>
              <a:fillRef idx="1">
                <a:schemeClr val="lt1"/>
              </a:fillRef>
              <a:effectRef idx="0">
                <a:schemeClr val="dk1"/>
              </a:effectRef>
              <a:fontRef idx="minor"/>
            </p:style>
          </p:sp>
          <p:sp>
            <p:nvSpPr>
              <p:cNvPr id="537" name="CustomShape 143">
                <a:extLst>
                  <a:ext uri="{FF2B5EF4-FFF2-40B4-BE49-F238E27FC236}">
                    <a16:creationId xmlns:a16="http://schemas.microsoft.com/office/drawing/2014/main" id="{F6B01A38-5C7A-45B1-8BC2-61398306B2DE}"/>
                  </a:ext>
                </a:extLst>
              </p:cNvPr>
              <p:cNvSpPr/>
              <p:nvPr/>
            </p:nvSpPr>
            <p:spPr>
              <a:xfrm rot="10800000">
                <a:off x="13087800" y="3024360"/>
                <a:ext cx="675000" cy="349200"/>
              </a:xfrm>
              <a:custGeom>
                <a:avLst/>
                <a:gdLst/>
                <a:ahLst/>
                <a:cxnLst/>
                <a:rect l="l" t="t" r="r" b="b"/>
                <a:pathLst>
                  <a:path w="1864215" h="920309">
                    <a:moveTo>
                      <a:pt x="272" y="-186"/>
                    </a:moveTo>
                    <a:lnTo>
                      <a:pt x="1864488" y="920123"/>
                    </a:lnTo>
                  </a:path>
                </a:pathLst>
              </a:custGeom>
              <a:ln/>
            </p:spPr>
            <p:style>
              <a:lnRef idx="2">
                <a:schemeClr val="dk1"/>
              </a:lnRef>
              <a:fillRef idx="1">
                <a:schemeClr val="lt1"/>
              </a:fillRef>
              <a:effectRef idx="0">
                <a:schemeClr val="dk1"/>
              </a:effectRef>
              <a:fontRef idx="minor"/>
            </p:style>
          </p:sp>
          <p:sp>
            <p:nvSpPr>
              <p:cNvPr id="538" name="CustomShape 144">
                <a:extLst>
                  <a:ext uri="{FF2B5EF4-FFF2-40B4-BE49-F238E27FC236}">
                    <a16:creationId xmlns:a16="http://schemas.microsoft.com/office/drawing/2014/main" id="{BA1ED486-1C78-4B25-97FD-3C74D0806C5D}"/>
                  </a:ext>
                </a:extLst>
              </p:cNvPr>
              <p:cNvSpPr/>
              <p:nvPr/>
            </p:nvSpPr>
            <p:spPr>
              <a:xfrm rot="10800000">
                <a:off x="13087800" y="2674800"/>
                <a:ext cx="675000" cy="698760"/>
              </a:xfrm>
              <a:custGeom>
                <a:avLst/>
                <a:gdLst/>
                <a:ahLst/>
                <a:cxnLst/>
                <a:rect l="l" t="t" r="r" b="b"/>
                <a:pathLst>
                  <a:path w="1864215" h="1840618">
                    <a:moveTo>
                      <a:pt x="272" y="-146"/>
                    </a:moveTo>
                    <a:lnTo>
                      <a:pt x="1864488" y="1840472"/>
                    </a:lnTo>
                  </a:path>
                </a:pathLst>
              </a:custGeom>
              <a:ln/>
            </p:spPr>
            <p:style>
              <a:lnRef idx="2">
                <a:schemeClr val="dk1"/>
              </a:lnRef>
              <a:fillRef idx="1">
                <a:schemeClr val="lt1"/>
              </a:fillRef>
              <a:effectRef idx="0">
                <a:schemeClr val="dk1"/>
              </a:effectRef>
              <a:fontRef idx="minor"/>
            </p:style>
          </p:sp>
          <p:sp>
            <p:nvSpPr>
              <p:cNvPr id="539" name="CustomShape 145">
                <a:extLst>
                  <a:ext uri="{FF2B5EF4-FFF2-40B4-BE49-F238E27FC236}">
                    <a16:creationId xmlns:a16="http://schemas.microsoft.com/office/drawing/2014/main" id="{A2735BEF-55D9-4904-BBD3-83FECA43B629}"/>
                  </a:ext>
                </a:extLst>
              </p:cNvPr>
              <p:cNvSpPr/>
              <p:nvPr/>
            </p:nvSpPr>
            <p:spPr>
              <a:xfrm rot="10800000">
                <a:off x="13087800" y="3021480"/>
                <a:ext cx="675000" cy="2520"/>
              </a:xfrm>
              <a:custGeom>
                <a:avLst/>
                <a:gdLst/>
                <a:ahLst/>
                <a:cxnLst/>
                <a:rect l="l" t="t" r="r" b="b"/>
                <a:pathLst>
                  <a:path w="1864215" h="7784">
                    <a:moveTo>
                      <a:pt x="272" y="-146"/>
                    </a:moveTo>
                    <a:lnTo>
                      <a:pt x="1864488" y="-146"/>
                    </a:lnTo>
                  </a:path>
                </a:pathLst>
              </a:custGeom>
              <a:ln/>
            </p:spPr>
            <p:style>
              <a:lnRef idx="2">
                <a:schemeClr val="dk1"/>
              </a:lnRef>
              <a:fillRef idx="1">
                <a:schemeClr val="lt1"/>
              </a:fillRef>
              <a:effectRef idx="0">
                <a:schemeClr val="dk1"/>
              </a:effectRef>
              <a:fontRef idx="minor"/>
            </p:style>
          </p:sp>
          <p:sp>
            <p:nvSpPr>
              <p:cNvPr id="540" name="CustomShape 146">
                <a:extLst>
                  <a:ext uri="{FF2B5EF4-FFF2-40B4-BE49-F238E27FC236}">
                    <a16:creationId xmlns:a16="http://schemas.microsoft.com/office/drawing/2014/main" id="{6F7B1C73-17DB-4208-91C4-E2D5FDDD2C33}"/>
                  </a:ext>
                </a:extLst>
              </p:cNvPr>
              <p:cNvSpPr/>
              <p:nvPr/>
            </p:nvSpPr>
            <p:spPr>
              <a:xfrm rot="10800000">
                <a:off x="13087800" y="2674440"/>
                <a:ext cx="675000" cy="349200"/>
              </a:xfrm>
              <a:custGeom>
                <a:avLst/>
                <a:gdLst/>
                <a:ahLst/>
                <a:cxnLst/>
                <a:rect l="l" t="t" r="r" b="b"/>
                <a:pathLst>
                  <a:path w="1864215" h="920309">
                    <a:moveTo>
                      <a:pt x="272" y="-107"/>
                    </a:moveTo>
                    <a:lnTo>
                      <a:pt x="1864488" y="920202"/>
                    </a:lnTo>
                  </a:path>
                </a:pathLst>
              </a:custGeom>
              <a:ln/>
            </p:spPr>
            <p:style>
              <a:lnRef idx="2">
                <a:schemeClr val="dk1"/>
              </a:lnRef>
              <a:fillRef idx="1">
                <a:schemeClr val="lt1"/>
              </a:fillRef>
              <a:effectRef idx="0">
                <a:schemeClr val="dk1"/>
              </a:effectRef>
              <a:fontRef idx="minor"/>
            </p:style>
          </p:sp>
          <p:sp>
            <p:nvSpPr>
              <p:cNvPr id="541" name="CustomShape 147">
                <a:extLst>
                  <a:ext uri="{FF2B5EF4-FFF2-40B4-BE49-F238E27FC236}">
                    <a16:creationId xmlns:a16="http://schemas.microsoft.com/office/drawing/2014/main" id="{5D75CFE1-DFAF-489D-8C4E-B3BA099A747E}"/>
                  </a:ext>
                </a:extLst>
              </p:cNvPr>
              <p:cNvSpPr/>
              <p:nvPr/>
            </p:nvSpPr>
            <p:spPr>
              <a:xfrm rot="10800000">
                <a:off x="13087800" y="2674440"/>
                <a:ext cx="675000" cy="349200"/>
              </a:xfrm>
              <a:custGeom>
                <a:avLst/>
                <a:gdLst/>
                <a:ahLst/>
                <a:cxnLst/>
                <a:rect l="l" t="t" r="r" b="b"/>
                <a:pathLst>
                  <a:path w="1864215" h="920309">
                    <a:moveTo>
                      <a:pt x="272" y="920202"/>
                    </a:moveTo>
                    <a:lnTo>
                      <a:pt x="1864488" y="-107"/>
                    </a:lnTo>
                  </a:path>
                </a:pathLst>
              </a:custGeom>
              <a:ln/>
            </p:spPr>
            <p:style>
              <a:lnRef idx="2">
                <a:schemeClr val="dk1"/>
              </a:lnRef>
              <a:fillRef idx="1">
                <a:schemeClr val="lt1"/>
              </a:fillRef>
              <a:effectRef idx="0">
                <a:schemeClr val="dk1"/>
              </a:effectRef>
              <a:fontRef idx="minor"/>
            </p:style>
          </p:sp>
          <p:sp>
            <p:nvSpPr>
              <p:cNvPr id="542" name="CustomShape 148">
                <a:extLst>
                  <a:ext uri="{FF2B5EF4-FFF2-40B4-BE49-F238E27FC236}">
                    <a16:creationId xmlns:a16="http://schemas.microsoft.com/office/drawing/2014/main" id="{12210A25-7F97-4C31-ABE2-632C6BE230D4}"/>
                  </a:ext>
                </a:extLst>
              </p:cNvPr>
              <p:cNvSpPr/>
              <p:nvPr/>
            </p:nvSpPr>
            <p:spPr>
              <a:xfrm rot="10800000">
                <a:off x="13087800" y="2671560"/>
                <a:ext cx="675000" cy="2520"/>
              </a:xfrm>
              <a:custGeom>
                <a:avLst/>
                <a:gdLst/>
                <a:ahLst/>
                <a:cxnLst/>
                <a:rect l="l" t="t" r="r" b="b"/>
                <a:pathLst>
                  <a:path w="1864215" h="7784">
                    <a:moveTo>
                      <a:pt x="272" y="-67"/>
                    </a:moveTo>
                    <a:lnTo>
                      <a:pt x="1864488" y="-67"/>
                    </a:lnTo>
                  </a:path>
                </a:pathLst>
              </a:custGeom>
              <a:ln/>
            </p:spPr>
            <p:style>
              <a:lnRef idx="2">
                <a:schemeClr val="dk1"/>
              </a:lnRef>
              <a:fillRef idx="1">
                <a:schemeClr val="lt1"/>
              </a:fillRef>
              <a:effectRef idx="0">
                <a:schemeClr val="dk1"/>
              </a:effectRef>
              <a:fontRef idx="minor"/>
            </p:style>
          </p:sp>
          <p:sp>
            <p:nvSpPr>
              <p:cNvPr id="543" name="CustomShape 149">
                <a:extLst>
                  <a:ext uri="{FF2B5EF4-FFF2-40B4-BE49-F238E27FC236}">
                    <a16:creationId xmlns:a16="http://schemas.microsoft.com/office/drawing/2014/main" id="{B1F2C3A7-431D-4B73-8CE7-F8573478F037}"/>
                  </a:ext>
                </a:extLst>
              </p:cNvPr>
              <p:cNvSpPr/>
              <p:nvPr/>
            </p:nvSpPr>
            <p:spPr>
              <a:xfrm rot="10800000">
                <a:off x="13087800" y="2325240"/>
                <a:ext cx="675000" cy="698760"/>
              </a:xfrm>
              <a:custGeom>
                <a:avLst/>
                <a:gdLst/>
                <a:ahLst/>
                <a:cxnLst/>
                <a:rect l="l" t="t" r="r" b="b"/>
                <a:pathLst>
                  <a:path w="1864215" h="1840618">
                    <a:moveTo>
                      <a:pt x="272" y="1840551"/>
                    </a:moveTo>
                    <a:lnTo>
                      <a:pt x="1864488" y="-67"/>
                    </a:lnTo>
                  </a:path>
                </a:pathLst>
              </a:custGeom>
              <a:ln/>
            </p:spPr>
            <p:style>
              <a:lnRef idx="2">
                <a:schemeClr val="dk1"/>
              </a:lnRef>
              <a:fillRef idx="1">
                <a:schemeClr val="lt1"/>
              </a:fillRef>
              <a:effectRef idx="0">
                <a:schemeClr val="dk1"/>
              </a:effectRef>
              <a:fontRef idx="minor"/>
            </p:style>
          </p:sp>
          <p:sp>
            <p:nvSpPr>
              <p:cNvPr id="544" name="CustomShape 150">
                <a:extLst>
                  <a:ext uri="{FF2B5EF4-FFF2-40B4-BE49-F238E27FC236}">
                    <a16:creationId xmlns:a16="http://schemas.microsoft.com/office/drawing/2014/main" id="{05A85A31-AC29-45AE-8EF8-24792535F9CF}"/>
                  </a:ext>
                </a:extLst>
              </p:cNvPr>
              <p:cNvSpPr/>
              <p:nvPr/>
            </p:nvSpPr>
            <p:spPr>
              <a:xfrm rot="10800000">
                <a:off x="13087800" y="2324880"/>
                <a:ext cx="675000" cy="349200"/>
              </a:xfrm>
              <a:custGeom>
                <a:avLst/>
                <a:gdLst/>
                <a:ahLst/>
                <a:cxnLst/>
                <a:rect l="l" t="t" r="r" b="b"/>
                <a:pathLst>
                  <a:path w="1864215" h="920309">
                    <a:moveTo>
                      <a:pt x="272" y="920281"/>
                    </a:moveTo>
                    <a:lnTo>
                      <a:pt x="1864488" y="-28"/>
                    </a:lnTo>
                  </a:path>
                </a:pathLst>
              </a:custGeom>
              <a:ln/>
            </p:spPr>
            <p:style>
              <a:lnRef idx="2">
                <a:schemeClr val="dk1"/>
              </a:lnRef>
              <a:fillRef idx="1">
                <a:schemeClr val="lt1"/>
              </a:fillRef>
              <a:effectRef idx="0">
                <a:schemeClr val="dk1"/>
              </a:effectRef>
              <a:fontRef idx="minor"/>
            </p:style>
          </p:sp>
          <p:sp>
            <p:nvSpPr>
              <p:cNvPr id="545" name="CustomShape 151">
                <a:extLst>
                  <a:ext uri="{FF2B5EF4-FFF2-40B4-BE49-F238E27FC236}">
                    <a16:creationId xmlns:a16="http://schemas.microsoft.com/office/drawing/2014/main" id="{1F0810C4-FC5F-4D24-AF42-68A82C4D89C0}"/>
                  </a:ext>
                </a:extLst>
              </p:cNvPr>
              <p:cNvSpPr/>
              <p:nvPr/>
            </p:nvSpPr>
            <p:spPr>
              <a:xfrm rot="10800000">
                <a:off x="15032520" y="3463920"/>
                <a:ext cx="162000" cy="169920"/>
              </a:xfrm>
              <a:custGeom>
                <a:avLst/>
                <a:gdLst/>
                <a:ahLst/>
                <a:cxnLst/>
                <a:rect l="l" t="t" r="r" b="b"/>
                <a:pathLst>
                  <a:path w="448355" h="448355">
                    <a:moveTo>
                      <a:pt x="448227" y="223913"/>
                    </a:moveTo>
                    <a:cubicBezTo>
                      <a:pt x="448227" y="347723"/>
                      <a:pt x="347859" y="448090"/>
                      <a:pt x="224049" y="448090"/>
                    </a:cubicBezTo>
                    <a:cubicBezTo>
                      <a:pt x="100239" y="448090"/>
                      <a:pt x="-129" y="347723"/>
                      <a:pt x="-129" y="223913"/>
                    </a:cubicBezTo>
                    <a:cubicBezTo>
                      <a:pt x="-129" y="100103"/>
                      <a:pt x="100239" y="-265"/>
                      <a:pt x="224049" y="-265"/>
                    </a:cubicBezTo>
                    <a:cubicBezTo>
                      <a:pt x="347859" y="-265"/>
                      <a:pt x="448227" y="100103"/>
                      <a:pt x="448227" y="223913"/>
                    </a:cubicBezTo>
                    <a:close/>
                  </a:path>
                </a:pathLst>
              </a:custGeom>
              <a:ln/>
            </p:spPr>
            <p:style>
              <a:lnRef idx="2">
                <a:schemeClr val="dk1"/>
              </a:lnRef>
              <a:fillRef idx="1">
                <a:schemeClr val="lt1"/>
              </a:fillRef>
              <a:effectRef idx="0">
                <a:schemeClr val="dk1"/>
              </a:effectRef>
              <a:fontRef idx="minor"/>
            </p:style>
          </p:sp>
          <p:sp>
            <p:nvSpPr>
              <p:cNvPr id="546" name="CustomShape 152">
                <a:extLst>
                  <a:ext uri="{FF2B5EF4-FFF2-40B4-BE49-F238E27FC236}">
                    <a16:creationId xmlns:a16="http://schemas.microsoft.com/office/drawing/2014/main" id="{A5E127BE-9468-4951-BD0E-915DDB0A9A88}"/>
                  </a:ext>
                </a:extLst>
              </p:cNvPr>
              <p:cNvSpPr/>
              <p:nvPr/>
            </p:nvSpPr>
            <p:spPr>
              <a:xfrm rot="10800000">
                <a:off x="15032520" y="3114000"/>
                <a:ext cx="162000" cy="169920"/>
              </a:xfrm>
              <a:custGeom>
                <a:avLst/>
                <a:gdLst/>
                <a:ahLst/>
                <a:cxnLst/>
                <a:rect l="l" t="t" r="r" b="b"/>
                <a:pathLst>
                  <a:path w="448355" h="448355">
                    <a:moveTo>
                      <a:pt x="448227" y="223992"/>
                    </a:moveTo>
                    <a:cubicBezTo>
                      <a:pt x="448227" y="347802"/>
                      <a:pt x="347859" y="448170"/>
                      <a:pt x="224049" y="448170"/>
                    </a:cubicBezTo>
                    <a:cubicBezTo>
                      <a:pt x="100239" y="448170"/>
                      <a:pt x="-129" y="347802"/>
                      <a:pt x="-129" y="223992"/>
                    </a:cubicBezTo>
                    <a:cubicBezTo>
                      <a:pt x="-129" y="100182"/>
                      <a:pt x="100239" y="-186"/>
                      <a:pt x="224049" y="-186"/>
                    </a:cubicBezTo>
                    <a:cubicBezTo>
                      <a:pt x="347859" y="-186"/>
                      <a:pt x="448227" y="100182"/>
                      <a:pt x="448227" y="223992"/>
                    </a:cubicBezTo>
                    <a:close/>
                  </a:path>
                </a:pathLst>
              </a:custGeom>
              <a:ln/>
            </p:spPr>
            <p:style>
              <a:lnRef idx="2">
                <a:schemeClr val="dk1"/>
              </a:lnRef>
              <a:fillRef idx="1">
                <a:schemeClr val="lt1"/>
              </a:fillRef>
              <a:effectRef idx="0">
                <a:schemeClr val="dk1"/>
              </a:effectRef>
              <a:fontRef idx="minor"/>
            </p:style>
          </p:sp>
          <p:sp>
            <p:nvSpPr>
              <p:cNvPr id="547" name="CustomShape 153">
                <a:extLst>
                  <a:ext uri="{FF2B5EF4-FFF2-40B4-BE49-F238E27FC236}">
                    <a16:creationId xmlns:a16="http://schemas.microsoft.com/office/drawing/2014/main" id="{3E44E06A-DF7C-4F23-8ABB-B8D6E4E7090D}"/>
                  </a:ext>
                </a:extLst>
              </p:cNvPr>
              <p:cNvSpPr/>
              <p:nvPr/>
            </p:nvSpPr>
            <p:spPr>
              <a:xfrm rot="10800000">
                <a:off x="15032520" y="2764440"/>
                <a:ext cx="162000" cy="169920"/>
              </a:xfrm>
              <a:custGeom>
                <a:avLst/>
                <a:gdLst/>
                <a:ahLst/>
                <a:cxnLst/>
                <a:rect l="l" t="t" r="r" b="b"/>
                <a:pathLst>
                  <a:path w="448355" h="448355">
                    <a:moveTo>
                      <a:pt x="448227" y="224071"/>
                    </a:moveTo>
                    <a:cubicBezTo>
                      <a:pt x="448227" y="347881"/>
                      <a:pt x="347859" y="448249"/>
                      <a:pt x="224049" y="448249"/>
                    </a:cubicBezTo>
                    <a:cubicBezTo>
                      <a:pt x="100239" y="448249"/>
                      <a:pt x="-129" y="347881"/>
                      <a:pt x="-129" y="224071"/>
                    </a:cubicBezTo>
                    <a:cubicBezTo>
                      <a:pt x="-129" y="100261"/>
                      <a:pt x="100239" y="-107"/>
                      <a:pt x="224049" y="-107"/>
                    </a:cubicBezTo>
                    <a:cubicBezTo>
                      <a:pt x="347859" y="-107"/>
                      <a:pt x="448227" y="100261"/>
                      <a:pt x="448227" y="224071"/>
                    </a:cubicBezTo>
                    <a:close/>
                  </a:path>
                </a:pathLst>
              </a:custGeom>
              <a:ln/>
            </p:spPr>
            <p:style>
              <a:lnRef idx="2">
                <a:schemeClr val="dk1"/>
              </a:lnRef>
              <a:fillRef idx="1">
                <a:schemeClr val="lt1"/>
              </a:fillRef>
              <a:effectRef idx="0">
                <a:schemeClr val="dk1"/>
              </a:effectRef>
              <a:fontRef idx="minor"/>
            </p:style>
          </p:sp>
          <p:sp>
            <p:nvSpPr>
              <p:cNvPr id="548" name="CustomShape 154">
                <a:extLst>
                  <a:ext uri="{FF2B5EF4-FFF2-40B4-BE49-F238E27FC236}">
                    <a16:creationId xmlns:a16="http://schemas.microsoft.com/office/drawing/2014/main" id="{5D00DCB2-60B4-496A-BB8C-033E080DC599}"/>
                  </a:ext>
                </a:extLst>
              </p:cNvPr>
              <p:cNvSpPr/>
              <p:nvPr/>
            </p:nvSpPr>
            <p:spPr>
              <a:xfrm rot="10800000">
                <a:off x="15032520" y="2414880"/>
                <a:ext cx="162000" cy="169920"/>
              </a:xfrm>
              <a:custGeom>
                <a:avLst/>
                <a:gdLst/>
                <a:ahLst/>
                <a:cxnLst/>
                <a:rect l="l" t="t" r="r" b="b"/>
                <a:pathLst>
                  <a:path w="448355" h="448355">
                    <a:moveTo>
                      <a:pt x="448227" y="224150"/>
                    </a:moveTo>
                    <a:cubicBezTo>
                      <a:pt x="448227" y="347960"/>
                      <a:pt x="347859" y="448328"/>
                      <a:pt x="224049" y="448328"/>
                    </a:cubicBezTo>
                    <a:cubicBezTo>
                      <a:pt x="100239" y="448328"/>
                      <a:pt x="-129" y="347960"/>
                      <a:pt x="-129" y="224150"/>
                    </a:cubicBezTo>
                    <a:cubicBezTo>
                      <a:pt x="-129" y="100340"/>
                      <a:pt x="100239" y="-28"/>
                      <a:pt x="224049" y="-28"/>
                    </a:cubicBezTo>
                    <a:cubicBezTo>
                      <a:pt x="347859" y="-28"/>
                      <a:pt x="448227" y="100340"/>
                      <a:pt x="448227" y="224150"/>
                    </a:cubicBezTo>
                    <a:close/>
                  </a:path>
                </a:pathLst>
              </a:custGeom>
              <a:ln/>
            </p:spPr>
            <p:style>
              <a:lnRef idx="2">
                <a:schemeClr val="dk1"/>
              </a:lnRef>
              <a:fillRef idx="1">
                <a:schemeClr val="lt1"/>
              </a:fillRef>
              <a:effectRef idx="0">
                <a:schemeClr val="dk1"/>
              </a:effectRef>
              <a:fontRef idx="minor"/>
            </p:style>
          </p:sp>
          <p:sp>
            <p:nvSpPr>
              <p:cNvPr id="549" name="CustomShape 155">
                <a:extLst>
                  <a:ext uri="{FF2B5EF4-FFF2-40B4-BE49-F238E27FC236}">
                    <a16:creationId xmlns:a16="http://schemas.microsoft.com/office/drawing/2014/main" id="{F6551029-78C7-4F47-9CBB-81B27A82CEA8}"/>
                  </a:ext>
                </a:extLst>
              </p:cNvPr>
              <p:cNvSpPr/>
              <p:nvPr/>
            </p:nvSpPr>
            <p:spPr>
              <a:xfrm rot="10800000">
                <a:off x="15032520" y="2065320"/>
                <a:ext cx="162000" cy="169920"/>
              </a:xfrm>
              <a:custGeom>
                <a:avLst/>
                <a:gdLst/>
                <a:ahLst/>
                <a:cxnLst/>
                <a:rect l="l" t="t" r="r" b="b"/>
                <a:pathLst>
                  <a:path w="448355" h="448355">
                    <a:moveTo>
                      <a:pt x="448227" y="224229"/>
                    </a:moveTo>
                    <a:cubicBezTo>
                      <a:pt x="448227" y="348039"/>
                      <a:pt x="347859" y="448407"/>
                      <a:pt x="224049" y="448407"/>
                    </a:cubicBezTo>
                    <a:cubicBezTo>
                      <a:pt x="100239" y="448407"/>
                      <a:pt x="-129" y="348039"/>
                      <a:pt x="-129" y="224229"/>
                    </a:cubicBezTo>
                    <a:cubicBezTo>
                      <a:pt x="-129" y="100419"/>
                      <a:pt x="100239" y="52"/>
                      <a:pt x="224049" y="52"/>
                    </a:cubicBezTo>
                    <a:cubicBezTo>
                      <a:pt x="347859" y="52"/>
                      <a:pt x="448227" y="100419"/>
                      <a:pt x="448227" y="224229"/>
                    </a:cubicBezTo>
                    <a:close/>
                  </a:path>
                </a:pathLst>
              </a:custGeom>
              <a:ln/>
            </p:spPr>
            <p:style>
              <a:lnRef idx="2">
                <a:schemeClr val="dk1"/>
              </a:lnRef>
              <a:fillRef idx="1">
                <a:schemeClr val="lt1"/>
              </a:fillRef>
              <a:effectRef idx="0">
                <a:schemeClr val="dk1"/>
              </a:effectRef>
              <a:fontRef idx="minor"/>
            </p:style>
          </p:sp>
          <p:sp>
            <p:nvSpPr>
              <p:cNvPr id="550" name="CustomShape 156">
                <a:extLst>
                  <a:ext uri="{FF2B5EF4-FFF2-40B4-BE49-F238E27FC236}">
                    <a16:creationId xmlns:a16="http://schemas.microsoft.com/office/drawing/2014/main" id="{B7F1AB7E-D13A-4A41-9CBC-CDE349DD5BDB}"/>
                  </a:ext>
                </a:extLst>
              </p:cNvPr>
              <p:cNvSpPr/>
              <p:nvPr/>
            </p:nvSpPr>
            <p:spPr>
              <a:xfrm rot="10800000">
                <a:off x="14357160" y="3463920"/>
                <a:ext cx="162000" cy="169920"/>
              </a:xfrm>
              <a:custGeom>
                <a:avLst/>
                <a:gdLst/>
                <a:ahLst/>
                <a:cxnLst/>
                <a:rect l="l" t="t" r="r" b="b"/>
                <a:pathLst>
                  <a:path w="448355" h="448355">
                    <a:moveTo>
                      <a:pt x="448387" y="223913"/>
                    </a:moveTo>
                    <a:cubicBezTo>
                      <a:pt x="448387" y="347723"/>
                      <a:pt x="348019" y="448090"/>
                      <a:pt x="224209" y="448090"/>
                    </a:cubicBezTo>
                    <a:cubicBezTo>
                      <a:pt x="100400" y="448090"/>
                      <a:pt x="32" y="347723"/>
                      <a:pt x="32" y="223913"/>
                    </a:cubicBezTo>
                    <a:cubicBezTo>
                      <a:pt x="32" y="100103"/>
                      <a:pt x="100400" y="-265"/>
                      <a:pt x="224209" y="-265"/>
                    </a:cubicBezTo>
                    <a:cubicBezTo>
                      <a:pt x="348019" y="-265"/>
                      <a:pt x="448387" y="100103"/>
                      <a:pt x="448387" y="223913"/>
                    </a:cubicBezTo>
                    <a:close/>
                  </a:path>
                </a:pathLst>
              </a:custGeom>
              <a:ln/>
            </p:spPr>
            <p:style>
              <a:lnRef idx="2">
                <a:schemeClr val="dk1"/>
              </a:lnRef>
              <a:fillRef idx="1">
                <a:schemeClr val="lt1"/>
              </a:fillRef>
              <a:effectRef idx="0">
                <a:schemeClr val="dk1"/>
              </a:effectRef>
              <a:fontRef idx="minor"/>
            </p:style>
          </p:sp>
          <p:sp>
            <p:nvSpPr>
              <p:cNvPr id="551" name="CustomShape 157">
                <a:extLst>
                  <a:ext uri="{FF2B5EF4-FFF2-40B4-BE49-F238E27FC236}">
                    <a16:creationId xmlns:a16="http://schemas.microsoft.com/office/drawing/2014/main" id="{F081F157-1E2D-41B6-881D-17BE056BF22D}"/>
                  </a:ext>
                </a:extLst>
              </p:cNvPr>
              <p:cNvSpPr/>
              <p:nvPr/>
            </p:nvSpPr>
            <p:spPr>
              <a:xfrm rot="10800000">
                <a:off x="14357160" y="3114000"/>
                <a:ext cx="162000" cy="169920"/>
              </a:xfrm>
              <a:custGeom>
                <a:avLst/>
                <a:gdLst/>
                <a:ahLst/>
                <a:cxnLst/>
                <a:rect l="l" t="t" r="r" b="b"/>
                <a:pathLst>
                  <a:path w="448355" h="448355">
                    <a:moveTo>
                      <a:pt x="448387" y="223992"/>
                    </a:moveTo>
                    <a:cubicBezTo>
                      <a:pt x="448387" y="347802"/>
                      <a:pt x="348019" y="448170"/>
                      <a:pt x="224209" y="448170"/>
                    </a:cubicBezTo>
                    <a:cubicBezTo>
                      <a:pt x="100400" y="448170"/>
                      <a:pt x="32" y="347802"/>
                      <a:pt x="32" y="223992"/>
                    </a:cubicBezTo>
                    <a:cubicBezTo>
                      <a:pt x="32" y="100182"/>
                      <a:pt x="100400" y="-186"/>
                      <a:pt x="224209" y="-186"/>
                    </a:cubicBezTo>
                    <a:cubicBezTo>
                      <a:pt x="348019" y="-186"/>
                      <a:pt x="448387" y="100182"/>
                      <a:pt x="448387" y="223992"/>
                    </a:cubicBezTo>
                    <a:close/>
                  </a:path>
                </a:pathLst>
              </a:custGeom>
              <a:ln/>
            </p:spPr>
            <p:style>
              <a:lnRef idx="2">
                <a:schemeClr val="dk1"/>
              </a:lnRef>
              <a:fillRef idx="1">
                <a:schemeClr val="lt1"/>
              </a:fillRef>
              <a:effectRef idx="0">
                <a:schemeClr val="dk1"/>
              </a:effectRef>
              <a:fontRef idx="minor"/>
            </p:style>
          </p:sp>
          <p:sp>
            <p:nvSpPr>
              <p:cNvPr id="552" name="CustomShape 158">
                <a:extLst>
                  <a:ext uri="{FF2B5EF4-FFF2-40B4-BE49-F238E27FC236}">
                    <a16:creationId xmlns:a16="http://schemas.microsoft.com/office/drawing/2014/main" id="{326E7662-1A80-491C-88D0-7797BDE795CB}"/>
                  </a:ext>
                </a:extLst>
              </p:cNvPr>
              <p:cNvSpPr/>
              <p:nvPr/>
            </p:nvSpPr>
            <p:spPr>
              <a:xfrm rot="10800000">
                <a:off x="14357160" y="2764440"/>
                <a:ext cx="162000" cy="169920"/>
              </a:xfrm>
              <a:custGeom>
                <a:avLst/>
                <a:gdLst/>
                <a:ahLst/>
                <a:cxnLst/>
                <a:rect l="l" t="t" r="r" b="b"/>
                <a:pathLst>
                  <a:path w="448355" h="448355">
                    <a:moveTo>
                      <a:pt x="448387" y="224071"/>
                    </a:moveTo>
                    <a:cubicBezTo>
                      <a:pt x="448387" y="347881"/>
                      <a:pt x="348019" y="448249"/>
                      <a:pt x="224209" y="448249"/>
                    </a:cubicBezTo>
                    <a:cubicBezTo>
                      <a:pt x="100400" y="448249"/>
                      <a:pt x="32" y="347881"/>
                      <a:pt x="32" y="224071"/>
                    </a:cubicBezTo>
                    <a:cubicBezTo>
                      <a:pt x="32" y="100261"/>
                      <a:pt x="100400" y="-107"/>
                      <a:pt x="224209" y="-107"/>
                    </a:cubicBezTo>
                    <a:cubicBezTo>
                      <a:pt x="348019" y="-107"/>
                      <a:pt x="448387" y="100261"/>
                      <a:pt x="448387" y="224071"/>
                    </a:cubicBezTo>
                    <a:close/>
                  </a:path>
                </a:pathLst>
              </a:custGeom>
              <a:ln/>
            </p:spPr>
            <p:style>
              <a:lnRef idx="2">
                <a:schemeClr val="dk1"/>
              </a:lnRef>
              <a:fillRef idx="1">
                <a:schemeClr val="lt1"/>
              </a:fillRef>
              <a:effectRef idx="0">
                <a:schemeClr val="dk1"/>
              </a:effectRef>
              <a:fontRef idx="minor"/>
            </p:style>
          </p:sp>
          <p:sp>
            <p:nvSpPr>
              <p:cNvPr id="553" name="CustomShape 159">
                <a:extLst>
                  <a:ext uri="{FF2B5EF4-FFF2-40B4-BE49-F238E27FC236}">
                    <a16:creationId xmlns:a16="http://schemas.microsoft.com/office/drawing/2014/main" id="{E064C2B3-3BF3-4178-95A2-4021D3893D77}"/>
                  </a:ext>
                </a:extLst>
              </p:cNvPr>
              <p:cNvSpPr/>
              <p:nvPr/>
            </p:nvSpPr>
            <p:spPr>
              <a:xfrm rot="10800000">
                <a:off x="14357160" y="2414880"/>
                <a:ext cx="162000" cy="169920"/>
              </a:xfrm>
              <a:custGeom>
                <a:avLst/>
                <a:gdLst/>
                <a:ahLst/>
                <a:cxnLst/>
                <a:rect l="l" t="t" r="r" b="b"/>
                <a:pathLst>
                  <a:path w="448355" h="448355">
                    <a:moveTo>
                      <a:pt x="448387" y="224150"/>
                    </a:moveTo>
                    <a:cubicBezTo>
                      <a:pt x="448387" y="347960"/>
                      <a:pt x="348019" y="448328"/>
                      <a:pt x="224209" y="448328"/>
                    </a:cubicBezTo>
                    <a:cubicBezTo>
                      <a:pt x="100400" y="448328"/>
                      <a:pt x="32" y="347960"/>
                      <a:pt x="32" y="224150"/>
                    </a:cubicBezTo>
                    <a:cubicBezTo>
                      <a:pt x="32" y="100340"/>
                      <a:pt x="100400" y="-28"/>
                      <a:pt x="224209" y="-28"/>
                    </a:cubicBezTo>
                    <a:cubicBezTo>
                      <a:pt x="348019" y="-28"/>
                      <a:pt x="448387" y="100340"/>
                      <a:pt x="448387" y="224150"/>
                    </a:cubicBezTo>
                    <a:close/>
                  </a:path>
                </a:pathLst>
              </a:custGeom>
              <a:ln/>
            </p:spPr>
            <p:style>
              <a:lnRef idx="2">
                <a:schemeClr val="dk1"/>
              </a:lnRef>
              <a:fillRef idx="1">
                <a:schemeClr val="lt1"/>
              </a:fillRef>
              <a:effectRef idx="0">
                <a:schemeClr val="dk1"/>
              </a:effectRef>
              <a:fontRef idx="minor"/>
            </p:style>
          </p:sp>
          <p:sp>
            <p:nvSpPr>
              <p:cNvPr id="554" name="CustomShape 160">
                <a:extLst>
                  <a:ext uri="{FF2B5EF4-FFF2-40B4-BE49-F238E27FC236}">
                    <a16:creationId xmlns:a16="http://schemas.microsoft.com/office/drawing/2014/main" id="{6E9CF6EA-3CB5-4F46-B832-D7329EC16C53}"/>
                  </a:ext>
                </a:extLst>
              </p:cNvPr>
              <p:cNvSpPr/>
              <p:nvPr/>
            </p:nvSpPr>
            <p:spPr>
              <a:xfrm rot="10800000">
                <a:off x="14357160" y="2065320"/>
                <a:ext cx="162000" cy="169920"/>
              </a:xfrm>
              <a:custGeom>
                <a:avLst/>
                <a:gdLst/>
                <a:ahLst/>
                <a:cxnLst/>
                <a:rect l="l" t="t" r="r" b="b"/>
                <a:pathLst>
                  <a:path w="448355" h="448355">
                    <a:moveTo>
                      <a:pt x="448387" y="224229"/>
                    </a:moveTo>
                    <a:cubicBezTo>
                      <a:pt x="448387" y="348039"/>
                      <a:pt x="348019" y="448407"/>
                      <a:pt x="224209" y="448407"/>
                    </a:cubicBezTo>
                    <a:cubicBezTo>
                      <a:pt x="100400" y="448407"/>
                      <a:pt x="32" y="348039"/>
                      <a:pt x="32" y="224229"/>
                    </a:cubicBezTo>
                    <a:cubicBezTo>
                      <a:pt x="32" y="100419"/>
                      <a:pt x="100400" y="52"/>
                      <a:pt x="224209" y="52"/>
                    </a:cubicBezTo>
                    <a:cubicBezTo>
                      <a:pt x="348019" y="52"/>
                      <a:pt x="448387" y="100419"/>
                      <a:pt x="448387" y="224229"/>
                    </a:cubicBezTo>
                    <a:close/>
                  </a:path>
                </a:pathLst>
              </a:custGeom>
              <a:ln/>
            </p:spPr>
            <p:style>
              <a:lnRef idx="2">
                <a:schemeClr val="dk1"/>
              </a:lnRef>
              <a:fillRef idx="1">
                <a:schemeClr val="lt1"/>
              </a:fillRef>
              <a:effectRef idx="0">
                <a:schemeClr val="dk1"/>
              </a:effectRef>
              <a:fontRef idx="minor"/>
            </p:style>
          </p:sp>
          <p:sp>
            <p:nvSpPr>
              <p:cNvPr id="555" name="CustomShape 161">
                <a:extLst>
                  <a:ext uri="{FF2B5EF4-FFF2-40B4-BE49-F238E27FC236}">
                    <a16:creationId xmlns:a16="http://schemas.microsoft.com/office/drawing/2014/main" id="{1A8201AE-6CD0-4E4F-B1C2-8CBB21428F34}"/>
                  </a:ext>
                </a:extLst>
              </p:cNvPr>
              <p:cNvSpPr/>
              <p:nvPr/>
            </p:nvSpPr>
            <p:spPr>
              <a:xfrm rot="10800000">
                <a:off x="13682160" y="3288960"/>
                <a:ext cx="162000" cy="169920"/>
              </a:xfrm>
              <a:custGeom>
                <a:avLst/>
                <a:gdLst/>
                <a:ahLst/>
                <a:cxnLst/>
                <a:rect l="l" t="t" r="r" b="b"/>
                <a:pathLst>
                  <a:path w="448355" h="448355">
                    <a:moveTo>
                      <a:pt x="448548" y="223952"/>
                    </a:moveTo>
                    <a:cubicBezTo>
                      <a:pt x="448548" y="347762"/>
                      <a:pt x="348180" y="448130"/>
                      <a:pt x="224370" y="448130"/>
                    </a:cubicBezTo>
                    <a:cubicBezTo>
                      <a:pt x="100560" y="448130"/>
                      <a:pt x="192" y="347762"/>
                      <a:pt x="192" y="223952"/>
                    </a:cubicBezTo>
                    <a:cubicBezTo>
                      <a:pt x="192" y="100142"/>
                      <a:pt x="100560" y="-226"/>
                      <a:pt x="224370" y="-226"/>
                    </a:cubicBezTo>
                    <a:cubicBezTo>
                      <a:pt x="348180" y="-226"/>
                      <a:pt x="448548" y="100142"/>
                      <a:pt x="448548" y="223952"/>
                    </a:cubicBezTo>
                    <a:close/>
                  </a:path>
                </a:pathLst>
              </a:custGeom>
              <a:ln/>
            </p:spPr>
            <p:style>
              <a:lnRef idx="2">
                <a:schemeClr val="dk1"/>
              </a:lnRef>
              <a:fillRef idx="1">
                <a:schemeClr val="lt1"/>
              </a:fillRef>
              <a:effectRef idx="0">
                <a:schemeClr val="dk1"/>
              </a:effectRef>
              <a:fontRef idx="minor"/>
            </p:style>
          </p:sp>
          <p:sp>
            <p:nvSpPr>
              <p:cNvPr id="556" name="CustomShape 162">
                <a:extLst>
                  <a:ext uri="{FF2B5EF4-FFF2-40B4-BE49-F238E27FC236}">
                    <a16:creationId xmlns:a16="http://schemas.microsoft.com/office/drawing/2014/main" id="{38F653FD-1235-4162-ABAB-C7BA3075843C}"/>
                  </a:ext>
                </a:extLst>
              </p:cNvPr>
              <p:cNvSpPr/>
              <p:nvPr/>
            </p:nvSpPr>
            <p:spPr>
              <a:xfrm rot="10800000">
                <a:off x="13682160" y="2939400"/>
                <a:ext cx="162000" cy="169920"/>
              </a:xfrm>
              <a:custGeom>
                <a:avLst/>
                <a:gdLst/>
                <a:ahLst/>
                <a:cxnLst/>
                <a:rect l="l" t="t" r="r" b="b"/>
                <a:pathLst>
                  <a:path w="448355" h="448355">
                    <a:moveTo>
                      <a:pt x="448548" y="224031"/>
                    </a:moveTo>
                    <a:cubicBezTo>
                      <a:pt x="448548" y="347841"/>
                      <a:pt x="348180" y="448209"/>
                      <a:pt x="224370" y="448209"/>
                    </a:cubicBezTo>
                    <a:cubicBezTo>
                      <a:pt x="100560" y="448209"/>
                      <a:pt x="192" y="347841"/>
                      <a:pt x="192" y="224031"/>
                    </a:cubicBezTo>
                    <a:cubicBezTo>
                      <a:pt x="192" y="100221"/>
                      <a:pt x="100560" y="-146"/>
                      <a:pt x="224370" y="-146"/>
                    </a:cubicBezTo>
                    <a:cubicBezTo>
                      <a:pt x="348180" y="-146"/>
                      <a:pt x="448548" y="100221"/>
                      <a:pt x="448548" y="224031"/>
                    </a:cubicBezTo>
                    <a:close/>
                  </a:path>
                </a:pathLst>
              </a:custGeom>
              <a:ln/>
            </p:spPr>
            <p:style>
              <a:lnRef idx="2">
                <a:schemeClr val="dk1"/>
              </a:lnRef>
              <a:fillRef idx="1">
                <a:schemeClr val="lt1"/>
              </a:fillRef>
              <a:effectRef idx="0">
                <a:schemeClr val="dk1"/>
              </a:effectRef>
              <a:fontRef idx="minor"/>
            </p:style>
          </p:sp>
          <p:sp>
            <p:nvSpPr>
              <p:cNvPr id="557" name="CustomShape 163">
                <a:extLst>
                  <a:ext uri="{FF2B5EF4-FFF2-40B4-BE49-F238E27FC236}">
                    <a16:creationId xmlns:a16="http://schemas.microsoft.com/office/drawing/2014/main" id="{473F31E7-61BF-4A10-9895-0CE6E9308E52}"/>
                  </a:ext>
                </a:extLst>
              </p:cNvPr>
              <p:cNvSpPr/>
              <p:nvPr/>
            </p:nvSpPr>
            <p:spPr>
              <a:xfrm rot="10800000">
                <a:off x="13682160" y="2589840"/>
                <a:ext cx="162000" cy="169920"/>
              </a:xfrm>
              <a:custGeom>
                <a:avLst/>
                <a:gdLst/>
                <a:ahLst/>
                <a:cxnLst/>
                <a:rect l="l" t="t" r="r" b="b"/>
                <a:pathLst>
                  <a:path w="448355" h="448355">
                    <a:moveTo>
                      <a:pt x="448548" y="224111"/>
                    </a:moveTo>
                    <a:cubicBezTo>
                      <a:pt x="448548" y="347921"/>
                      <a:pt x="348180" y="448288"/>
                      <a:pt x="224370" y="448288"/>
                    </a:cubicBezTo>
                    <a:cubicBezTo>
                      <a:pt x="100560" y="448288"/>
                      <a:pt x="192" y="347921"/>
                      <a:pt x="192" y="224111"/>
                    </a:cubicBezTo>
                    <a:cubicBezTo>
                      <a:pt x="192" y="100301"/>
                      <a:pt x="100560" y="-67"/>
                      <a:pt x="224370" y="-67"/>
                    </a:cubicBezTo>
                    <a:cubicBezTo>
                      <a:pt x="348180" y="-67"/>
                      <a:pt x="448548" y="100301"/>
                      <a:pt x="448548" y="224111"/>
                    </a:cubicBezTo>
                    <a:close/>
                  </a:path>
                </a:pathLst>
              </a:custGeom>
              <a:ln/>
            </p:spPr>
            <p:style>
              <a:lnRef idx="2">
                <a:schemeClr val="dk1"/>
              </a:lnRef>
              <a:fillRef idx="1">
                <a:schemeClr val="lt1"/>
              </a:fillRef>
              <a:effectRef idx="0">
                <a:schemeClr val="dk1"/>
              </a:effectRef>
              <a:fontRef idx="minor"/>
            </p:style>
          </p:sp>
          <p:sp>
            <p:nvSpPr>
              <p:cNvPr id="558" name="CustomShape 164">
                <a:extLst>
                  <a:ext uri="{FF2B5EF4-FFF2-40B4-BE49-F238E27FC236}">
                    <a16:creationId xmlns:a16="http://schemas.microsoft.com/office/drawing/2014/main" id="{5267B5FF-3F8E-42A5-91BD-B3605B74389E}"/>
                  </a:ext>
                </a:extLst>
              </p:cNvPr>
              <p:cNvSpPr/>
              <p:nvPr/>
            </p:nvSpPr>
            <p:spPr>
              <a:xfrm rot="10800000">
                <a:off x="13682160" y="2239920"/>
                <a:ext cx="162000" cy="169920"/>
              </a:xfrm>
              <a:custGeom>
                <a:avLst/>
                <a:gdLst/>
                <a:ahLst/>
                <a:cxnLst/>
                <a:rect l="l" t="t" r="r" b="b"/>
                <a:pathLst>
                  <a:path w="448355" h="448355">
                    <a:moveTo>
                      <a:pt x="448548" y="224190"/>
                    </a:moveTo>
                    <a:cubicBezTo>
                      <a:pt x="448548" y="348000"/>
                      <a:pt x="348180" y="448368"/>
                      <a:pt x="224370" y="448368"/>
                    </a:cubicBezTo>
                    <a:cubicBezTo>
                      <a:pt x="100560" y="448368"/>
                      <a:pt x="192" y="348000"/>
                      <a:pt x="192" y="224190"/>
                    </a:cubicBezTo>
                    <a:cubicBezTo>
                      <a:pt x="192" y="100380"/>
                      <a:pt x="100560" y="12"/>
                      <a:pt x="224370" y="12"/>
                    </a:cubicBezTo>
                    <a:cubicBezTo>
                      <a:pt x="348180" y="12"/>
                      <a:pt x="448548" y="100380"/>
                      <a:pt x="448548" y="224190"/>
                    </a:cubicBezTo>
                    <a:close/>
                  </a:path>
                </a:pathLst>
              </a:custGeom>
              <a:ln/>
            </p:spPr>
            <p:style>
              <a:lnRef idx="2">
                <a:schemeClr val="dk1"/>
              </a:lnRef>
              <a:fillRef idx="1">
                <a:schemeClr val="lt1"/>
              </a:fillRef>
              <a:effectRef idx="0">
                <a:schemeClr val="dk1"/>
              </a:effectRef>
              <a:fontRef idx="minor"/>
            </p:style>
          </p:sp>
          <p:sp>
            <p:nvSpPr>
              <p:cNvPr id="559" name="CustomShape 165">
                <a:extLst>
                  <a:ext uri="{FF2B5EF4-FFF2-40B4-BE49-F238E27FC236}">
                    <a16:creationId xmlns:a16="http://schemas.microsoft.com/office/drawing/2014/main" id="{E74F773A-8AD8-4C64-95AB-39A166762CCE}"/>
                  </a:ext>
                </a:extLst>
              </p:cNvPr>
              <p:cNvSpPr/>
              <p:nvPr/>
            </p:nvSpPr>
            <p:spPr>
              <a:xfrm rot="10800000">
                <a:off x="13006800" y="2939400"/>
                <a:ext cx="162000" cy="169920"/>
              </a:xfrm>
              <a:custGeom>
                <a:avLst/>
                <a:gdLst/>
                <a:ahLst/>
                <a:cxnLst/>
                <a:rect l="l" t="t" r="r" b="b"/>
                <a:pathLst>
                  <a:path w="448355" h="448355">
                    <a:moveTo>
                      <a:pt x="448708" y="224031"/>
                    </a:moveTo>
                    <a:cubicBezTo>
                      <a:pt x="448708" y="347841"/>
                      <a:pt x="348340" y="448209"/>
                      <a:pt x="224530" y="448209"/>
                    </a:cubicBezTo>
                    <a:cubicBezTo>
                      <a:pt x="100720" y="448209"/>
                      <a:pt x="353" y="347841"/>
                      <a:pt x="353" y="224031"/>
                    </a:cubicBezTo>
                    <a:cubicBezTo>
                      <a:pt x="353" y="100221"/>
                      <a:pt x="100720" y="-146"/>
                      <a:pt x="224530" y="-146"/>
                    </a:cubicBezTo>
                    <a:cubicBezTo>
                      <a:pt x="348340" y="-146"/>
                      <a:pt x="448708" y="100221"/>
                      <a:pt x="448708" y="224031"/>
                    </a:cubicBezTo>
                    <a:close/>
                  </a:path>
                </a:pathLst>
              </a:custGeom>
              <a:ln/>
            </p:spPr>
            <p:style>
              <a:lnRef idx="2">
                <a:schemeClr val="dk1"/>
              </a:lnRef>
              <a:fillRef idx="1">
                <a:schemeClr val="lt1"/>
              </a:fillRef>
              <a:effectRef idx="0">
                <a:schemeClr val="dk1"/>
              </a:effectRef>
              <a:fontRef idx="minor"/>
            </p:style>
          </p:sp>
          <p:sp>
            <p:nvSpPr>
              <p:cNvPr id="560" name="CustomShape 166">
                <a:extLst>
                  <a:ext uri="{FF2B5EF4-FFF2-40B4-BE49-F238E27FC236}">
                    <a16:creationId xmlns:a16="http://schemas.microsoft.com/office/drawing/2014/main" id="{8EE8BE12-0AA7-4162-9AE1-CC5692F11D1A}"/>
                  </a:ext>
                </a:extLst>
              </p:cNvPr>
              <p:cNvSpPr/>
              <p:nvPr/>
            </p:nvSpPr>
            <p:spPr>
              <a:xfrm rot="10800000">
                <a:off x="13006800" y="2589840"/>
                <a:ext cx="162000" cy="169920"/>
              </a:xfrm>
              <a:custGeom>
                <a:avLst/>
                <a:gdLst/>
                <a:ahLst/>
                <a:cxnLst/>
                <a:rect l="l" t="t" r="r" b="b"/>
                <a:pathLst>
                  <a:path w="448355" h="448355">
                    <a:moveTo>
                      <a:pt x="448708" y="224111"/>
                    </a:moveTo>
                    <a:cubicBezTo>
                      <a:pt x="448708" y="347921"/>
                      <a:pt x="348340" y="448288"/>
                      <a:pt x="224530" y="448288"/>
                    </a:cubicBezTo>
                    <a:cubicBezTo>
                      <a:pt x="100720" y="448288"/>
                      <a:pt x="353" y="347921"/>
                      <a:pt x="353" y="224111"/>
                    </a:cubicBezTo>
                    <a:cubicBezTo>
                      <a:pt x="353" y="100301"/>
                      <a:pt x="100720" y="-67"/>
                      <a:pt x="224530" y="-67"/>
                    </a:cubicBezTo>
                    <a:cubicBezTo>
                      <a:pt x="348340" y="-67"/>
                      <a:pt x="448708" y="100301"/>
                      <a:pt x="448708" y="224111"/>
                    </a:cubicBezTo>
                    <a:close/>
                  </a:path>
                </a:pathLst>
              </a:custGeom>
              <a:ln/>
            </p:spPr>
            <p:style>
              <a:lnRef idx="2">
                <a:schemeClr val="dk1"/>
              </a:lnRef>
              <a:fillRef idx="1">
                <a:schemeClr val="lt1"/>
              </a:fillRef>
              <a:effectRef idx="0">
                <a:schemeClr val="dk1"/>
              </a:effectRef>
              <a:fontRef idx="minor"/>
            </p:style>
          </p:sp>
        </p:grpSp>
        <p:sp>
          <p:nvSpPr>
            <p:cNvPr id="484" name="CustomShape 173">
              <a:extLst>
                <a:ext uri="{FF2B5EF4-FFF2-40B4-BE49-F238E27FC236}">
                  <a16:creationId xmlns:a16="http://schemas.microsoft.com/office/drawing/2014/main" id="{6C4AC677-E148-4615-ADB4-3F17D5295F51}"/>
                </a:ext>
              </a:extLst>
            </p:cNvPr>
            <p:cNvSpPr/>
            <p:nvPr/>
          </p:nvSpPr>
          <p:spPr>
            <a:xfrm>
              <a:off x="4647899" y="4385942"/>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85" name="CustomShape 173">
              <a:extLst>
                <a:ext uri="{FF2B5EF4-FFF2-40B4-BE49-F238E27FC236}">
                  <a16:creationId xmlns:a16="http://schemas.microsoft.com/office/drawing/2014/main" id="{BE36B7C5-A6D9-4DFE-A873-2A004BA1F475}"/>
                </a:ext>
              </a:extLst>
            </p:cNvPr>
            <p:cNvSpPr/>
            <p:nvPr/>
          </p:nvSpPr>
          <p:spPr>
            <a:xfrm>
              <a:off x="6861689" y="4372934"/>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86" name="CustomShape 173">
              <a:extLst>
                <a:ext uri="{FF2B5EF4-FFF2-40B4-BE49-F238E27FC236}">
                  <a16:creationId xmlns:a16="http://schemas.microsoft.com/office/drawing/2014/main" id="{25318749-7683-44A9-956D-C12007603BDE}"/>
                </a:ext>
              </a:extLst>
            </p:cNvPr>
            <p:cNvSpPr/>
            <p:nvPr/>
          </p:nvSpPr>
          <p:spPr>
            <a:xfrm>
              <a:off x="9435374" y="4395439"/>
              <a:ext cx="360089" cy="365828"/>
            </a:xfrm>
            <a:prstGeom prst="rightArrow">
              <a:avLst>
                <a:gd name="adj1" fmla="val 50000"/>
                <a:gd name="adj2" fmla="val 50000"/>
              </a:avLst>
            </a:prstGeom>
            <a:solidFill>
              <a:schemeClr val="bg1">
                <a:lumMod val="95000"/>
              </a:schemeClr>
            </a:solidFill>
            <a:ln w="28440">
              <a:solidFill>
                <a:schemeClr val="tx1"/>
              </a:solidFill>
            </a:ln>
          </p:spPr>
          <p:style>
            <a:lnRef idx="2">
              <a:schemeClr val="accent2">
                <a:shade val="50000"/>
              </a:schemeClr>
            </a:lnRef>
            <a:fillRef idx="1">
              <a:schemeClr val="accent2"/>
            </a:fillRef>
            <a:effectRef idx="0">
              <a:schemeClr val="accent2"/>
            </a:effectRef>
            <a:fontRef idx="minor"/>
          </p:style>
        </p:sp>
        <p:sp>
          <p:nvSpPr>
            <p:cNvPr id="487" name="CustomShape 15">
              <a:extLst>
                <a:ext uri="{FF2B5EF4-FFF2-40B4-BE49-F238E27FC236}">
                  <a16:creationId xmlns:a16="http://schemas.microsoft.com/office/drawing/2014/main" id="{507B7572-CEBE-40E2-A36F-9AAE56306B1B}"/>
                </a:ext>
              </a:extLst>
            </p:cNvPr>
            <p:cNvSpPr/>
            <p:nvPr/>
          </p:nvSpPr>
          <p:spPr>
            <a:xfrm>
              <a:off x="1921981" y="3025454"/>
              <a:ext cx="1250675"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Encoder</a:t>
              </a:r>
              <a:endParaRPr lang="en-US" sz="2400" spc="-1" dirty="0">
                <a:latin typeface="Arial"/>
              </a:endParaRPr>
            </a:p>
          </p:txBody>
        </p:sp>
        <p:sp>
          <p:nvSpPr>
            <p:cNvPr id="488" name="CustomShape 41">
              <a:extLst>
                <a:ext uri="{FF2B5EF4-FFF2-40B4-BE49-F238E27FC236}">
                  <a16:creationId xmlns:a16="http://schemas.microsoft.com/office/drawing/2014/main" id="{0605AA54-4D59-4F07-94A4-4081050673A2}"/>
                </a:ext>
              </a:extLst>
            </p:cNvPr>
            <p:cNvSpPr/>
            <p:nvPr/>
          </p:nvSpPr>
          <p:spPr>
            <a:xfrm>
              <a:off x="8923781" y="2956247"/>
              <a:ext cx="1252180" cy="428542"/>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400" b="1" i="1" spc="-1" dirty="0">
                  <a:solidFill>
                    <a:srgbClr val="000000"/>
                  </a:solidFill>
                  <a:latin typeface="Arial"/>
                </a:rPr>
                <a:t>Decoder</a:t>
              </a:r>
              <a:endParaRPr lang="en-US" sz="2400" spc="-1" dirty="0">
                <a:latin typeface="Arial"/>
              </a:endParaRPr>
            </a:p>
          </p:txBody>
        </p:sp>
        <p:sp>
          <p:nvSpPr>
            <p:cNvPr id="489" name="CustomShape 34">
              <a:extLst>
                <a:ext uri="{FF2B5EF4-FFF2-40B4-BE49-F238E27FC236}">
                  <a16:creationId xmlns:a16="http://schemas.microsoft.com/office/drawing/2014/main" id="{A29A8553-3D0C-4858-910E-B1B821555F32}"/>
                </a:ext>
              </a:extLst>
            </p:cNvPr>
            <p:cNvSpPr/>
            <p:nvPr/>
          </p:nvSpPr>
          <p:spPr>
            <a:xfrm>
              <a:off x="5167452" y="3065468"/>
              <a:ext cx="1697646" cy="567593"/>
            </a:xfrm>
            <a:prstGeom prst="rect">
              <a:avLst/>
            </a:prstGeom>
            <a:noFill/>
            <a:ln>
              <a:noFill/>
            </a:ln>
          </p:spPr>
          <p:style>
            <a:lnRef idx="0">
              <a:scrgbClr r="0" g="0" b="0"/>
            </a:lnRef>
            <a:fillRef idx="0">
              <a:scrgbClr r="0" g="0" b="0"/>
            </a:fillRef>
            <a:effectRef idx="0">
              <a:scrgbClr r="0" g="0" b="0"/>
            </a:effectRef>
            <a:fontRef idx="minor"/>
          </p:style>
          <p:txBody>
            <a:bodyPr wrap="none" lIns="50801" tIns="25401" rIns="50801" bIns="25401">
              <a:spAutoFit/>
            </a:bodyPr>
            <a:lstStyle/>
            <a:p>
              <a:pPr>
                <a:lnSpc>
                  <a:spcPct val="100000"/>
                </a:lnSpc>
              </a:pPr>
              <a:r>
                <a:rPr lang="en-US" sz="2000" b="1" i="1" spc="-1">
                  <a:solidFill>
                    <a:srgbClr val="000000"/>
                  </a:solidFill>
                  <a:latin typeface="Arial"/>
                </a:rPr>
                <a:t>Latent Space</a:t>
              </a:r>
              <a:endParaRPr lang="en-US" sz="2000" spc="-1">
                <a:latin typeface="Arial"/>
              </a:endParaRPr>
            </a:p>
            <a:p>
              <a:pPr>
                <a:lnSpc>
                  <a:spcPct val="100000"/>
                </a:lnSpc>
              </a:pPr>
              <a:endParaRPr lang="en-US" sz="1355" spc="-1">
                <a:latin typeface="Arial"/>
              </a:endParaRPr>
            </a:p>
          </p:txBody>
        </p:sp>
        <p:sp>
          <p:nvSpPr>
            <p:cNvPr id="490" name="文本框 489">
              <a:extLst>
                <a:ext uri="{FF2B5EF4-FFF2-40B4-BE49-F238E27FC236}">
                  <a16:creationId xmlns:a16="http://schemas.microsoft.com/office/drawing/2014/main" id="{B8E327A4-4BB7-4D60-B874-E9F04B5313CC}"/>
                </a:ext>
              </a:extLst>
            </p:cNvPr>
            <p:cNvSpPr txBox="1"/>
            <p:nvPr/>
          </p:nvSpPr>
          <p:spPr>
            <a:xfrm>
              <a:off x="1057492" y="4094269"/>
              <a:ext cx="1401482" cy="954107"/>
            </a:xfrm>
            <a:prstGeom prst="rect">
              <a:avLst/>
            </a:prstGeom>
            <a:noFill/>
          </p:spPr>
          <p:txBody>
            <a:bodyPr wrap="square" rtlCol="0">
              <a:spAutoFit/>
            </a:bodyPr>
            <a:lstStyle/>
            <a:p>
              <a:pPr algn="ctr"/>
              <a:r>
                <a:rPr lang="en-US" altLang="zh-CN" sz="2800" dirty="0"/>
                <a:t>Uplink Channel</a:t>
              </a:r>
              <a:endParaRPr lang="zh-CN" altLang="en-US" sz="2800" dirty="0"/>
            </a:p>
          </p:txBody>
        </p:sp>
        <p:sp>
          <p:nvSpPr>
            <p:cNvPr id="491" name="文本框 490">
              <a:extLst>
                <a:ext uri="{FF2B5EF4-FFF2-40B4-BE49-F238E27FC236}">
                  <a16:creationId xmlns:a16="http://schemas.microsoft.com/office/drawing/2014/main" id="{609AD11F-6BFB-4B1A-923D-45DD68F7FA2C}"/>
                </a:ext>
              </a:extLst>
            </p:cNvPr>
            <p:cNvSpPr txBox="1"/>
            <p:nvPr/>
          </p:nvSpPr>
          <p:spPr>
            <a:xfrm>
              <a:off x="9955969" y="4171683"/>
              <a:ext cx="1630805" cy="954107"/>
            </a:xfrm>
            <a:prstGeom prst="rect">
              <a:avLst/>
            </a:prstGeom>
            <a:noFill/>
          </p:spPr>
          <p:txBody>
            <a:bodyPr wrap="square" rtlCol="0">
              <a:spAutoFit/>
            </a:bodyPr>
            <a:lstStyle/>
            <a:p>
              <a:pPr algn="ctr"/>
              <a:r>
                <a:rPr lang="en-US" altLang="zh-CN" sz="2800" dirty="0"/>
                <a:t>Downlink Channel</a:t>
              </a:r>
              <a:endParaRPr lang="zh-CN" altLang="en-US" sz="2800" dirty="0"/>
            </a:p>
          </p:txBody>
        </p:sp>
      </p:grpSp>
      <p:grpSp>
        <p:nvGrpSpPr>
          <p:cNvPr id="8" name="组合 7">
            <a:extLst>
              <a:ext uri="{FF2B5EF4-FFF2-40B4-BE49-F238E27FC236}">
                <a16:creationId xmlns:a16="http://schemas.microsoft.com/office/drawing/2014/main" id="{D7955137-0CFF-48FB-87C8-8762DB90DD65}"/>
              </a:ext>
            </a:extLst>
          </p:cNvPr>
          <p:cNvGrpSpPr/>
          <p:nvPr/>
        </p:nvGrpSpPr>
        <p:grpSpPr>
          <a:xfrm>
            <a:off x="9446838" y="1948378"/>
            <a:ext cx="1637881" cy="1581096"/>
            <a:chOff x="9435403" y="2051129"/>
            <a:chExt cx="1637881" cy="1592566"/>
          </a:xfrm>
        </p:grpSpPr>
        <p:cxnSp>
          <p:nvCxnSpPr>
            <p:cNvPr id="353" name="直接箭头连接符 352">
              <a:extLst>
                <a:ext uri="{FF2B5EF4-FFF2-40B4-BE49-F238E27FC236}">
                  <a16:creationId xmlns:a16="http://schemas.microsoft.com/office/drawing/2014/main" id="{6C072392-B67B-406E-9225-35B43F46164B}"/>
                </a:ext>
              </a:extLst>
            </p:cNvPr>
            <p:cNvCxnSpPr>
              <a:cxnSpLocks/>
            </p:cNvCxnSpPr>
            <p:nvPr/>
          </p:nvCxnSpPr>
          <p:spPr>
            <a:xfrm flipH="1">
              <a:off x="9435403" y="2051129"/>
              <a:ext cx="1637881" cy="0"/>
            </a:xfrm>
            <a:prstGeom prst="straightConnector1">
              <a:avLst/>
            </a:prstGeom>
            <a:ln w="28575">
              <a:solidFill>
                <a:schemeClr val="tx1"/>
              </a:solidFill>
              <a:tailEnd type="triangle" w="lg" len="lg"/>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9D4A3794-1890-4F64-BCE8-ACD1FDDF229E}"/>
                </a:ext>
              </a:extLst>
            </p:cNvPr>
            <p:cNvCxnSpPr/>
            <p:nvPr/>
          </p:nvCxnSpPr>
          <p:spPr>
            <a:xfrm>
              <a:off x="11073284" y="2051129"/>
              <a:ext cx="0" cy="159256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sp>
        <p:nvSpPr>
          <p:cNvPr id="160" name="Title 3">
            <a:extLst>
              <a:ext uri="{FF2B5EF4-FFF2-40B4-BE49-F238E27FC236}">
                <a16:creationId xmlns:a16="http://schemas.microsoft.com/office/drawing/2014/main" id="{613BA8D7-27E9-4C49-BBE1-BBB1C154ED32}"/>
              </a:ext>
            </a:extLst>
          </p:cNvPr>
          <p:cNvSpPr txBox="1">
            <a:spLocks/>
          </p:cNvSpPr>
          <p:nvPr/>
        </p:nvSpPr>
        <p:spPr>
          <a:xfrm>
            <a:off x="1381811" y="4579842"/>
            <a:ext cx="9535688" cy="1376348"/>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4000" dirty="0">
                <a:solidFill>
                  <a:schemeClr val="bg1"/>
                </a:solidFill>
              </a:rPr>
              <a:t>Are we done?</a:t>
            </a:r>
            <a:endParaRPr lang="en-US" sz="4000" dirty="0">
              <a:solidFill>
                <a:schemeClr val="bg1"/>
              </a:solidFill>
              <a:sym typeface="Wingdings" pitchFamily="2" charset="2"/>
            </a:endParaRPr>
          </a:p>
        </p:txBody>
      </p:sp>
    </p:spTree>
    <p:extLst>
      <p:ext uri="{BB962C8B-B14F-4D97-AF65-F5344CB8AC3E}">
        <p14:creationId xmlns:p14="http://schemas.microsoft.com/office/powerpoint/2010/main" val="2611918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EC1235C-0073-4873-BB32-8749B160133D}"/>
              </a:ext>
            </a:extLst>
          </p:cNvPr>
          <p:cNvSpPr>
            <a:spLocks noGrp="1"/>
          </p:cNvSpPr>
          <p:nvPr>
            <p:ph type="sldNum" sz="quarter" idx="12"/>
          </p:nvPr>
        </p:nvSpPr>
        <p:spPr/>
        <p:txBody>
          <a:bodyPr/>
          <a:lstStyle/>
          <a:p>
            <a:fld id="{0FF6C132-0A87-4A25-A3C6-BECAB87B3610}" type="slidenum">
              <a:rPr lang="zh-CN" altLang="en-US" smtClean="0"/>
              <a:t>32</a:t>
            </a:fld>
            <a:endParaRPr lang="zh-CN" altLang="en-US"/>
          </a:p>
        </p:txBody>
      </p:sp>
      <p:sp>
        <p:nvSpPr>
          <p:cNvPr id="3" name="文本框 2">
            <a:extLst>
              <a:ext uri="{FF2B5EF4-FFF2-40B4-BE49-F238E27FC236}">
                <a16:creationId xmlns:a16="http://schemas.microsoft.com/office/drawing/2014/main" id="{2060E82B-33A1-407B-A34A-1BF09B480BB5}"/>
              </a:ext>
            </a:extLst>
          </p:cNvPr>
          <p:cNvSpPr txBox="1"/>
          <p:nvPr/>
        </p:nvSpPr>
        <p:spPr>
          <a:xfrm>
            <a:off x="505440" y="356269"/>
            <a:ext cx="10012998" cy="646331"/>
          </a:xfrm>
          <a:prstGeom prst="rect">
            <a:avLst/>
          </a:prstGeom>
          <a:noFill/>
        </p:spPr>
        <p:txBody>
          <a:bodyPr wrap="none" rtlCol="0">
            <a:spAutoFit/>
          </a:bodyPr>
          <a:lstStyle/>
          <a:p>
            <a:r>
              <a:rPr lang="en-US" altLang="zh-CN" sz="3600" dirty="0"/>
              <a:t>Problem: Channel Changes, Even in Static Conditions</a:t>
            </a:r>
            <a:endParaRPr lang="zh-CN" altLang="en-US" sz="3600" dirty="0"/>
          </a:p>
        </p:txBody>
      </p:sp>
      <p:grpSp>
        <p:nvGrpSpPr>
          <p:cNvPr id="12" name="组合 11">
            <a:extLst>
              <a:ext uri="{FF2B5EF4-FFF2-40B4-BE49-F238E27FC236}">
                <a16:creationId xmlns:a16="http://schemas.microsoft.com/office/drawing/2014/main" id="{76C2467F-2518-442F-9A55-07E8D80B873C}"/>
              </a:ext>
            </a:extLst>
          </p:cNvPr>
          <p:cNvGrpSpPr/>
          <p:nvPr/>
        </p:nvGrpSpPr>
        <p:grpSpPr>
          <a:xfrm>
            <a:off x="505440" y="2037623"/>
            <a:ext cx="8776309" cy="3660332"/>
            <a:chOff x="912906" y="1886819"/>
            <a:chExt cx="10226946" cy="4306365"/>
          </a:xfrm>
        </p:grpSpPr>
        <p:grpSp>
          <p:nvGrpSpPr>
            <p:cNvPr id="13" name="组合 12">
              <a:extLst>
                <a:ext uri="{FF2B5EF4-FFF2-40B4-BE49-F238E27FC236}">
                  <a16:creationId xmlns:a16="http://schemas.microsoft.com/office/drawing/2014/main" id="{687E26A1-B3A7-407C-BA3A-7B69A378235F}"/>
                </a:ext>
              </a:extLst>
            </p:cNvPr>
            <p:cNvGrpSpPr/>
            <p:nvPr/>
          </p:nvGrpSpPr>
          <p:grpSpPr>
            <a:xfrm>
              <a:off x="912906" y="1886819"/>
              <a:ext cx="10226946" cy="4306365"/>
              <a:chOff x="862548" y="2104504"/>
              <a:chExt cx="10226946" cy="4306365"/>
            </a:xfrm>
          </p:grpSpPr>
          <p:sp>
            <p:nvSpPr>
              <p:cNvPr id="36" name="椭圆 3">
                <a:extLst>
                  <a:ext uri="{FF2B5EF4-FFF2-40B4-BE49-F238E27FC236}">
                    <a16:creationId xmlns:a16="http://schemas.microsoft.com/office/drawing/2014/main" id="{220F2116-7895-4C29-8F3D-E70B7F1D2CF7}"/>
                  </a:ext>
                </a:extLst>
              </p:cNvPr>
              <p:cNvSpPr/>
              <p:nvPr/>
            </p:nvSpPr>
            <p:spPr>
              <a:xfrm>
                <a:off x="862548" y="5107587"/>
                <a:ext cx="10226946"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Graphic 6" descr="Building with solid fill">
                <a:extLst>
                  <a:ext uri="{FF2B5EF4-FFF2-40B4-BE49-F238E27FC236}">
                    <a16:creationId xmlns:a16="http://schemas.microsoft.com/office/drawing/2014/main" id="{0AD11AE7-F406-420F-9858-17BEF331BC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252" y="2104504"/>
                <a:ext cx="1456679" cy="1456679"/>
              </a:xfrm>
              <a:prstGeom prst="rect">
                <a:avLst/>
              </a:prstGeom>
            </p:spPr>
          </p:pic>
        </p:grpSp>
        <p:grpSp>
          <p:nvGrpSpPr>
            <p:cNvPr id="14" name="组合 13">
              <a:extLst>
                <a:ext uri="{FF2B5EF4-FFF2-40B4-BE49-F238E27FC236}">
                  <a16:creationId xmlns:a16="http://schemas.microsoft.com/office/drawing/2014/main" id="{84503701-5316-4D75-9CD7-78E1CA3A9654}"/>
                </a:ext>
              </a:extLst>
            </p:cNvPr>
            <p:cNvGrpSpPr/>
            <p:nvPr/>
          </p:nvGrpSpPr>
          <p:grpSpPr>
            <a:xfrm>
              <a:off x="7976695" y="3355637"/>
              <a:ext cx="1155191" cy="1103150"/>
              <a:chOff x="4733517" y="300409"/>
              <a:chExt cx="1949325" cy="1845942"/>
            </a:xfrm>
          </p:grpSpPr>
          <p:grpSp>
            <p:nvGrpSpPr>
              <p:cNvPr id="27" name="组合 26">
                <a:extLst>
                  <a:ext uri="{FF2B5EF4-FFF2-40B4-BE49-F238E27FC236}">
                    <a16:creationId xmlns:a16="http://schemas.microsoft.com/office/drawing/2014/main" id="{4D03C2C1-DCD4-4C77-B0AC-DBAA6B2119FF}"/>
                  </a:ext>
                </a:extLst>
              </p:cNvPr>
              <p:cNvGrpSpPr/>
              <p:nvPr/>
            </p:nvGrpSpPr>
            <p:grpSpPr>
              <a:xfrm>
                <a:off x="4994746" y="458255"/>
                <a:ext cx="1688096" cy="1688096"/>
                <a:chOff x="4791546" y="615820"/>
                <a:chExt cx="1688096" cy="1688096"/>
              </a:xfrm>
            </p:grpSpPr>
            <p:sp>
              <p:nvSpPr>
                <p:cNvPr id="32" name="椭圆 31">
                  <a:extLst>
                    <a:ext uri="{FF2B5EF4-FFF2-40B4-BE49-F238E27FC236}">
                      <a16:creationId xmlns:a16="http://schemas.microsoft.com/office/drawing/2014/main" id="{8E33228D-1C15-4F2B-907B-016133D87C2A}"/>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53D57C6D-3DE8-4629-9D65-5D765A5EC3E8}"/>
                    </a:ext>
                  </a:extLst>
                </p:cNvPr>
                <p:cNvGrpSpPr/>
                <p:nvPr/>
              </p:nvGrpSpPr>
              <p:grpSpPr>
                <a:xfrm>
                  <a:off x="4901194" y="736064"/>
                  <a:ext cx="1466614" cy="1466614"/>
                  <a:chOff x="4901194" y="736064"/>
                  <a:chExt cx="1466614" cy="1466614"/>
                </a:xfrm>
              </p:grpSpPr>
              <p:sp>
                <p:nvSpPr>
                  <p:cNvPr id="34" name="椭圆 33">
                    <a:extLst>
                      <a:ext uri="{FF2B5EF4-FFF2-40B4-BE49-F238E27FC236}">
                        <a16:creationId xmlns:a16="http://schemas.microsoft.com/office/drawing/2014/main" id="{67CC4C97-DCAD-4948-A589-AF7041F37026}"/>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9">
                    <a:extLst>
                      <a:ext uri="{FF2B5EF4-FFF2-40B4-BE49-F238E27FC236}">
                        <a16:creationId xmlns:a16="http://schemas.microsoft.com/office/drawing/2014/main" id="{C84B4537-1A0C-4D5C-9A8B-6FD9663DCAF1}"/>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28" name="组合 27">
                <a:extLst>
                  <a:ext uri="{FF2B5EF4-FFF2-40B4-BE49-F238E27FC236}">
                    <a16:creationId xmlns:a16="http://schemas.microsoft.com/office/drawing/2014/main" id="{F18513C1-1AD9-4329-A426-ADFF87DD6FB3}"/>
                  </a:ext>
                </a:extLst>
              </p:cNvPr>
              <p:cNvGrpSpPr/>
              <p:nvPr/>
            </p:nvGrpSpPr>
            <p:grpSpPr>
              <a:xfrm>
                <a:off x="4733517" y="300409"/>
                <a:ext cx="997955" cy="989414"/>
                <a:chOff x="3606948" y="508579"/>
                <a:chExt cx="769989" cy="763399"/>
              </a:xfrm>
            </p:grpSpPr>
            <p:sp>
              <p:nvSpPr>
                <p:cNvPr id="29" name="椭圆 28">
                  <a:extLst>
                    <a:ext uri="{FF2B5EF4-FFF2-40B4-BE49-F238E27FC236}">
                      <a16:creationId xmlns:a16="http://schemas.microsoft.com/office/drawing/2014/main" id="{181F9F74-45CC-44FF-AA59-1B90CCBF8336}"/>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1E277660-CE83-45FC-8055-3EF326A29D42}"/>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35107315-3496-415E-9308-768FA0CF7FB1}"/>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5" name="Picture 2">
              <a:extLst>
                <a:ext uri="{FF2B5EF4-FFF2-40B4-BE49-F238E27FC236}">
                  <a16:creationId xmlns:a16="http://schemas.microsoft.com/office/drawing/2014/main" id="{5A153C4D-DC46-41A8-B17F-37F8A979343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707432" y="2578465"/>
              <a:ext cx="1875305" cy="320186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15">
              <a:extLst>
                <a:ext uri="{FF2B5EF4-FFF2-40B4-BE49-F238E27FC236}">
                  <a16:creationId xmlns:a16="http://schemas.microsoft.com/office/drawing/2014/main" id="{1649E254-D69C-495C-86B8-865FF4B9C48B}"/>
                </a:ext>
              </a:extLst>
            </p:cNvPr>
            <p:cNvCxnSpPr>
              <a:cxnSpLocks/>
              <a:stCxn id="15" idx="3"/>
            </p:cNvCxnSpPr>
            <p:nvPr/>
          </p:nvCxnSpPr>
          <p:spPr>
            <a:xfrm flipV="1">
              <a:off x="3582737" y="2576919"/>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7" name="直接连接符 16">
              <a:extLst>
                <a:ext uri="{FF2B5EF4-FFF2-40B4-BE49-F238E27FC236}">
                  <a16:creationId xmlns:a16="http://schemas.microsoft.com/office/drawing/2014/main" id="{D1922994-39AA-4D66-8533-AABBA20BA506}"/>
                </a:ext>
              </a:extLst>
            </p:cNvPr>
            <p:cNvCxnSpPr>
              <a:cxnSpLocks/>
              <a:stCxn id="29" idx="2"/>
            </p:cNvCxnSpPr>
            <p:nvPr/>
          </p:nvCxnSpPr>
          <p:spPr>
            <a:xfrm flipH="1" flipV="1">
              <a:off x="5901697" y="2576919"/>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8" name="直接连接符 17">
              <a:extLst>
                <a:ext uri="{FF2B5EF4-FFF2-40B4-BE49-F238E27FC236}">
                  <a16:creationId xmlns:a16="http://schemas.microsoft.com/office/drawing/2014/main" id="{4CEBE95F-FA8B-49C5-BC27-0B9C9E5C3041}"/>
                </a:ext>
              </a:extLst>
            </p:cNvPr>
            <p:cNvCxnSpPr>
              <a:cxnSpLocks/>
              <a:stCxn id="15" idx="3"/>
              <a:endCxn id="29" idx="2"/>
            </p:cNvCxnSpPr>
            <p:nvPr/>
          </p:nvCxnSpPr>
          <p:spPr>
            <a:xfrm flipV="1">
              <a:off x="3582737" y="3651278"/>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9" name="直接连接符 18">
              <a:extLst>
                <a:ext uri="{FF2B5EF4-FFF2-40B4-BE49-F238E27FC236}">
                  <a16:creationId xmlns:a16="http://schemas.microsoft.com/office/drawing/2014/main" id="{E0A2DE31-0BE1-4951-8DA7-436890D9EBD2}"/>
                </a:ext>
              </a:extLst>
            </p:cNvPr>
            <p:cNvCxnSpPr>
              <a:cxnSpLocks/>
              <a:stCxn id="15" idx="3"/>
            </p:cNvCxnSpPr>
            <p:nvPr/>
          </p:nvCxnSpPr>
          <p:spPr>
            <a:xfrm>
              <a:off x="3582737" y="4179398"/>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20" name="直接连接符 19">
              <a:extLst>
                <a:ext uri="{FF2B5EF4-FFF2-40B4-BE49-F238E27FC236}">
                  <a16:creationId xmlns:a16="http://schemas.microsoft.com/office/drawing/2014/main" id="{C31C1104-1B9A-4E1E-A1E1-E320F0D95D31}"/>
                </a:ext>
              </a:extLst>
            </p:cNvPr>
            <p:cNvCxnSpPr>
              <a:cxnSpLocks/>
              <a:stCxn id="29" idx="2"/>
            </p:cNvCxnSpPr>
            <p:nvPr/>
          </p:nvCxnSpPr>
          <p:spPr>
            <a:xfrm flipH="1">
              <a:off x="6041201" y="3651278"/>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05125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EC1235C-0073-4873-BB32-8749B160133D}"/>
              </a:ext>
            </a:extLst>
          </p:cNvPr>
          <p:cNvSpPr>
            <a:spLocks noGrp="1"/>
          </p:cNvSpPr>
          <p:nvPr>
            <p:ph type="sldNum" sz="quarter" idx="12"/>
          </p:nvPr>
        </p:nvSpPr>
        <p:spPr/>
        <p:txBody>
          <a:bodyPr/>
          <a:lstStyle/>
          <a:p>
            <a:fld id="{0FF6C132-0A87-4A25-A3C6-BECAB87B3610}" type="slidenum">
              <a:rPr lang="zh-CN" altLang="en-US" smtClean="0"/>
              <a:t>33</a:t>
            </a:fld>
            <a:endParaRPr lang="zh-CN" altLang="en-US"/>
          </a:p>
        </p:txBody>
      </p:sp>
      <p:sp>
        <p:nvSpPr>
          <p:cNvPr id="3" name="文本框 2">
            <a:extLst>
              <a:ext uri="{FF2B5EF4-FFF2-40B4-BE49-F238E27FC236}">
                <a16:creationId xmlns:a16="http://schemas.microsoft.com/office/drawing/2014/main" id="{2060E82B-33A1-407B-A34A-1BF09B480BB5}"/>
              </a:ext>
            </a:extLst>
          </p:cNvPr>
          <p:cNvSpPr txBox="1"/>
          <p:nvPr/>
        </p:nvSpPr>
        <p:spPr>
          <a:xfrm>
            <a:off x="505440" y="356269"/>
            <a:ext cx="10012998" cy="646331"/>
          </a:xfrm>
          <a:prstGeom prst="rect">
            <a:avLst/>
          </a:prstGeom>
          <a:noFill/>
        </p:spPr>
        <p:txBody>
          <a:bodyPr wrap="none" rtlCol="0">
            <a:spAutoFit/>
          </a:bodyPr>
          <a:lstStyle/>
          <a:p>
            <a:r>
              <a:rPr lang="en-US" altLang="zh-CN" sz="3600" dirty="0"/>
              <a:t>Problem: Channel Changes, Even in Static Conditions</a:t>
            </a:r>
            <a:endParaRPr lang="zh-CN" altLang="en-US" sz="3600" dirty="0"/>
          </a:p>
        </p:txBody>
      </p:sp>
      <p:grpSp>
        <p:nvGrpSpPr>
          <p:cNvPr id="8" name="组合 7">
            <a:extLst>
              <a:ext uri="{FF2B5EF4-FFF2-40B4-BE49-F238E27FC236}">
                <a16:creationId xmlns:a16="http://schemas.microsoft.com/office/drawing/2014/main" id="{C49F3A78-C964-4823-993B-35358DF7E76A}"/>
              </a:ext>
            </a:extLst>
          </p:cNvPr>
          <p:cNvGrpSpPr/>
          <p:nvPr/>
        </p:nvGrpSpPr>
        <p:grpSpPr>
          <a:xfrm>
            <a:off x="6862875" y="1798560"/>
            <a:ext cx="4865829" cy="2506206"/>
            <a:chOff x="6317148" y="2112572"/>
            <a:chExt cx="4865829" cy="2506206"/>
          </a:xfrm>
        </p:grpSpPr>
        <p:pic>
          <p:nvPicPr>
            <p:cNvPr id="5" name="图片 4">
              <a:extLst>
                <a:ext uri="{FF2B5EF4-FFF2-40B4-BE49-F238E27FC236}">
                  <a16:creationId xmlns:a16="http://schemas.microsoft.com/office/drawing/2014/main" id="{030F08A1-595E-43DC-AFDD-95E37A9A2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841" y="2203222"/>
              <a:ext cx="4018136" cy="2015446"/>
            </a:xfrm>
            <a:prstGeom prst="rect">
              <a:avLst/>
            </a:prstGeom>
          </p:spPr>
        </p:pic>
        <p:sp>
          <p:nvSpPr>
            <p:cNvPr id="6" name="文本框 5">
              <a:extLst>
                <a:ext uri="{FF2B5EF4-FFF2-40B4-BE49-F238E27FC236}">
                  <a16:creationId xmlns:a16="http://schemas.microsoft.com/office/drawing/2014/main" id="{5D06A0E4-B4D8-48CC-8001-472BEAC11CC3}"/>
                </a:ext>
              </a:extLst>
            </p:cNvPr>
            <p:cNvSpPr txBox="1"/>
            <p:nvPr/>
          </p:nvSpPr>
          <p:spPr>
            <a:xfrm>
              <a:off x="8403771" y="4218668"/>
              <a:ext cx="1766637" cy="400110"/>
            </a:xfrm>
            <a:prstGeom prst="rect">
              <a:avLst/>
            </a:prstGeom>
            <a:noFill/>
          </p:spPr>
          <p:txBody>
            <a:bodyPr wrap="none" rtlCol="0">
              <a:spAutoFit/>
            </a:bodyPr>
            <a:lstStyle/>
            <a:p>
              <a:r>
                <a:rPr lang="en-US" altLang="zh-CN" sz="2000" dirty="0"/>
                <a:t>Frequency Bins</a:t>
              </a:r>
              <a:endParaRPr lang="zh-CN" altLang="en-US" sz="2000" dirty="0"/>
            </a:p>
          </p:txBody>
        </p:sp>
        <p:sp>
          <p:nvSpPr>
            <p:cNvPr id="7" name="文本框 6">
              <a:extLst>
                <a:ext uri="{FF2B5EF4-FFF2-40B4-BE49-F238E27FC236}">
                  <a16:creationId xmlns:a16="http://schemas.microsoft.com/office/drawing/2014/main" id="{91154B4A-BF28-4C7F-8AB6-023954523763}"/>
                </a:ext>
              </a:extLst>
            </p:cNvPr>
            <p:cNvSpPr txBox="1"/>
            <p:nvPr/>
          </p:nvSpPr>
          <p:spPr>
            <a:xfrm>
              <a:off x="6317148" y="2112572"/>
              <a:ext cx="926857" cy="461665"/>
            </a:xfrm>
            <a:prstGeom prst="rect">
              <a:avLst/>
            </a:prstGeom>
            <a:noFill/>
          </p:spPr>
          <p:txBody>
            <a:bodyPr wrap="none" rtlCol="0">
              <a:spAutoFit/>
            </a:bodyPr>
            <a:lstStyle/>
            <a:p>
              <a:r>
                <a:rPr lang="en-US" altLang="zh-CN" sz="2400" dirty="0"/>
                <a:t>Phase</a:t>
              </a:r>
              <a:endParaRPr lang="zh-CN" altLang="en-US" sz="2400" dirty="0"/>
            </a:p>
          </p:txBody>
        </p:sp>
      </p:grpSp>
      <p:grpSp>
        <p:nvGrpSpPr>
          <p:cNvPr id="12" name="组合 11">
            <a:extLst>
              <a:ext uri="{FF2B5EF4-FFF2-40B4-BE49-F238E27FC236}">
                <a16:creationId xmlns:a16="http://schemas.microsoft.com/office/drawing/2014/main" id="{76C2467F-2518-442F-9A55-07E8D80B873C}"/>
              </a:ext>
            </a:extLst>
          </p:cNvPr>
          <p:cNvGrpSpPr/>
          <p:nvPr/>
        </p:nvGrpSpPr>
        <p:grpSpPr>
          <a:xfrm>
            <a:off x="505440" y="2037623"/>
            <a:ext cx="8776309" cy="3660332"/>
            <a:chOff x="912906" y="1886819"/>
            <a:chExt cx="10226946" cy="4306365"/>
          </a:xfrm>
        </p:grpSpPr>
        <p:grpSp>
          <p:nvGrpSpPr>
            <p:cNvPr id="13" name="组合 12">
              <a:extLst>
                <a:ext uri="{FF2B5EF4-FFF2-40B4-BE49-F238E27FC236}">
                  <a16:creationId xmlns:a16="http://schemas.microsoft.com/office/drawing/2014/main" id="{687E26A1-B3A7-407C-BA3A-7B69A378235F}"/>
                </a:ext>
              </a:extLst>
            </p:cNvPr>
            <p:cNvGrpSpPr/>
            <p:nvPr/>
          </p:nvGrpSpPr>
          <p:grpSpPr>
            <a:xfrm>
              <a:off x="912906" y="1886819"/>
              <a:ext cx="10226946" cy="4306365"/>
              <a:chOff x="862548" y="2104504"/>
              <a:chExt cx="10226946" cy="4306365"/>
            </a:xfrm>
          </p:grpSpPr>
          <p:sp>
            <p:nvSpPr>
              <p:cNvPr id="36" name="椭圆 3">
                <a:extLst>
                  <a:ext uri="{FF2B5EF4-FFF2-40B4-BE49-F238E27FC236}">
                    <a16:creationId xmlns:a16="http://schemas.microsoft.com/office/drawing/2014/main" id="{220F2116-7895-4C29-8F3D-E70B7F1D2CF7}"/>
                  </a:ext>
                </a:extLst>
              </p:cNvPr>
              <p:cNvSpPr/>
              <p:nvPr/>
            </p:nvSpPr>
            <p:spPr>
              <a:xfrm>
                <a:off x="862548" y="5107587"/>
                <a:ext cx="10226946"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Graphic 6" descr="Building with solid fill">
                <a:extLst>
                  <a:ext uri="{FF2B5EF4-FFF2-40B4-BE49-F238E27FC236}">
                    <a16:creationId xmlns:a16="http://schemas.microsoft.com/office/drawing/2014/main" id="{0AD11AE7-F406-420F-9858-17BEF331BC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252" y="2104504"/>
                <a:ext cx="1456679" cy="1456679"/>
              </a:xfrm>
              <a:prstGeom prst="rect">
                <a:avLst/>
              </a:prstGeom>
            </p:spPr>
          </p:pic>
        </p:grpSp>
        <p:grpSp>
          <p:nvGrpSpPr>
            <p:cNvPr id="14" name="组合 13">
              <a:extLst>
                <a:ext uri="{FF2B5EF4-FFF2-40B4-BE49-F238E27FC236}">
                  <a16:creationId xmlns:a16="http://schemas.microsoft.com/office/drawing/2014/main" id="{84503701-5316-4D75-9CD7-78E1CA3A9654}"/>
                </a:ext>
              </a:extLst>
            </p:cNvPr>
            <p:cNvGrpSpPr/>
            <p:nvPr/>
          </p:nvGrpSpPr>
          <p:grpSpPr>
            <a:xfrm>
              <a:off x="7976695" y="3355637"/>
              <a:ext cx="1155191" cy="1103150"/>
              <a:chOff x="4733517" y="300409"/>
              <a:chExt cx="1949325" cy="1845942"/>
            </a:xfrm>
          </p:grpSpPr>
          <p:grpSp>
            <p:nvGrpSpPr>
              <p:cNvPr id="27" name="组合 26">
                <a:extLst>
                  <a:ext uri="{FF2B5EF4-FFF2-40B4-BE49-F238E27FC236}">
                    <a16:creationId xmlns:a16="http://schemas.microsoft.com/office/drawing/2014/main" id="{4D03C2C1-DCD4-4C77-B0AC-DBAA6B2119FF}"/>
                  </a:ext>
                </a:extLst>
              </p:cNvPr>
              <p:cNvGrpSpPr/>
              <p:nvPr/>
            </p:nvGrpSpPr>
            <p:grpSpPr>
              <a:xfrm>
                <a:off x="4994746" y="458255"/>
                <a:ext cx="1688096" cy="1688096"/>
                <a:chOff x="4791546" y="615820"/>
                <a:chExt cx="1688096" cy="1688096"/>
              </a:xfrm>
            </p:grpSpPr>
            <p:sp>
              <p:nvSpPr>
                <p:cNvPr id="32" name="椭圆 31">
                  <a:extLst>
                    <a:ext uri="{FF2B5EF4-FFF2-40B4-BE49-F238E27FC236}">
                      <a16:creationId xmlns:a16="http://schemas.microsoft.com/office/drawing/2014/main" id="{8E33228D-1C15-4F2B-907B-016133D87C2A}"/>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53D57C6D-3DE8-4629-9D65-5D765A5EC3E8}"/>
                    </a:ext>
                  </a:extLst>
                </p:cNvPr>
                <p:cNvGrpSpPr/>
                <p:nvPr/>
              </p:nvGrpSpPr>
              <p:grpSpPr>
                <a:xfrm>
                  <a:off x="4901194" y="736064"/>
                  <a:ext cx="1466614" cy="1466614"/>
                  <a:chOff x="4901194" y="736064"/>
                  <a:chExt cx="1466614" cy="1466614"/>
                </a:xfrm>
              </p:grpSpPr>
              <p:sp>
                <p:nvSpPr>
                  <p:cNvPr id="34" name="椭圆 33">
                    <a:extLst>
                      <a:ext uri="{FF2B5EF4-FFF2-40B4-BE49-F238E27FC236}">
                        <a16:creationId xmlns:a16="http://schemas.microsoft.com/office/drawing/2014/main" id="{67CC4C97-DCAD-4948-A589-AF7041F37026}"/>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9">
                    <a:extLst>
                      <a:ext uri="{FF2B5EF4-FFF2-40B4-BE49-F238E27FC236}">
                        <a16:creationId xmlns:a16="http://schemas.microsoft.com/office/drawing/2014/main" id="{C84B4537-1A0C-4D5C-9A8B-6FD9663DCAF1}"/>
                      </a:ext>
                    </a:extLst>
                  </p:cNvPr>
                  <p:cNvPicPr>
                    <a:picLocks noChangeAspect="1"/>
                  </p:cNvPicPr>
                  <p:nvPr/>
                </p:nvPicPr>
                <p:blipFill>
                  <a:blip r:embed="rId6">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28" name="组合 27">
                <a:extLst>
                  <a:ext uri="{FF2B5EF4-FFF2-40B4-BE49-F238E27FC236}">
                    <a16:creationId xmlns:a16="http://schemas.microsoft.com/office/drawing/2014/main" id="{F18513C1-1AD9-4329-A426-ADFF87DD6FB3}"/>
                  </a:ext>
                </a:extLst>
              </p:cNvPr>
              <p:cNvGrpSpPr/>
              <p:nvPr/>
            </p:nvGrpSpPr>
            <p:grpSpPr>
              <a:xfrm>
                <a:off x="4733517" y="300409"/>
                <a:ext cx="997955" cy="989414"/>
                <a:chOff x="3606948" y="508579"/>
                <a:chExt cx="769989" cy="763399"/>
              </a:xfrm>
            </p:grpSpPr>
            <p:sp>
              <p:nvSpPr>
                <p:cNvPr id="29" name="椭圆 28">
                  <a:extLst>
                    <a:ext uri="{FF2B5EF4-FFF2-40B4-BE49-F238E27FC236}">
                      <a16:creationId xmlns:a16="http://schemas.microsoft.com/office/drawing/2014/main" id="{181F9F74-45CC-44FF-AA59-1B90CCBF8336}"/>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1E277660-CE83-45FC-8055-3EF326A29D42}"/>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35107315-3496-415E-9308-768FA0CF7FB1}"/>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5" name="Picture 2">
              <a:extLst>
                <a:ext uri="{FF2B5EF4-FFF2-40B4-BE49-F238E27FC236}">
                  <a16:creationId xmlns:a16="http://schemas.microsoft.com/office/drawing/2014/main" id="{5A153C4D-DC46-41A8-B17F-37F8A979343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707432" y="2578465"/>
              <a:ext cx="1875305" cy="320186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接连接符 15">
              <a:extLst>
                <a:ext uri="{FF2B5EF4-FFF2-40B4-BE49-F238E27FC236}">
                  <a16:creationId xmlns:a16="http://schemas.microsoft.com/office/drawing/2014/main" id="{1649E254-D69C-495C-86B8-865FF4B9C48B}"/>
                </a:ext>
              </a:extLst>
            </p:cNvPr>
            <p:cNvCxnSpPr>
              <a:cxnSpLocks/>
              <a:stCxn id="15" idx="3"/>
            </p:cNvCxnSpPr>
            <p:nvPr/>
          </p:nvCxnSpPr>
          <p:spPr>
            <a:xfrm flipV="1">
              <a:off x="3582737" y="2576919"/>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7" name="直接连接符 16">
              <a:extLst>
                <a:ext uri="{FF2B5EF4-FFF2-40B4-BE49-F238E27FC236}">
                  <a16:creationId xmlns:a16="http://schemas.microsoft.com/office/drawing/2014/main" id="{D1922994-39AA-4D66-8533-AABBA20BA506}"/>
                </a:ext>
              </a:extLst>
            </p:cNvPr>
            <p:cNvCxnSpPr>
              <a:cxnSpLocks/>
              <a:stCxn id="29" idx="2"/>
            </p:cNvCxnSpPr>
            <p:nvPr/>
          </p:nvCxnSpPr>
          <p:spPr>
            <a:xfrm flipH="1" flipV="1">
              <a:off x="5901697" y="2576919"/>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8" name="直接连接符 17">
              <a:extLst>
                <a:ext uri="{FF2B5EF4-FFF2-40B4-BE49-F238E27FC236}">
                  <a16:creationId xmlns:a16="http://schemas.microsoft.com/office/drawing/2014/main" id="{4CEBE95F-FA8B-49C5-BC27-0B9C9E5C3041}"/>
                </a:ext>
              </a:extLst>
            </p:cNvPr>
            <p:cNvCxnSpPr>
              <a:cxnSpLocks/>
              <a:stCxn id="15" idx="3"/>
              <a:endCxn id="29" idx="2"/>
            </p:cNvCxnSpPr>
            <p:nvPr/>
          </p:nvCxnSpPr>
          <p:spPr>
            <a:xfrm flipV="1">
              <a:off x="3582737" y="3651278"/>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19" name="直接连接符 18">
              <a:extLst>
                <a:ext uri="{FF2B5EF4-FFF2-40B4-BE49-F238E27FC236}">
                  <a16:creationId xmlns:a16="http://schemas.microsoft.com/office/drawing/2014/main" id="{E0A2DE31-0BE1-4951-8DA7-436890D9EBD2}"/>
                </a:ext>
              </a:extLst>
            </p:cNvPr>
            <p:cNvCxnSpPr>
              <a:cxnSpLocks/>
              <a:stCxn id="15" idx="3"/>
            </p:cNvCxnSpPr>
            <p:nvPr/>
          </p:nvCxnSpPr>
          <p:spPr>
            <a:xfrm>
              <a:off x="3582737" y="4179398"/>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20" name="直接连接符 19">
              <a:extLst>
                <a:ext uri="{FF2B5EF4-FFF2-40B4-BE49-F238E27FC236}">
                  <a16:creationId xmlns:a16="http://schemas.microsoft.com/office/drawing/2014/main" id="{C31C1104-1B9A-4E1E-A1E1-E320F0D95D31}"/>
                </a:ext>
              </a:extLst>
            </p:cNvPr>
            <p:cNvCxnSpPr>
              <a:cxnSpLocks/>
              <a:stCxn id="29" idx="2"/>
            </p:cNvCxnSpPr>
            <p:nvPr/>
          </p:nvCxnSpPr>
          <p:spPr>
            <a:xfrm flipH="1">
              <a:off x="6041201" y="3651278"/>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17938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a:extLst>
              <a:ext uri="{FF2B5EF4-FFF2-40B4-BE49-F238E27FC236}">
                <a16:creationId xmlns:a16="http://schemas.microsoft.com/office/drawing/2014/main" id="{CA0D8779-85B1-4C9E-86D0-4561DDA68C1B}"/>
              </a:ext>
            </a:extLst>
          </p:cNvPr>
          <p:cNvSpPr txBox="1"/>
          <p:nvPr/>
        </p:nvSpPr>
        <p:spPr>
          <a:xfrm>
            <a:off x="505440" y="356269"/>
            <a:ext cx="10012998" cy="646331"/>
          </a:xfrm>
          <a:prstGeom prst="rect">
            <a:avLst/>
          </a:prstGeom>
          <a:noFill/>
        </p:spPr>
        <p:txBody>
          <a:bodyPr wrap="none" rtlCol="0">
            <a:spAutoFit/>
          </a:bodyPr>
          <a:lstStyle/>
          <a:p>
            <a:r>
              <a:rPr lang="en-US" altLang="zh-CN" sz="3600"/>
              <a:t>Problem: Channel Changes, Even in Static Conditions</a:t>
            </a:r>
            <a:endParaRPr lang="zh-CN" altLang="en-US" sz="3600"/>
          </a:p>
        </p:txBody>
      </p:sp>
      <p:sp>
        <p:nvSpPr>
          <p:cNvPr id="2" name="灯片编号占位符 1">
            <a:extLst>
              <a:ext uri="{FF2B5EF4-FFF2-40B4-BE49-F238E27FC236}">
                <a16:creationId xmlns:a16="http://schemas.microsoft.com/office/drawing/2014/main" id="{5930EABB-86F5-42B8-B86D-9B436E516CE9}"/>
              </a:ext>
            </a:extLst>
          </p:cNvPr>
          <p:cNvSpPr>
            <a:spLocks noGrp="1"/>
          </p:cNvSpPr>
          <p:nvPr>
            <p:ph type="sldNum" sz="quarter" idx="12"/>
          </p:nvPr>
        </p:nvSpPr>
        <p:spPr>
          <a:xfrm>
            <a:off x="7946571" y="6368466"/>
            <a:ext cx="2743200" cy="365125"/>
          </a:xfrm>
        </p:spPr>
        <p:txBody>
          <a:bodyPr/>
          <a:lstStyle/>
          <a:p>
            <a:fld id="{0FF6C132-0A87-4A25-A3C6-BECAB87B3610}" type="slidenum">
              <a:rPr lang="zh-CN" altLang="en-US" smtClean="0"/>
              <a:t>34</a:t>
            </a:fld>
            <a:endParaRPr lang="zh-CN" altLang="en-US"/>
          </a:p>
        </p:txBody>
      </p:sp>
      <p:sp>
        <p:nvSpPr>
          <p:cNvPr id="106" name="文本框 83">
            <a:extLst>
              <a:ext uri="{FF2B5EF4-FFF2-40B4-BE49-F238E27FC236}">
                <a16:creationId xmlns:a16="http://schemas.microsoft.com/office/drawing/2014/main" id="{A709A494-63E1-411F-8CC3-F351B83D8ACC}"/>
              </a:ext>
            </a:extLst>
          </p:cNvPr>
          <p:cNvSpPr txBox="1"/>
          <p:nvPr/>
        </p:nvSpPr>
        <p:spPr>
          <a:xfrm>
            <a:off x="2913238" y="1236584"/>
            <a:ext cx="6365525" cy="523220"/>
          </a:xfrm>
          <a:prstGeom prst="rect">
            <a:avLst/>
          </a:prstGeom>
          <a:noFill/>
        </p:spPr>
        <p:txBody>
          <a:bodyPr wrap="none" rtlCol="0">
            <a:spAutoFit/>
          </a:bodyPr>
          <a:lstStyle/>
          <a:p>
            <a:r>
              <a:rPr lang="en-US" altLang="zh-CN" sz="2800" dirty="0"/>
              <a:t>Reason 1: Carrier Frequency Offsets (CFO)</a:t>
            </a:r>
            <a:endParaRPr lang="zh-CN" altLang="en-US" sz="2800" dirty="0"/>
          </a:p>
        </p:txBody>
      </p:sp>
      <p:grpSp>
        <p:nvGrpSpPr>
          <p:cNvPr id="43" name="组合 42">
            <a:extLst>
              <a:ext uri="{FF2B5EF4-FFF2-40B4-BE49-F238E27FC236}">
                <a16:creationId xmlns:a16="http://schemas.microsoft.com/office/drawing/2014/main" id="{CBB7593E-8863-417D-AF8D-64B63840FD3F}"/>
              </a:ext>
            </a:extLst>
          </p:cNvPr>
          <p:cNvGrpSpPr/>
          <p:nvPr/>
        </p:nvGrpSpPr>
        <p:grpSpPr>
          <a:xfrm>
            <a:off x="505440" y="2037623"/>
            <a:ext cx="8776309" cy="3660332"/>
            <a:chOff x="912906" y="1886819"/>
            <a:chExt cx="10226946" cy="4306365"/>
          </a:xfrm>
        </p:grpSpPr>
        <p:grpSp>
          <p:nvGrpSpPr>
            <p:cNvPr id="44" name="组合 43">
              <a:extLst>
                <a:ext uri="{FF2B5EF4-FFF2-40B4-BE49-F238E27FC236}">
                  <a16:creationId xmlns:a16="http://schemas.microsoft.com/office/drawing/2014/main" id="{B4533BBA-F9B9-447F-A054-24975DC6E06F}"/>
                </a:ext>
              </a:extLst>
            </p:cNvPr>
            <p:cNvGrpSpPr/>
            <p:nvPr/>
          </p:nvGrpSpPr>
          <p:grpSpPr>
            <a:xfrm>
              <a:off x="912906" y="1886819"/>
              <a:ext cx="10226946" cy="4306365"/>
              <a:chOff x="862548" y="2104504"/>
              <a:chExt cx="10226946" cy="4306365"/>
            </a:xfrm>
          </p:grpSpPr>
          <p:sp>
            <p:nvSpPr>
              <p:cNvPr id="61" name="椭圆 3">
                <a:extLst>
                  <a:ext uri="{FF2B5EF4-FFF2-40B4-BE49-F238E27FC236}">
                    <a16:creationId xmlns:a16="http://schemas.microsoft.com/office/drawing/2014/main" id="{46F7EB88-574F-4875-BF79-5A889214C3CC}"/>
                  </a:ext>
                </a:extLst>
              </p:cNvPr>
              <p:cNvSpPr/>
              <p:nvPr/>
            </p:nvSpPr>
            <p:spPr>
              <a:xfrm>
                <a:off x="862548" y="5107587"/>
                <a:ext cx="10226946"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Graphic 6" descr="Building with solid fill">
                <a:extLst>
                  <a:ext uri="{FF2B5EF4-FFF2-40B4-BE49-F238E27FC236}">
                    <a16:creationId xmlns:a16="http://schemas.microsoft.com/office/drawing/2014/main" id="{675C2BA2-0AD8-4E09-8F4F-A5F3BF96F2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252" y="2104504"/>
                <a:ext cx="1456679" cy="1456679"/>
              </a:xfrm>
              <a:prstGeom prst="rect">
                <a:avLst/>
              </a:prstGeom>
            </p:spPr>
          </p:pic>
        </p:grpSp>
        <p:grpSp>
          <p:nvGrpSpPr>
            <p:cNvPr id="45" name="组合 44">
              <a:extLst>
                <a:ext uri="{FF2B5EF4-FFF2-40B4-BE49-F238E27FC236}">
                  <a16:creationId xmlns:a16="http://schemas.microsoft.com/office/drawing/2014/main" id="{89F1EACA-130E-4182-9497-7BDBF8299DD3}"/>
                </a:ext>
              </a:extLst>
            </p:cNvPr>
            <p:cNvGrpSpPr/>
            <p:nvPr/>
          </p:nvGrpSpPr>
          <p:grpSpPr>
            <a:xfrm>
              <a:off x="7976695" y="3355637"/>
              <a:ext cx="1155191" cy="1103150"/>
              <a:chOff x="4733517" y="300409"/>
              <a:chExt cx="1949325" cy="1845942"/>
            </a:xfrm>
          </p:grpSpPr>
          <p:grpSp>
            <p:nvGrpSpPr>
              <p:cNvPr id="52" name="组合 51">
                <a:extLst>
                  <a:ext uri="{FF2B5EF4-FFF2-40B4-BE49-F238E27FC236}">
                    <a16:creationId xmlns:a16="http://schemas.microsoft.com/office/drawing/2014/main" id="{920A939C-2A45-4216-BF5F-A23D502C5F09}"/>
                  </a:ext>
                </a:extLst>
              </p:cNvPr>
              <p:cNvGrpSpPr/>
              <p:nvPr/>
            </p:nvGrpSpPr>
            <p:grpSpPr>
              <a:xfrm>
                <a:off x="4994746" y="458255"/>
                <a:ext cx="1688096" cy="1688096"/>
                <a:chOff x="4791546" y="615820"/>
                <a:chExt cx="1688096" cy="1688096"/>
              </a:xfrm>
            </p:grpSpPr>
            <p:sp>
              <p:nvSpPr>
                <p:cNvPr id="57" name="椭圆 56">
                  <a:extLst>
                    <a:ext uri="{FF2B5EF4-FFF2-40B4-BE49-F238E27FC236}">
                      <a16:creationId xmlns:a16="http://schemas.microsoft.com/office/drawing/2014/main" id="{1C1BF82B-2810-4A79-A775-9B0877580D0B}"/>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a:extLst>
                    <a:ext uri="{FF2B5EF4-FFF2-40B4-BE49-F238E27FC236}">
                      <a16:creationId xmlns:a16="http://schemas.microsoft.com/office/drawing/2014/main" id="{E6DD7142-A1F7-4E43-AF44-284AAFC4A724}"/>
                    </a:ext>
                  </a:extLst>
                </p:cNvPr>
                <p:cNvGrpSpPr/>
                <p:nvPr/>
              </p:nvGrpSpPr>
              <p:grpSpPr>
                <a:xfrm>
                  <a:off x="4901194" y="736064"/>
                  <a:ext cx="1466614" cy="1466614"/>
                  <a:chOff x="4901194" y="736064"/>
                  <a:chExt cx="1466614" cy="1466614"/>
                </a:xfrm>
              </p:grpSpPr>
              <p:sp>
                <p:nvSpPr>
                  <p:cNvPr id="59" name="椭圆 58">
                    <a:extLst>
                      <a:ext uri="{FF2B5EF4-FFF2-40B4-BE49-F238E27FC236}">
                        <a16:creationId xmlns:a16="http://schemas.microsoft.com/office/drawing/2014/main" id="{B766BE19-C508-4990-B22A-DF73D429DC09}"/>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9">
                    <a:extLst>
                      <a:ext uri="{FF2B5EF4-FFF2-40B4-BE49-F238E27FC236}">
                        <a16:creationId xmlns:a16="http://schemas.microsoft.com/office/drawing/2014/main" id="{4152A168-3CC5-4128-B1A5-8CA63F6455FD}"/>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53" name="组合 52">
                <a:extLst>
                  <a:ext uri="{FF2B5EF4-FFF2-40B4-BE49-F238E27FC236}">
                    <a16:creationId xmlns:a16="http://schemas.microsoft.com/office/drawing/2014/main" id="{B9F91BCF-14EE-4AB9-91E4-7A9FCC9449B0}"/>
                  </a:ext>
                </a:extLst>
              </p:cNvPr>
              <p:cNvGrpSpPr/>
              <p:nvPr/>
            </p:nvGrpSpPr>
            <p:grpSpPr>
              <a:xfrm>
                <a:off x="4733517" y="300409"/>
                <a:ext cx="997955" cy="989414"/>
                <a:chOff x="3606948" y="508579"/>
                <a:chExt cx="769989" cy="763399"/>
              </a:xfrm>
            </p:grpSpPr>
            <p:sp>
              <p:nvSpPr>
                <p:cNvPr id="54" name="椭圆 53">
                  <a:extLst>
                    <a:ext uri="{FF2B5EF4-FFF2-40B4-BE49-F238E27FC236}">
                      <a16:creationId xmlns:a16="http://schemas.microsoft.com/office/drawing/2014/main" id="{67C58932-0E99-4BD9-AD8A-AB80D718E0C9}"/>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4592EC30-33A7-4A9C-8573-FC4A68EBA9E1}"/>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F6FF60AC-FA42-4147-A756-DE3B18FF86CE}"/>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6" name="Picture 2">
              <a:extLst>
                <a:ext uri="{FF2B5EF4-FFF2-40B4-BE49-F238E27FC236}">
                  <a16:creationId xmlns:a16="http://schemas.microsoft.com/office/drawing/2014/main" id="{3860EC24-1D0D-444B-9336-963D000EC3A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707432" y="2578465"/>
              <a:ext cx="1875305" cy="3201866"/>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接连接符 46">
              <a:extLst>
                <a:ext uri="{FF2B5EF4-FFF2-40B4-BE49-F238E27FC236}">
                  <a16:creationId xmlns:a16="http://schemas.microsoft.com/office/drawing/2014/main" id="{F889C8C3-BE48-4EEA-AA46-E9F53B520F0F}"/>
                </a:ext>
              </a:extLst>
            </p:cNvPr>
            <p:cNvCxnSpPr>
              <a:cxnSpLocks/>
              <a:stCxn id="46" idx="3"/>
            </p:cNvCxnSpPr>
            <p:nvPr/>
          </p:nvCxnSpPr>
          <p:spPr>
            <a:xfrm flipV="1">
              <a:off x="3582737" y="2576919"/>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48" name="直接连接符 47">
              <a:extLst>
                <a:ext uri="{FF2B5EF4-FFF2-40B4-BE49-F238E27FC236}">
                  <a16:creationId xmlns:a16="http://schemas.microsoft.com/office/drawing/2014/main" id="{504C69CC-1C6B-4D5F-B0DC-85884233A015}"/>
                </a:ext>
              </a:extLst>
            </p:cNvPr>
            <p:cNvCxnSpPr>
              <a:cxnSpLocks/>
              <a:stCxn id="54" idx="2"/>
            </p:cNvCxnSpPr>
            <p:nvPr/>
          </p:nvCxnSpPr>
          <p:spPr>
            <a:xfrm flipH="1" flipV="1">
              <a:off x="5901697" y="2576919"/>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49" name="直接连接符 48">
              <a:extLst>
                <a:ext uri="{FF2B5EF4-FFF2-40B4-BE49-F238E27FC236}">
                  <a16:creationId xmlns:a16="http://schemas.microsoft.com/office/drawing/2014/main" id="{C63F60B4-1CF8-4635-9E6D-075CE5D69748}"/>
                </a:ext>
              </a:extLst>
            </p:cNvPr>
            <p:cNvCxnSpPr>
              <a:cxnSpLocks/>
              <a:stCxn id="46" idx="3"/>
              <a:endCxn id="54" idx="2"/>
            </p:cNvCxnSpPr>
            <p:nvPr/>
          </p:nvCxnSpPr>
          <p:spPr>
            <a:xfrm flipV="1">
              <a:off x="3582737" y="3651278"/>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0" name="直接连接符 49">
              <a:extLst>
                <a:ext uri="{FF2B5EF4-FFF2-40B4-BE49-F238E27FC236}">
                  <a16:creationId xmlns:a16="http://schemas.microsoft.com/office/drawing/2014/main" id="{29A988D9-58D6-4D7D-A4C1-8CD1556E1CC5}"/>
                </a:ext>
              </a:extLst>
            </p:cNvPr>
            <p:cNvCxnSpPr>
              <a:cxnSpLocks/>
              <a:stCxn id="46" idx="3"/>
            </p:cNvCxnSpPr>
            <p:nvPr/>
          </p:nvCxnSpPr>
          <p:spPr>
            <a:xfrm>
              <a:off x="3582737" y="4179398"/>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1" name="直接连接符 50">
              <a:extLst>
                <a:ext uri="{FF2B5EF4-FFF2-40B4-BE49-F238E27FC236}">
                  <a16:creationId xmlns:a16="http://schemas.microsoft.com/office/drawing/2014/main" id="{6FF98F78-6EE0-4B99-B5DD-A7B22CA76F33}"/>
                </a:ext>
              </a:extLst>
            </p:cNvPr>
            <p:cNvCxnSpPr>
              <a:cxnSpLocks/>
              <a:stCxn id="54" idx="2"/>
            </p:cNvCxnSpPr>
            <p:nvPr/>
          </p:nvCxnSpPr>
          <p:spPr>
            <a:xfrm flipH="1">
              <a:off x="6041201" y="3651278"/>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517184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D53C9C40-50E9-46F7-9126-BEF8994D349A}"/>
              </a:ext>
            </a:extLst>
          </p:cNvPr>
          <p:cNvGrpSpPr/>
          <p:nvPr/>
        </p:nvGrpSpPr>
        <p:grpSpPr>
          <a:xfrm>
            <a:off x="505440" y="2037623"/>
            <a:ext cx="8776309" cy="3660332"/>
            <a:chOff x="912906" y="1886819"/>
            <a:chExt cx="10226946" cy="4306365"/>
          </a:xfrm>
        </p:grpSpPr>
        <p:grpSp>
          <p:nvGrpSpPr>
            <p:cNvPr id="64" name="组合 63">
              <a:extLst>
                <a:ext uri="{FF2B5EF4-FFF2-40B4-BE49-F238E27FC236}">
                  <a16:creationId xmlns:a16="http://schemas.microsoft.com/office/drawing/2014/main" id="{38336F92-A58F-4098-A0BD-DF0645EFBAAC}"/>
                </a:ext>
              </a:extLst>
            </p:cNvPr>
            <p:cNvGrpSpPr/>
            <p:nvPr/>
          </p:nvGrpSpPr>
          <p:grpSpPr>
            <a:xfrm>
              <a:off x="912906" y="1886819"/>
              <a:ext cx="10226946" cy="4306365"/>
              <a:chOff x="862548" y="2104504"/>
              <a:chExt cx="10226946" cy="4306365"/>
            </a:xfrm>
          </p:grpSpPr>
          <p:sp>
            <p:nvSpPr>
              <p:cNvPr id="83" name="椭圆 3">
                <a:extLst>
                  <a:ext uri="{FF2B5EF4-FFF2-40B4-BE49-F238E27FC236}">
                    <a16:creationId xmlns:a16="http://schemas.microsoft.com/office/drawing/2014/main" id="{9E86ABCF-B7F9-4E01-B3D6-9A02BA46F7CF}"/>
                  </a:ext>
                </a:extLst>
              </p:cNvPr>
              <p:cNvSpPr/>
              <p:nvPr/>
            </p:nvSpPr>
            <p:spPr>
              <a:xfrm>
                <a:off x="862548" y="5107587"/>
                <a:ext cx="10226946"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Graphic 6" descr="Building with solid fill">
                <a:extLst>
                  <a:ext uri="{FF2B5EF4-FFF2-40B4-BE49-F238E27FC236}">
                    <a16:creationId xmlns:a16="http://schemas.microsoft.com/office/drawing/2014/main" id="{26347F1E-5B7B-40A1-9B18-7BE82D710F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252" y="2104504"/>
                <a:ext cx="1456679" cy="1456679"/>
              </a:xfrm>
              <a:prstGeom prst="rect">
                <a:avLst/>
              </a:prstGeom>
            </p:spPr>
          </p:pic>
        </p:grpSp>
        <p:grpSp>
          <p:nvGrpSpPr>
            <p:cNvPr id="65" name="组合 64">
              <a:extLst>
                <a:ext uri="{FF2B5EF4-FFF2-40B4-BE49-F238E27FC236}">
                  <a16:creationId xmlns:a16="http://schemas.microsoft.com/office/drawing/2014/main" id="{E3837A1B-03B2-4B21-8DCD-871F2603AEA0}"/>
                </a:ext>
              </a:extLst>
            </p:cNvPr>
            <p:cNvGrpSpPr/>
            <p:nvPr/>
          </p:nvGrpSpPr>
          <p:grpSpPr>
            <a:xfrm>
              <a:off x="7976695" y="3355637"/>
              <a:ext cx="1155191" cy="1103150"/>
              <a:chOff x="4733517" y="300409"/>
              <a:chExt cx="1949325" cy="1845942"/>
            </a:xfrm>
          </p:grpSpPr>
          <p:grpSp>
            <p:nvGrpSpPr>
              <p:cNvPr id="73" name="组合 72">
                <a:extLst>
                  <a:ext uri="{FF2B5EF4-FFF2-40B4-BE49-F238E27FC236}">
                    <a16:creationId xmlns:a16="http://schemas.microsoft.com/office/drawing/2014/main" id="{86146341-D361-47D2-9D36-6DF27BDDC412}"/>
                  </a:ext>
                </a:extLst>
              </p:cNvPr>
              <p:cNvGrpSpPr/>
              <p:nvPr/>
            </p:nvGrpSpPr>
            <p:grpSpPr>
              <a:xfrm>
                <a:off x="4994746" y="458255"/>
                <a:ext cx="1688096" cy="1688096"/>
                <a:chOff x="4791546" y="615820"/>
                <a:chExt cx="1688096" cy="1688096"/>
              </a:xfrm>
            </p:grpSpPr>
            <p:sp>
              <p:nvSpPr>
                <p:cNvPr id="78" name="椭圆 77">
                  <a:extLst>
                    <a:ext uri="{FF2B5EF4-FFF2-40B4-BE49-F238E27FC236}">
                      <a16:creationId xmlns:a16="http://schemas.microsoft.com/office/drawing/2014/main" id="{FC14CB6F-A7E6-4901-8D16-B9C57CE970E4}"/>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9" name="组合 78">
                  <a:extLst>
                    <a:ext uri="{FF2B5EF4-FFF2-40B4-BE49-F238E27FC236}">
                      <a16:creationId xmlns:a16="http://schemas.microsoft.com/office/drawing/2014/main" id="{BD578960-7C0D-4836-9C75-6BBAB1ABF3F7}"/>
                    </a:ext>
                  </a:extLst>
                </p:cNvPr>
                <p:cNvGrpSpPr/>
                <p:nvPr/>
              </p:nvGrpSpPr>
              <p:grpSpPr>
                <a:xfrm>
                  <a:off x="4901194" y="736064"/>
                  <a:ext cx="1466614" cy="1466614"/>
                  <a:chOff x="4901194" y="736064"/>
                  <a:chExt cx="1466614" cy="1466614"/>
                </a:xfrm>
              </p:grpSpPr>
              <p:sp>
                <p:nvSpPr>
                  <p:cNvPr id="80" name="椭圆 79">
                    <a:extLst>
                      <a:ext uri="{FF2B5EF4-FFF2-40B4-BE49-F238E27FC236}">
                        <a16:creationId xmlns:a16="http://schemas.microsoft.com/office/drawing/2014/main" id="{F912AC06-D382-4D96-AC51-19CEA33A37A1}"/>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Picture 9">
                    <a:extLst>
                      <a:ext uri="{FF2B5EF4-FFF2-40B4-BE49-F238E27FC236}">
                        <a16:creationId xmlns:a16="http://schemas.microsoft.com/office/drawing/2014/main" id="{58496E22-5559-4809-BCEF-A8391E20E7A3}"/>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74" name="组合 73">
                <a:extLst>
                  <a:ext uri="{FF2B5EF4-FFF2-40B4-BE49-F238E27FC236}">
                    <a16:creationId xmlns:a16="http://schemas.microsoft.com/office/drawing/2014/main" id="{E0E134A6-6CAE-44B4-8C11-7D14E3AC82BA}"/>
                  </a:ext>
                </a:extLst>
              </p:cNvPr>
              <p:cNvGrpSpPr/>
              <p:nvPr/>
            </p:nvGrpSpPr>
            <p:grpSpPr>
              <a:xfrm>
                <a:off x="4733517" y="300409"/>
                <a:ext cx="997955" cy="989414"/>
                <a:chOff x="3606948" y="508579"/>
                <a:chExt cx="769989" cy="763399"/>
              </a:xfrm>
            </p:grpSpPr>
            <p:sp>
              <p:nvSpPr>
                <p:cNvPr id="75" name="椭圆 74">
                  <a:extLst>
                    <a:ext uri="{FF2B5EF4-FFF2-40B4-BE49-F238E27FC236}">
                      <a16:creationId xmlns:a16="http://schemas.microsoft.com/office/drawing/2014/main" id="{20CC903E-5DBC-490A-A302-5A6B9595DB57}"/>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ACBC4593-4FE5-4A26-B183-53D5D045ED41}"/>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4BB55A5D-357B-48ED-A551-0DB9DE4A5C63}"/>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6" name="Picture 2">
              <a:extLst>
                <a:ext uri="{FF2B5EF4-FFF2-40B4-BE49-F238E27FC236}">
                  <a16:creationId xmlns:a16="http://schemas.microsoft.com/office/drawing/2014/main" id="{3A1A51BE-1744-4B43-9244-52E2A93780F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707432" y="2578465"/>
              <a:ext cx="1875305" cy="3201866"/>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直接连接符 66">
              <a:extLst>
                <a:ext uri="{FF2B5EF4-FFF2-40B4-BE49-F238E27FC236}">
                  <a16:creationId xmlns:a16="http://schemas.microsoft.com/office/drawing/2014/main" id="{73E5EC82-E214-42B2-91D1-727955B409EB}"/>
                </a:ext>
              </a:extLst>
            </p:cNvPr>
            <p:cNvCxnSpPr>
              <a:cxnSpLocks/>
              <a:stCxn id="66" idx="3"/>
            </p:cNvCxnSpPr>
            <p:nvPr/>
          </p:nvCxnSpPr>
          <p:spPr>
            <a:xfrm flipV="1">
              <a:off x="3582737" y="2576919"/>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68" name="直接连接符 67">
              <a:extLst>
                <a:ext uri="{FF2B5EF4-FFF2-40B4-BE49-F238E27FC236}">
                  <a16:creationId xmlns:a16="http://schemas.microsoft.com/office/drawing/2014/main" id="{A28813F7-29E5-4ADD-8600-DF8C3C82109E}"/>
                </a:ext>
              </a:extLst>
            </p:cNvPr>
            <p:cNvCxnSpPr>
              <a:cxnSpLocks/>
              <a:stCxn id="75" idx="2"/>
            </p:cNvCxnSpPr>
            <p:nvPr/>
          </p:nvCxnSpPr>
          <p:spPr>
            <a:xfrm flipH="1" flipV="1">
              <a:off x="5901697" y="2576919"/>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69" name="直接连接符 68">
              <a:extLst>
                <a:ext uri="{FF2B5EF4-FFF2-40B4-BE49-F238E27FC236}">
                  <a16:creationId xmlns:a16="http://schemas.microsoft.com/office/drawing/2014/main" id="{FE3636D7-1B8F-495F-BA76-957E23CB1C1D}"/>
                </a:ext>
              </a:extLst>
            </p:cNvPr>
            <p:cNvCxnSpPr>
              <a:cxnSpLocks/>
              <a:stCxn id="66" idx="3"/>
              <a:endCxn id="75" idx="2"/>
            </p:cNvCxnSpPr>
            <p:nvPr/>
          </p:nvCxnSpPr>
          <p:spPr>
            <a:xfrm flipV="1">
              <a:off x="3582737" y="3651278"/>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0" name="直接连接符 69">
              <a:extLst>
                <a:ext uri="{FF2B5EF4-FFF2-40B4-BE49-F238E27FC236}">
                  <a16:creationId xmlns:a16="http://schemas.microsoft.com/office/drawing/2014/main" id="{24D7310B-491C-4EDA-9EC1-01135BD4675A}"/>
                </a:ext>
              </a:extLst>
            </p:cNvPr>
            <p:cNvCxnSpPr>
              <a:cxnSpLocks/>
              <a:stCxn id="66" idx="3"/>
            </p:cNvCxnSpPr>
            <p:nvPr/>
          </p:nvCxnSpPr>
          <p:spPr>
            <a:xfrm>
              <a:off x="3582737" y="4179398"/>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1" name="直接连接符 70">
              <a:extLst>
                <a:ext uri="{FF2B5EF4-FFF2-40B4-BE49-F238E27FC236}">
                  <a16:creationId xmlns:a16="http://schemas.microsoft.com/office/drawing/2014/main" id="{FA5A73E7-782C-425C-82AD-4016C0862370}"/>
                </a:ext>
              </a:extLst>
            </p:cNvPr>
            <p:cNvCxnSpPr>
              <a:cxnSpLocks/>
              <a:stCxn id="75" idx="2"/>
            </p:cNvCxnSpPr>
            <p:nvPr/>
          </p:nvCxnSpPr>
          <p:spPr>
            <a:xfrm flipH="1">
              <a:off x="6041201" y="3651278"/>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grpSp>
      <p:sp>
        <p:nvSpPr>
          <p:cNvPr id="72" name="文本框 71">
            <a:extLst>
              <a:ext uri="{FF2B5EF4-FFF2-40B4-BE49-F238E27FC236}">
                <a16:creationId xmlns:a16="http://schemas.microsoft.com/office/drawing/2014/main" id="{CA0D8779-85B1-4C9E-86D0-4561DDA68C1B}"/>
              </a:ext>
            </a:extLst>
          </p:cNvPr>
          <p:cNvSpPr txBox="1"/>
          <p:nvPr/>
        </p:nvSpPr>
        <p:spPr>
          <a:xfrm>
            <a:off x="505440" y="356269"/>
            <a:ext cx="10012998" cy="646331"/>
          </a:xfrm>
          <a:prstGeom prst="rect">
            <a:avLst/>
          </a:prstGeom>
          <a:noFill/>
        </p:spPr>
        <p:txBody>
          <a:bodyPr wrap="none" rtlCol="0">
            <a:spAutoFit/>
          </a:bodyPr>
          <a:lstStyle/>
          <a:p>
            <a:r>
              <a:rPr lang="en-US" altLang="zh-CN" sz="3600"/>
              <a:t>Problem: Channel Changes, Even in Static Conditions</a:t>
            </a:r>
            <a:endParaRPr lang="zh-CN" altLang="en-US" sz="3600"/>
          </a:p>
        </p:txBody>
      </p:sp>
      <p:sp>
        <p:nvSpPr>
          <p:cNvPr id="2" name="灯片编号占位符 1">
            <a:extLst>
              <a:ext uri="{FF2B5EF4-FFF2-40B4-BE49-F238E27FC236}">
                <a16:creationId xmlns:a16="http://schemas.microsoft.com/office/drawing/2014/main" id="{5930EABB-86F5-42B8-B86D-9B436E516CE9}"/>
              </a:ext>
            </a:extLst>
          </p:cNvPr>
          <p:cNvSpPr>
            <a:spLocks noGrp="1"/>
          </p:cNvSpPr>
          <p:nvPr>
            <p:ph type="sldNum" sz="quarter" idx="12"/>
          </p:nvPr>
        </p:nvSpPr>
        <p:spPr>
          <a:xfrm>
            <a:off x="7968343" y="6368466"/>
            <a:ext cx="2743200" cy="365125"/>
          </a:xfrm>
        </p:spPr>
        <p:txBody>
          <a:bodyPr/>
          <a:lstStyle/>
          <a:p>
            <a:fld id="{0FF6C132-0A87-4A25-A3C6-BECAB87B3610}" type="slidenum">
              <a:rPr lang="zh-CN" altLang="en-US" smtClean="0"/>
              <a:t>35</a:t>
            </a:fld>
            <a:endParaRPr lang="zh-CN" altLang="en-US"/>
          </a:p>
        </p:txBody>
      </p:sp>
      <p:sp>
        <p:nvSpPr>
          <p:cNvPr id="82" name="文本框 83">
            <a:extLst>
              <a:ext uri="{FF2B5EF4-FFF2-40B4-BE49-F238E27FC236}">
                <a16:creationId xmlns:a16="http://schemas.microsoft.com/office/drawing/2014/main" id="{C4552F7B-058F-481D-98D3-91952830B024}"/>
              </a:ext>
            </a:extLst>
          </p:cNvPr>
          <p:cNvSpPr txBox="1"/>
          <p:nvPr/>
        </p:nvSpPr>
        <p:spPr>
          <a:xfrm>
            <a:off x="3612692" y="1236584"/>
            <a:ext cx="4966616" cy="523220"/>
          </a:xfrm>
          <a:prstGeom prst="rect">
            <a:avLst/>
          </a:prstGeom>
          <a:noFill/>
        </p:spPr>
        <p:txBody>
          <a:bodyPr wrap="none" rtlCol="0">
            <a:spAutoFit/>
          </a:bodyPr>
          <a:lstStyle/>
          <a:p>
            <a:r>
              <a:rPr lang="en-US" altLang="zh-CN" sz="2800" dirty="0"/>
              <a:t>Reason 2: Packet detection delay</a:t>
            </a:r>
            <a:endParaRPr lang="zh-CN" altLang="en-US" sz="2800" dirty="0"/>
          </a:p>
        </p:txBody>
      </p:sp>
      <p:grpSp>
        <p:nvGrpSpPr>
          <p:cNvPr id="84" name="组合 83">
            <a:extLst>
              <a:ext uri="{FF2B5EF4-FFF2-40B4-BE49-F238E27FC236}">
                <a16:creationId xmlns:a16="http://schemas.microsoft.com/office/drawing/2014/main" id="{7C4824C6-75E0-4593-8BD1-51B2D476ED61}"/>
              </a:ext>
            </a:extLst>
          </p:cNvPr>
          <p:cNvGrpSpPr/>
          <p:nvPr/>
        </p:nvGrpSpPr>
        <p:grpSpPr>
          <a:xfrm>
            <a:off x="8581747" y="1841310"/>
            <a:ext cx="2628394" cy="2927847"/>
            <a:chOff x="3773968" y="3638920"/>
            <a:chExt cx="3951807" cy="2971618"/>
          </a:xfrm>
        </p:grpSpPr>
        <p:grpSp>
          <p:nvGrpSpPr>
            <p:cNvPr id="85" name="组合 84">
              <a:extLst>
                <a:ext uri="{FF2B5EF4-FFF2-40B4-BE49-F238E27FC236}">
                  <a16:creationId xmlns:a16="http://schemas.microsoft.com/office/drawing/2014/main" id="{7CAC6F44-C409-4E85-AA43-30A87E7B905A}"/>
                </a:ext>
              </a:extLst>
            </p:cNvPr>
            <p:cNvGrpSpPr/>
            <p:nvPr/>
          </p:nvGrpSpPr>
          <p:grpSpPr>
            <a:xfrm>
              <a:off x="3773968" y="4404188"/>
              <a:ext cx="3213127" cy="1232050"/>
              <a:chOff x="3305120" y="3887493"/>
              <a:chExt cx="1867889" cy="1310312"/>
            </a:xfrm>
          </p:grpSpPr>
          <p:sp>
            <p:nvSpPr>
              <p:cNvPr id="94" name="Rectangle 122">
                <a:extLst>
                  <a:ext uri="{FF2B5EF4-FFF2-40B4-BE49-F238E27FC236}">
                    <a16:creationId xmlns:a16="http://schemas.microsoft.com/office/drawing/2014/main" id="{5EEB67F3-72AA-4966-94A2-5B23F8224AB1}"/>
                  </a:ext>
                </a:extLst>
              </p:cNvPr>
              <p:cNvSpPr/>
              <p:nvPr/>
            </p:nvSpPr>
            <p:spPr>
              <a:xfrm>
                <a:off x="3313887" y="4584614"/>
                <a:ext cx="1859122" cy="613191"/>
              </a:xfrm>
              <a:prstGeom prst="rect">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RF Front End</a:t>
                </a:r>
              </a:p>
            </p:txBody>
          </p:sp>
          <p:cxnSp>
            <p:nvCxnSpPr>
              <p:cNvPr id="95" name="Straight Connector 127">
                <a:extLst>
                  <a:ext uri="{FF2B5EF4-FFF2-40B4-BE49-F238E27FC236}">
                    <a16:creationId xmlns:a16="http://schemas.microsoft.com/office/drawing/2014/main" id="{311A1A97-4946-4401-B166-BEFDA5221A39}"/>
                  </a:ext>
                </a:extLst>
              </p:cNvPr>
              <p:cNvCxnSpPr/>
              <p:nvPr/>
            </p:nvCxnSpPr>
            <p:spPr>
              <a:xfrm flipV="1">
                <a:off x="3418419" y="4088024"/>
                <a:ext cx="0" cy="4923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6" name="Isosceles Triangle 52">
                <a:extLst>
                  <a:ext uri="{FF2B5EF4-FFF2-40B4-BE49-F238E27FC236}">
                    <a16:creationId xmlns:a16="http://schemas.microsoft.com/office/drawing/2014/main" id="{04142B3F-AE76-4F1B-BB83-A29BA98BB494}"/>
                  </a:ext>
                </a:extLst>
              </p:cNvPr>
              <p:cNvSpPr/>
              <p:nvPr/>
            </p:nvSpPr>
            <p:spPr>
              <a:xfrm flipV="1">
                <a:off x="3305120" y="3895914"/>
                <a:ext cx="206189" cy="267424"/>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130">
                <a:extLst>
                  <a:ext uri="{FF2B5EF4-FFF2-40B4-BE49-F238E27FC236}">
                    <a16:creationId xmlns:a16="http://schemas.microsoft.com/office/drawing/2014/main" id="{D6D78F58-1FC8-4B3D-A136-D631004C84CA}"/>
                  </a:ext>
                </a:extLst>
              </p:cNvPr>
              <p:cNvCxnSpPr/>
              <p:nvPr/>
            </p:nvCxnSpPr>
            <p:spPr>
              <a:xfrm flipV="1">
                <a:off x="3958674" y="4084765"/>
                <a:ext cx="0" cy="4923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8" name="Isosceles Triangle 56">
                <a:extLst>
                  <a:ext uri="{FF2B5EF4-FFF2-40B4-BE49-F238E27FC236}">
                    <a16:creationId xmlns:a16="http://schemas.microsoft.com/office/drawing/2014/main" id="{56488F5E-3837-4D74-AC09-D7EA224111EE}"/>
                  </a:ext>
                </a:extLst>
              </p:cNvPr>
              <p:cNvSpPr/>
              <p:nvPr/>
            </p:nvSpPr>
            <p:spPr>
              <a:xfrm flipV="1">
                <a:off x="3855580" y="3887493"/>
                <a:ext cx="206189" cy="267424"/>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136">
                <a:extLst>
                  <a:ext uri="{FF2B5EF4-FFF2-40B4-BE49-F238E27FC236}">
                    <a16:creationId xmlns:a16="http://schemas.microsoft.com/office/drawing/2014/main" id="{83E4DB58-D802-487F-B31C-5F00352ED9C5}"/>
                  </a:ext>
                </a:extLst>
              </p:cNvPr>
              <p:cNvCxnSpPr/>
              <p:nvPr/>
            </p:nvCxnSpPr>
            <p:spPr>
              <a:xfrm flipV="1">
                <a:off x="4543101" y="4091238"/>
                <a:ext cx="0" cy="4923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0" name="Isosceles Triangle 62">
                <a:extLst>
                  <a:ext uri="{FF2B5EF4-FFF2-40B4-BE49-F238E27FC236}">
                    <a16:creationId xmlns:a16="http://schemas.microsoft.com/office/drawing/2014/main" id="{91886E22-CA32-419E-AA16-9D3D376EFC75}"/>
                  </a:ext>
                </a:extLst>
              </p:cNvPr>
              <p:cNvSpPr/>
              <p:nvPr/>
            </p:nvSpPr>
            <p:spPr>
              <a:xfrm flipV="1">
                <a:off x="4440006" y="3891137"/>
                <a:ext cx="206189" cy="267424"/>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1" name="Straight Connector 139">
                <a:extLst>
                  <a:ext uri="{FF2B5EF4-FFF2-40B4-BE49-F238E27FC236}">
                    <a16:creationId xmlns:a16="http://schemas.microsoft.com/office/drawing/2014/main" id="{80B7AD80-96E0-4359-B38B-CD4AF753D6AE}"/>
                  </a:ext>
                </a:extLst>
              </p:cNvPr>
              <p:cNvCxnSpPr/>
              <p:nvPr/>
            </p:nvCxnSpPr>
            <p:spPr>
              <a:xfrm flipV="1">
                <a:off x="5080119" y="4084765"/>
                <a:ext cx="0" cy="4923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2" name="Isosceles Triangle 65">
                <a:extLst>
                  <a:ext uri="{FF2B5EF4-FFF2-40B4-BE49-F238E27FC236}">
                    <a16:creationId xmlns:a16="http://schemas.microsoft.com/office/drawing/2014/main" id="{E27ED365-D259-4723-AAC4-F6F23DA55EBC}"/>
                  </a:ext>
                </a:extLst>
              </p:cNvPr>
              <p:cNvSpPr/>
              <p:nvPr/>
            </p:nvSpPr>
            <p:spPr>
              <a:xfrm flipV="1">
                <a:off x="4966820" y="3892656"/>
                <a:ext cx="206189" cy="267424"/>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直接连接符 85">
              <a:extLst>
                <a:ext uri="{FF2B5EF4-FFF2-40B4-BE49-F238E27FC236}">
                  <a16:creationId xmlns:a16="http://schemas.microsoft.com/office/drawing/2014/main" id="{E0836C0E-3E78-49C2-8949-339E8A27C92D}"/>
                </a:ext>
              </a:extLst>
            </p:cNvPr>
            <p:cNvCxnSpPr>
              <a:cxnSpLocks/>
            </p:cNvCxnSpPr>
            <p:nvPr/>
          </p:nvCxnSpPr>
          <p:spPr>
            <a:xfrm>
              <a:off x="5388072" y="5664944"/>
              <a:ext cx="0" cy="483929"/>
            </a:xfrm>
            <a:prstGeom prst="line">
              <a:avLst/>
            </a:prstGeom>
            <a:ln w="38100"/>
          </p:spPr>
          <p:style>
            <a:lnRef idx="1">
              <a:schemeClr val="dk1"/>
            </a:lnRef>
            <a:fillRef idx="0">
              <a:schemeClr val="dk1"/>
            </a:fillRef>
            <a:effectRef idx="0">
              <a:schemeClr val="dk1"/>
            </a:effectRef>
            <a:fontRef idx="minor">
              <a:schemeClr val="tx1"/>
            </a:fontRef>
          </p:style>
        </p:cxnSp>
        <p:sp>
          <p:nvSpPr>
            <p:cNvPr id="87" name="文本框 86">
              <a:extLst>
                <a:ext uri="{FF2B5EF4-FFF2-40B4-BE49-F238E27FC236}">
                  <a16:creationId xmlns:a16="http://schemas.microsoft.com/office/drawing/2014/main" id="{0C467825-96C7-4455-9983-7DB5C95C1E71}"/>
                </a:ext>
              </a:extLst>
            </p:cNvPr>
            <p:cNvSpPr txBox="1"/>
            <p:nvPr/>
          </p:nvSpPr>
          <p:spPr>
            <a:xfrm>
              <a:off x="3912367" y="6148873"/>
              <a:ext cx="2129750" cy="461665"/>
            </a:xfrm>
            <a:prstGeom prst="rect">
              <a:avLst/>
            </a:prstGeom>
            <a:noFill/>
          </p:spPr>
          <p:txBody>
            <a:bodyPr wrap="none" rtlCol="0">
              <a:spAutoFit/>
            </a:bodyPr>
            <a:lstStyle/>
            <a:p>
              <a:r>
                <a:rPr lang="en-US" altLang="zh-CN" sz="2400" dirty="0"/>
                <a:t>Decoding Chain</a:t>
              </a:r>
              <a:endParaRPr lang="zh-CN" altLang="en-US" sz="2400" dirty="0"/>
            </a:p>
          </p:txBody>
        </p:sp>
        <p:grpSp>
          <p:nvGrpSpPr>
            <p:cNvPr id="88" name="组合 87">
              <a:extLst>
                <a:ext uri="{FF2B5EF4-FFF2-40B4-BE49-F238E27FC236}">
                  <a16:creationId xmlns:a16="http://schemas.microsoft.com/office/drawing/2014/main" id="{9CE90C4F-BDFE-442A-8116-4863D7B15271}"/>
                </a:ext>
              </a:extLst>
            </p:cNvPr>
            <p:cNvGrpSpPr/>
            <p:nvPr/>
          </p:nvGrpSpPr>
          <p:grpSpPr>
            <a:xfrm>
              <a:off x="3922434" y="3638920"/>
              <a:ext cx="3787784" cy="738231"/>
              <a:chOff x="3968864" y="3573710"/>
              <a:chExt cx="3787784" cy="738231"/>
            </a:xfrm>
          </p:grpSpPr>
          <p:cxnSp>
            <p:nvCxnSpPr>
              <p:cNvPr id="90" name="直接箭头连接符 89">
                <a:extLst>
                  <a:ext uri="{FF2B5EF4-FFF2-40B4-BE49-F238E27FC236}">
                    <a16:creationId xmlns:a16="http://schemas.microsoft.com/office/drawing/2014/main" id="{ED436E09-FCE2-4F33-BBC0-54E04DCDDBE4}"/>
                  </a:ext>
                </a:extLst>
              </p:cNvPr>
              <p:cNvCxnSpPr/>
              <p:nvPr/>
            </p:nvCxnSpPr>
            <p:spPr>
              <a:xfrm flipH="1">
                <a:off x="3968864" y="3573710"/>
                <a:ext cx="929342" cy="738231"/>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91" name="直接箭头连接符 90">
                <a:extLst>
                  <a:ext uri="{FF2B5EF4-FFF2-40B4-BE49-F238E27FC236}">
                    <a16:creationId xmlns:a16="http://schemas.microsoft.com/office/drawing/2014/main" id="{40944B1E-21F9-46A0-BE2B-F2452D2A7CCF}"/>
                  </a:ext>
                </a:extLst>
              </p:cNvPr>
              <p:cNvCxnSpPr/>
              <p:nvPr/>
            </p:nvCxnSpPr>
            <p:spPr>
              <a:xfrm flipH="1">
                <a:off x="4898206" y="3573710"/>
                <a:ext cx="929342" cy="738231"/>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0C91C069-572B-4B98-9AA6-3C2BD673701C}"/>
                  </a:ext>
                </a:extLst>
              </p:cNvPr>
              <p:cNvCxnSpPr/>
              <p:nvPr/>
            </p:nvCxnSpPr>
            <p:spPr>
              <a:xfrm flipH="1">
                <a:off x="5903531" y="3573710"/>
                <a:ext cx="929342" cy="738231"/>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93" name="直接箭头连接符 92">
                <a:extLst>
                  <a:ext uri="{FF2B5EF4-FFF2-40B4-BE49-F238E27FC236}">
                    <a16:creationId xmlns:a16="http://schemas.microsoft.com/office/drawing/2014/main" id="{86DDB591-E8F5-4D40-9458-C0D3108C6881}"/>
                  </a:ext>
                </a:extLst>
              </p:cNvPr>
              <p:cNvCxnSpPr/>
              <p:nvPr/>
            </p:nvCxnSpPr>
            <p:spPr>
              <a:xfrm flipH="1">
                <a:off x="6827306" y="3573710"/>
                <a:ext cx="929342" cy="738231"/>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grpSp>
        <p:sp>
          <p:nvSpPr>
            <p:cNvPr id="89" name="右大括号 88">
              <a:extLst>
                <a:ext uri="{FF2B5EF4-FFF2-40B4-BE49-F238E27FC236}">
                  <a16:creationId xmlns:a16="http://schemas.microsoft.com/office/drawing/2014/main" id="{9FBB41FD-E9D3-4025-99C7-56B6460F12D9}"/>
                </a:ext>
              </a:extLst>
            </p:cNvPr>
            <p:cNvSpPr/>
            <p:nvPr/>
          </p:nvSpPr>
          <p:spPr>
            <a:xfrm>
              <a:off x="7333343" y="4436578"/>
              <a:ext cx="392432" cy="179229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F5976F32-41E4-429C-BEC2-91024C86A217}"/>
                  </a:ext>
                </a:extLst>
              </p:cNvPr>
              <p:cNvSpPr txBox="1"/>
              <p:nvPr/>
            </p:nvSpPr>
            <p:spPr>
              <a:xfrm>
                <a:off x="11289567" y="3318782"/>
                <a:ext cx="760504" cy="461665"/>
              </a:xfrm>
              <a:prstGeom prst="rect">
                <a:avLst/>
              </a:prstGeom>
              <a:noFill/>
            </p:spPr>
            <p:txBody>
              <a:bodyPr wrap="square">
                <a:spAutoFit/>
              </a:bodyPr>
              <a:lstStyle/>
              <a:p>
                <a:r>
                  <a:rPr lang="en-US" altLang="zh-CN" sz="2400" dirty="0"/>
                  <a:t>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oMath>
                </a14:m>
                <a:endParaRPr lang="zh-CN" altLang="en-US" sz="2400" dirty="0"/>
              </a:p>
            </p:txBody>
          </p:sp>
        </mc:Choice>
        <mc:Fallback xmlns="">
          <p:sp>
            <p:nvSpPr>
              <p:cNvPr id="105" name="文本框 104">
                <a:extLst>
                  <a:ext uri="{FF2B5EF4-FFF2-40B4-BE49-F238E27FC236}">
                    <a16:creationId xmlns:a16="http://schemas.microsoft.com/office/drawing/2014/main" id="{F5976F32-41E4-429C-BEC2-91024C86A217}"/>
                  </a:ext>
                </a:extLst>
              </p:cNvPr>
              <p:cNvSpPr txBox="1">
                <a:spLocks noRot="1" noChangeAspect="1" noMove="1" noResize="1" noEditPoints="1" noAdjustHandles="1" noChangeArrowheads="1" noChangeShapeType="1" noTextEdit="1"/>
              </p:cNvSpPr>
              <p:nvPr/>
            </p:nvSpPr>
            <p:spPr>
              <a:xfrm>
                <a:off x="11289567" y="3318782"/>
                <a:ext cx="760504" cy="461665"/>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6657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a:extLst>
              <a:ext uri="{FF2B5EF4-FFF2-40B4-BE49-F238E27FC236}">
                <a16:creationId xmlns:a16="http://schemas.microsoft.com/office/drawing/2014/main" id="{CA0D8779-85B1-4C9E-86D0-4561DDA68C1B}"/>
              </a:ext>
            </a:extLst>
          </p:cNvPr>
          <p:cNvSpPr txBox="1"/>
          <p:nvPr/>
        </p:nvSpPr>
        <p:spPr>
          <a:xfrm>
            <a:off x="505440" y="356269"/>
            <a:ext cx="10012998" cy="646331"/>
          </a:xfrm>
          <a:prstGeom prst="rect">
            <a:avLst/>
          </a:prstGeom>
          <a:noFill/>
        </p:spPr>
        <p:txBody>
          <a:bodyPr wrap="none" rtlCol="0">
            <a:spAutoFit/>
          </a:bodyPr>
          <a:lstStyle/>
          <a:p>
            <a:r>
              <a:rPr lang="en-US" altLang="zh-CN" sz="3600" dirty="0"/>
              <a:t>Problem: Channel Changes, Even in Static Conditions</a:t>
            </a:r>
            <a:endParaRPr lang="zh-CN" altLang="en-US" sz="3600" dirty="0"/>
          </a:p>
        </p:txBody>
      </p:sp>
      <p:sp>
        <p:nvSpPr>
          <p:cNvPr id="2" name="灯片编号占位符 1">
            <a:extLst>
              <a:ext uri="{FF2B5EF4-FFF2-40B4-BE49-F238E27FC236}">
                <a16:creationId xmlns:a16="http://schemas.microsoft.com/office/drawing/2014/main" id="{5930EABB-86F5-42B8-B86D-9B436E516CE9}"/>
              </a:ext>
            </a:extLst>
          </p:cNvPr>
          <p:cNvSpPr>
            <a:spLocks noGrp="1"/>
          </p:cNvSpPr>
          <p:nvPr>
            <p:ph type="sldNum" sz="quarter" idx="12"/>
          </p:nvPr>
        </p:nvSpPr>
        <p:spPr/>
        <p:txBody>
          <a:bodyPr/>
          <a:lstStyle/>
          <a:p>
            <a:fld id="{0FF6C132-0A87-4A25-A3C6-BECAB87B3610}" type="slidenum">
              <a:rPr lang="zh-CN" altLang="en-US" smtClean="0"/>
              <a:t>36</a:t>
            </a:fld>
            <a:endParaRPr lang="zh-CN" altLang="en-US"/>
          </a:p>
        </p:txBody>
      </p:sp>
      <p:sp>
        <p:nvSpPr>
          <p:cNvPr id="4" name="文本框 83">
            <a:extLst>
              <a:ext uri="{FF2B5EF4-FFF2-40B4-BE49-F238E27FC236}">
                <a16:creationId xmlns:a16="http://schemas.microsoft.com/office/drawing/2014/main" id="{5B395485-F02A-4638-8A52-C58D95220262}"/>
              </a:ext>
            </a:extLst>
          </p:cNvPr>
          <p:cNvSpPr txBox="1"/>
          <p:nvPr/>
        </p:nvSpPr>
        <p:spPr>
          <a:xfrm>
            <a:off x="3612692" y="1236584"/>
            <a:ext cx="4966616" cy="523220"/>
          </a:xfrm>
          <a:prstGeom prst="rect">
            <a:avLst/>
          </a:prstGeom>
          <a:noFill/>
        </p:spPr>
        <p:txBody>
          <a:bodyPr wrap="none" rtlCol="0">
            <a:spAutoFit/>
          </a:bodyPr>
          <a:lstStyle/>
          <a:p>
            <a:r>
              <a:rPr lang="en-US" altLang="zh-CN" sz="2800" dirty="0"/>
              <a:t>Reason 2: Packet detection delay</a:t>
            </a:r>
            <a:endParaRPr lang="zh-CN" altLang="en-US" sz="2800" dirty="0"/>
          </a:p>
        </p:txBody>
      </p:sp>
      <p:grpSp>
        <p:nvGrpSpPr>
          <p:cNvPr id="74" name="组合 73">
            <a:extLst>
              <a:ext uri="{FF2B5EF4-FFF2-40B4-BE49-F238E27FC236}">
                <a16:creationId xmlns:a16="http://schemas.microsoft.com/office/drawing/2014/main" id="{FC3527B0-9408-4959-9A86-0E0B31613DBA}"/>
              </a:ext>
            </a:extLst>
          </p:cNvPr>
          <p:cNvGrpSpPr/>
          <p:nvPr/>
        </p:nvGrpSpPr>
        <p:grpSpPr>
          <a:xfrm>
            <a:off x="505440" y="2037623"/>
            <a:ext cx="8776309" cy="3660332"/>
            <a:chOff x="912906" y="1886819"/>
            <a:chExt cx="10226946" cy="4306365"/>
          </a:xfrm>
        </p:grpSpPr>
        <p:grpSp>
          <p:nvGrpSpPr>
            <p:cNvPr id="75" name="组合 74">
              <a:extLst>
                <a:ext uri="{FF2B5EF4-FFF2-40B4-BE49-F238E27FC236}">
                  <a16:creationId xmlns:a16="http://schemas.microsoft.com/office/drawing/2014/main" id="{3F9AE96B-1DB2-4059-AE24-AAEC5396449E}"/>
                </a:ext>
              </a:extLst>
            </p:cNvPr>
            <p:cNvGrpSpPr/>
            <p:nvPr/>
          </p:nvGrpSpPr>
          <p:grpSpPr>
            <a:xfrm>
              <a:off x="912906" y="1886819"/>
              <a:ext cx="10226946" cy="4306365"/>
              <a:chOff x="862548" y="2104504"/>
              <a:chExt cx="10226946" cy="4306365"/>
            </a:xfrm>
          </p:grpSpPr>
          <p:sp>
            <p:nvSpPr>
              <p:cNvPr id="92" name="椭圆 3">
                <a:extLst>
                  <a:ext uri="{FF2B5EF4-FFF2-40B4-BE49-F238E27FC236}">
                    <a16:creationId xmlns:a16="http://schemas.microsoft.com/office/drawing/2014/main" id="{D86B79DB-F425-400D-8D3E-A2F3872A66C5}"/>
                  </a:ext>
                </a:extLst>
              </p:cNvPr>
              <p:cNvSpPr/>
              <p:nvPr/>
            </p:nvSpPr>
            <p:spPr>
              <a:xfrm>
                <a:off x="862548" y="5107587"/>
                <a:ext cx="10226946"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Graphic 6" descr="Building with solid fill">
                <a:extLst>
                  <a:ext uri="{FF2B5EF4-FFF2-40B4-BE49-F238E27FC236}">
                    <a16:creationId xmlns:a16="http://schemas.microsoft.com/office/drawing/2014/main" id="{BA4973BF-FE9C-4B7D-A163-D05791F146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252" y="2104504"/>
                <a:ext cx="1456679" cy="1456679"/>
              </a:xfrm>
              <a:prstGeom prst="rect">
                <a:avLst/>
              </a:prstGeom>
            </p:spPr>
          </p:pic>
        </p:grpSp>
        <p:grpSp>
          <p:nvGrpSpPr>
            <p:cNvPr id="76" name="组合 75">
              <a:extLst>
                <a:ext uri="{FF2B5EF4-FFF2-40B4-BE49-F238E27FC236}">
                  <a16:creationId xmlns:a16="http://schemas.microsoft.com/office/drawing/2014/main" id="{CFEC039C-4029-4911-8529-4F4F4C9B417D}"/>
                </a:ext>
              </a:extLst>
            </p:cNvPr>
            <p:cNvGrpSpPr/>
            <p:nvPr/>
          </p:nvGrpSpPr>
          <p:grpSpPr>
            <a:xfrm>
              <a:off x="7976695" y="3355637"/>
              <a:ext cx="1155191" cy="1103150"/>
              <a:chOff x="4733517" y="300409"/>
              <a:chExt cx="1949325" cy="1845942"/>
            </a:xfrm>
          </p:grpSpPr>
          <p:grpSp>
            <p:nvGrpSpPr>
              <p:cNvPr id="83" name="组合 82">
                <a:extLst>
                  <a:ext uri="{FF2B5EF4-FFF2-40B4-BE49-F238E27FC236}">
                    <a16:creationId xmlns:a16="http://schemas.microsoft.com/office/drawing/2014/main" id="{2ACE574E-00F8-41B7-80BF-8D2D8600B02B}"/>
                  </a:ext>
                </a:extLst>
              </p:cNvPr>
              <p:cNvGrpSpPr/>
              <p:nvPr/>
            </p:nvGrpSpPr>
            <p:grpSpPr>
              <a:xfrm>
                <a:off x="4994746" y="458255"/>
                <a:ext cx="1688096" cy="1688096"/>
                <a:chOff x="4791546" y="615820"/>
                <a:chExt cx="1688096" cy="1688096"/>
              </a:xfrm>
            </p:grpSpPr>
            <p:sp>
              <p:nvSpPr>
                <p:cNvPr id="88" name="椭圆 87">
                  <a:extLst>
                    <a:ext uri="{FF2B5EF4-FFF2-40B4-BE49-F238E27FC236}">
                      <a16:creationId xmlns:a16="http://schemas.microsoft.com/office/drawing/2014/main" id="{A661B172-74DC-4562-BCEC-A0FA73C32186}"/>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a:extLst>
                    <a:ext uri="{FF2B5EF4-FFF2-40B4-BE49-F238E27FC236}">
                      <a16:creationId xmlns:a16="http://schemas.microsoft.com/office/drawing/2014/main" id="{4DE3B726-14E6-4178-8489-7D33B2576AA5}"/>
                    </a:ext>
                  </a:extLst>
                </p:cNvPr>
                <p:cNvGrpSpPr/>
                <p:nvPr/>
              </p:nvGrpSpPr>
              <p:grpSpPr>
                <a:xfrm>
                  <a:off x="4901194" y="736064"/>
                  <a:ext cx="1466614" cy="1466614"/>
                  <a:chOff x="4901194" y="736064"/>
                  <a:chExt cx="1466614" cy="1466614"/>
                </a:xfrm>
              </p:grpSpPr>
              <p:sp>
                <p:nvSpPr>
                  <p:cNvPr id="90" name="椭圆 89">
                    <a:extLst>
                      <a:ext uri="{FF2B5EF4-FFF2-40B4-BE49-F238E27FC236}">
                        <a16:creationId xmlns:a16="http://schemas.microsoft.com/office/drawing/2014/main" id="{5149CB0B-A975-4EE5-B801-47C75AD57AA2}"/>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 name="Picture 9">
                    <a:extLst>
                      <a:ext uri="{FF2B5EF4-FFF2-40B4-BE49-F238E27FC236}">
                        <a16:creationId xmlns:a16="http://schemas.microsoft.com/office/drawing/2014/main" id="{D1B5409D-B781-40A4-94AC-C91E7521C311}"/>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84" name="组合 83">
                <a:extLst>
                  <a:ext uri="{FF2B5EF4-FFF2-40B4-BE49-F238E27FC236}">
                    <a16:creationId xmlns:a16="http://schemas.microsoft.com/office/drawing/2014/main" id="{D8FAFB05-AA98-4B12-B5D1-4159E04BE34C}"/>
                  </a:ext>
                </a:extLst>
              </p:cNvPr>
              <p:cNvGrpSpPr/>
              <p:nvPr/>
            </p:nvGrpSpPr>
            <p:grpSpPr>
              <a:xfrm>
                <a:off x="4733517" y="300409"/>
                <a:ext cx="997955" cy="989414"/>
                <a:chOff x="3606948" y="508579"/>
                <a:chExt cx="769989" cy="763399"/>
              </a:xfrm>
            </p:grpSpPr>
            <p:sp>
              <p:nvSpPr>
                <p:cNvPr id="85" name="椭圆 84">
                  <a:extLst>
                    <a:ext uri="{FF2B5EF4-FFF2-40B4-BE49-F238E27FC236}">
                      <a16:creationId xmlns:a16="http://schemas.microsoft.com/office/drawing/2014/main" id="{50ED4E61-59A6-4F3B-9817-CA108E8AA95A}"/>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7567B486-4810-41D6-AB9A-9AB34B747BC7}"/>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89A71792-77F8-4E5C-9841-0B4C09C0DA7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7" name="Picture 2">
              <a:extLst>
                <a:ext uri="{FF2B5EF4-FFF2-40B4-BE49-F238E27FC236}">
                  <a16:creationId xmlns:a16="http://schemas.microsoft.com/office/drawing/2014/main" id="{FA2007A1-733B-4563-81C9-B673696FF5D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707432" y="2578465"/>
              <a:ext cx="1875305" cy="3201866"/>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直接连接符 77">
              <a:extLst>
                <a:ext uri="{FF2B5EF4-FFF2-40B4-BE49-F238E27FC236}">
                  <a16:creationId xmlns:a16="http://schemas.microsoft.com/office/drawing/2014/main" id="{E5C50E85-D3F2-42BD-8736-37447B806F5B}"/>
                </a:ext>
              </a:extLst>
            </p:cNvPr>
            <p:cNvCxnSpPr>
              <a:cxnSpLocks/>
              <a:stCxn id="77" idx="3"/>
            </p:cNvCxnSpPr>
            <p:nvPr/>
          </p:nvCxnSpPr>
          <p:spPr>
            <a:xfrm flipV="1">
              <a:off x="3582737" y="2576919"/>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9" name="直接连接符 78">
              <a:extLst>
                <a:ext uri="{FF2B5EF4-FFF2-40B4-BE49-F238E27FC236}">
                  <a16:creationId xmlns:a16="http://schemas.microsoft.com/office/drawing/2014/main" id="{D4AE7F7A-65C2-46DF-BFD9-9D2AC4B9E300}"/>
                </a:ext>
              </a:extLst>
            </p:cNvPr>
            <p:cNvCxnSpPr>
              <a:cxnSpLocks/>
              <a:stCxn id="85" idx="2"/>
            </p:cNvCxnSpPr>
            <p:nvPr/>
          </p:nvCxnSpPr>
          <p:spPr>
            <a:xfrm flipH="1" flipV="1">
              <a:off x="5901697" y="2576919"/>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80" name="直接连接符 79">
              <a:extLst>
                <a:ext uri="{FF2B5EF4-FFF2-40B4-BE49-F238E27FC236}">
                  <a16:creationId xmlns:a16="http://schemas.microsoft.com/office/drawing/2014/main" id="{0BF4B798-8048-4BB7-8646-B42DB9666517}"/>
                </a:ext>
              </a:extLst>
            </p:cNvPr>
            <p:cNvCxnSpPr>
              <a:cxnSpLocks/>
              <a:stCxn id="77" idx="3"/>
              <a:endCxn id="85" idx="2"/>
            </p:cNvCxnSpPr>
            <p:nvPr/>
          </p:nvCxnSpPr>
          <p:spPr>
            <a:xfrm flipV="1">
              <a:off x="3582737" y="3651278"/>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81" name="直接连接符 80">
              <a:extLst>
                <a:ext uri="{FF2B5EF4-FFF2-40B4-BE49-F238E27FC236}">
                  <a16:creationId xmlns:a16="http://schemas.microsoft.com/office/drawing/2014/main" id="{8A1EEE68-54E2-4DF6-AB9F-146C69AD2D03}"/>
                </a:ext>
              </a:extLst>
            </p:cNvPr>
            <p:cNvCxnSpPr>
              <a:cxnSpLocks/>
              <a:stCxn id="77" idx="3"/>
            </p:cNvCxnSpPr>
            <p:nvPr/>
          </p:nvCxnSpPr>
          <p:spPr>
            <a:xfrm>
              <a:off x="3582737" y="4179398"/>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82" name="直接连接符 81">
              <a:extLst>
                <a:ext uri="{FF2B5EF4-FFF2-40B4-BE49-F238E27FC236}">
                  <a16:creationId xmlns:a16="http://schemas.microsoft.com/office/drawing/2014/main" id="{10DEA200-4273-4C68-BBA7-B46CC701E7E8}"/>
                </a:ext>
              </a:extLst>
            </p:cNvPr>
            <p:cNvCxnSpPr>
              <a:cxnSpLocks/>
              <a:stCxn id="85" idx="2"/>
            </p:cNvCxnSpPr>
            <p:nvPr/>
          </p:nvCxnSpPr>
          <p:spPr>
            <a:xfrm flipH="1">
              <a:off x="6041201" y="3651278"/>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grpSp>
      <p:sp>
        <p:nvSpPr>
          <p:cNvPr id="5" name="Title 3">
            <a:extLst>
              <a:ext uri="{FF2B5EF4-FFF2-40B4-BE49-F238E27FC236}">
                <a16:creationId xmlns:a16="http://schemas.microsoft.com/office/drawing/2014/main" id="{B79C2BCC-09D9-E614-4324-5B767EF6D858}"/>
              </a:ext>
            </a:extLst>
          </p:cNvPr>
          <p:cNvSpPr txBox="1">
            <a:spLocks/>
          </p:cNvSpPr>
          <p:nvPr/>
        </p:nvSpPr>
        <p:spPr>
          <a:xfrm>
            <a:off x="1034242" y="2092640"/>
            <a:ext cx="10306912" cy="2049470"/>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sym typeface="Wingdings" pitchFamily="2" charset="2"/>
              </a:rPr>
              <a:t>Problem: Impossible to remove these hardware offsets and variations</a:t>
            </a:r>
          </a:p>
        </p:txBody>
      </p:sp>
    </p:spTree>
    <p:extLst>
      <p:ext uri="{BB962C8B-B14F-4D97-AF65-F5344CB8AC3E}">
        <p14:creationId xmlns:p14="http://schemas.microsoft.com/office/powerpoint/2010/main" val="1209067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a:extLst>
              <a:ext uri="{FF2B5EF4-FFF2-40B4-BE49-F238E27FC236}">
                <a16:creationId xmlns:a16="http://schemas.microsoft.com/office/drawing/2014/main" id="{CA0D8779-85B1-4C9E-86D0-4561DDA68C1B}"/>
              </a:ext>
            </a:extLst>
          </p:cNvPr>
          <p:cNvSpPr txBox="1"/>
          <p:nvPr/>
        </p:nvSpPr>
        <p:spPr>
          <a:xfrm>
            <a:off x="505440" y="356269"/>
            <a:ext cx="10012998" cy="646331"/>
          </a:xfrm>
          <a:prstGeom prst="rect">
            <a:avLst/>
          </a:prstGeom>
          <a:noFill/>
        </p:spPr>
        <p:txBody>
          <a:bodyPr wrap="none" rtlCol="0">
            <a:spAutoFit/>
          </a:bodyPr>
          <a:lstStyle/>
          <a:p>
            <a:r>
              <a:rPr lang="en-US" altLang="zh-CN" sz="3600" dirty="0"/>
              <a:t>Problem: Channel Changes, Even in Static Conditions</a:t>
            </a:r>
            <a:endParaRPr lang="zh-CN" altLang="en-US" sz="3600" dirty="0"/>
          </a:p>
        </p:txBody>
      </p:sp>
      <p:sp>
        <p:nvSpPr>
          <p:cNvPr id="2" name="灯片编号占位符 1">
            <a:extLst>
              <a:ext uri="{FF2B5EF4-FFF2-40B4-BE49-F238E27FC236}">
                <a16:creationId xmlns:a16="http://schemas.microsoft.com/office/drawing/2014/main" id="{5930EABB-86F5-42B8-B86D-9B436E516CE9}"/>
              </a:ext>
            </a:extLst>
          </p:cNvPr>
          <p:cNvSpPr>
            <a:spLocks noGrp="1"/>
          </p:cNvSpPr>
          <p:nvPr>
            <p:ph type="sldNum" sz="quarter" idx="12"/>
          </p:nvPr>
        </p:nvSpPr>
        <p:spPr/>
        <p:txBody>
          <a:bodyPr/>
          <a:lstStyle/>
          <a:p>
            <a:fld id="{0FF6C132-0A87-4A25-A3C6-BECAB87B3610}" type="slidenum">
              <a:rPr lang="zh-CN" altLang="en-US" smtClean="0"/>
              <a:t>37</a:t>
            </a:fld>
            <a:endParaRPr lang="zh-CN" altLang="en-US"/>
          </a:p>
        </p:txBody>
      </p:sp>
      <p:sp>
        <p:nvSpPr>
          <p:cNvPr id="4" name="文本框 83">
            <a:extLst>
              <a:ext uri="{FF2B5EF4-FFF2-40B4-BE49-F238E27FC236}">
                <a16:creationId xmlns:a16="http://schemas.microsoft.com/office/drawing/2014/main" id="{5B395485-F02A-4638-8A52-C58D95220262}"/>
              </a:ext>
            </a:extLst>
          </p:cNvPr>
          <p:cNvSpPr txBox="1"/>
          <p:nvPr/>
        </p:nvSpPr>
        <p:spPr>
          <a:xfrm>
            <a:off x="3612692" y="1236584"/>
            <a:ext cx="4966616" cy="523220"/>
          </a:xfrm>
          <a:prstGeom prst="rect">
            <a:avLst/>
          </a:prstGeom>
          <a:noFill/>
        </p:spPr>
        <p:txBody>
          <a:bodyPr wrap="none" rtlCol="0">
            <a:spAutoFit/>
          </a:bodyPr>
          <a:lstStyle/>
          <a:p>
            <a:r>
              <a:rPr lang="en-US" altLang="zh-CN" sz="2800" dirty="0"/>
              <a:t>Reason 2: Packet detection delay</a:t>
            </a:r>
            <a:endParaRPr lang="zh-CN" altLang="en-US" sz="2800" dirty="0"/>
          </a:p>
        </p:txBody>
      </p:sp>
      <p:grpSp>
        <p:nvGrpSpPr>
          <p:cNvPr id="74" name="组合 73">
            <a:extLst>
              <a:ext uri="{FF2B5EF4-FFF2-40B4-BE49-F238E27FC236}">
                <a16:creationId xmlns:a16="http://schemas.microsoft.com/office/drawing/2014/main" id="{FC3527B0-9408-4959-9A86-0E0B31613DBA}"/>
              </a:ext>
            </a:extLst>
          </p:cNvPr>
          <p:cNvGrpSpPr/>
          <p:nvPr/>
        </p:nvGrpSpPr>
        <p:grpSpPr>
          <a:xfrm>
            <a:off x="505440" y="2037623"/>
            <a:ext cx="8776309" cy="3660332"/>
            <a:chOff x="912906" y="1886819"/>
            <a:chExt cx="10226946" cy="4306365"/>
          </a:xfrm>
        </p:grpSpPr>
        <p:grpSp>
          <p:nvGrpSpPr>
            <p:cNvPr id="75" name="组合 74">
              <a:extLst>
                <a:ext uri="{FF2B5EF4-FFF2-40B4-BE49-F238E27FC236}">
                  <a16:creationId xmlns:a16="http://schemas.microsoft.com/office/drawing/2014/main" id="{3F9AE96B-1DB2-4059-AE24-AAEC5396449E}"/>
                </a:ext>
              </a:extLst>
            </p:cNvPr>
            <p:cNvGrpSpPr/>
            <p:nvPr/>
          </p:nvGrpSpPr>
          <p:grpSpPr>
            <a:xfrm>
              <a:off x="912906" y="1886819"/>
              <a:ext cx="10226946" cy="4306365"/>
              <a:chOff x="862548" y="2104504"/>
              <a:chExt cx="10226946" cy="4306365"/>
            </a:xfrm>
          </p:grpSpPr>
          <p:sp>
            <p:nvSpPr>
              <p:cNvPr id="92" name="椭圆 3">
                <a:extLst>
                  <a:ext uri="{FF2B5EF4-FFF2-40B4-BE49-F238E27FC236}">
                    <a16:creationId xmlns:a16="http://schemas.microsoft.com/office/drawing/2014/main" id="{D86B79DB-F425-400D-8D3E-A2F3872A66C5}"/>
                  </a:ext>
                </a:extLst>
              </p:cNvPr>
              <p:cNvSpPr/>
              <p:nvPr/>
            </p:nvSpPr>
            <p:spPr>
              <a:xfrm>
                <a:off x="862548" y="5107587"/>
                <a:ext cx="10226946" cy="1303282"/>
              </a:xfrm>
              <a:prstGeom prst="ellipse">
                <a:avLst/>
              </a:prstGeom>
              <a:solidFill>
                <a:srgbClr val="EEF7E9"/>
              </a:solidFill>
              <a:ln>
                <a:solidFill>
                  <a:srgbClr val="A9D18E"/>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3" name="Graphic 6" descr="Building with solid fill">
                <a:extLst>
                  <a:ext uri="{FF2B5EF4-FFF2-40B4-BE49-F238E27FC236}">
                    <a16:creationId xmlns:a16="http://schemas.microsoft.com/office/drawing/2014/main" id="{BA4973BF-FE9C-4B7D-A163-D05791F146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252" y="2104504"/>
                <a:ext cx="1456679" cy="1456679"/>
              </a:xfrm>
              <a:prstGeom prst="rect">
                <a:avLst/>
              </a:prstGeom>
            </p:spPr>
          </p:pic>
        </p:grpSp>
        <p:grpSp>
          <p:nvGrpSpPr>
            <p:cNvPr id="76" name="组合 75">
              <a:extLst>
                <a:ext uri="{FF2B5EF4-FFF2-40B4-BE49-F238E27FC236}">
                  <a16:creationId xmlns:a16="http://schemas.microsoft.com/office/drawing/2014/main" id="{CFEC039C-4029-4911-8529-4F4F4C9B417D}"/>
                </a:ext>
              </a:extLst>
            </p:cNvPr>
            <p:cNvGrpSpPr/>
            <p:nvPr/>
          </p:nvGrpSpPr>
          <p:grpSpPr>
            <a:xfrm>
              <a:off x="7976695" y="3355637"/>
              <a:ext cx="1155191" cy="1103150"/>
              <a:chOff x="4733517" y="300409"/>
              <a:chExt cx="1949325" cy="1845942"/>
            </a:xfrm>
          </p:grpSpPr>
          <p:grpSp>
            <p:nvGrpSpPr>
              <p:cNvPr id="83" name="组合 82">
                <a:extLst>
                  <a:ext uri="{FF2B5EF4-FFF2-40B4-BE49-F238E27FC236}">
                    <a16:creationId xmlns:a16="http://schemas.microsoft.com/office/drawing/2014/main" id="{2ACE574E-00F8-41B7-80BF-8D2D8600B02B}"/>
                  </a:ext>
                </a:extLst>
              </p:cNvPr>
              <p:cNvGrpSpPr/>
              <p:nvPr/>
            </p:nvGrpSpPr>
            <p:grpSpPr>
              <a:xfrm>
                <a:off x="4994746" y="458255"/>
                <a:ext cx="1688096" cy="1688096"/>
                <a:chOff x="4791546" y="615820"/>
                <a:chExt cx="1688096" cy="1688096"/>
              </a:xfrm>
            </p:grpSpPr>
            <p:sp>
              <p:nvSpPr>
                <p:cNvPr id="88" name="椭圆 87">
                  <a:extLst>
                    <a:ext uri="{FF2B5EF4-FFF2-40B4-BE49-F238E27FC236}">
                      <a16:creationId xmlns:a16="http://schemas.microsoft.com/office/drawing/2014/main" id="{A661B172-74DC-4562-BCEC-A0FA73C32186}"/>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a:extLst>
                    <a:ext uri="{FF2B5EF4-FFF2-40B4-BE49-F238E27FC236}">
                      <a16:creationId xmlns:a16="http://schemas.microsoft.com/office/drawing/2014/main" id="{4DE3B726-14E6-4178-8489-7D33B2576AA5}"/>
                    </a:ext>
                  </a:extLst>
                </p:cNvPr>
                <p:cNvGrpSpPr/>
                <p:nvPr/>
              </p:nvGrpSpPr>
              <p:grpSpPr>
                <a:xfrm>
                  <a:off x="4901194" y="736064"/>
                  <a:ext cx="1466614" cy="1466614"/>
                  <a:chOff x="4901194" y="736064"/>
                  <a:chExt cx="1466614" cy="1466614"/>
                </a:xfrm>
              </p:grpSpPr>
              <p:sp>
                <p:nvSpPr>
                  <p:cNvPr id="90" name="椭圆 89">
                    <a:extLst>
                      <a:ext uri="{FF2B5EF4-FFF2-40B4-BE49-F238E27FC236}">
                        <a16:creationId xmlns:a16="http://schemas.microsoft.com/office/drawing/2014/main" id="{5149CB0B-A975-4EE5-B801-47C75AD57AA2}"/>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 name="Picture 9">
                    <a:extLst>
                      <a:ext uri="{FF2B5EF4-FFF2-40B4-BE49-F238E27FC236}">
                        <a16:creationId xmlns:a16="http://schemas.microsoft.com/office/drawing/2014/main" id="{D1B5409D-B781-40A4-94AC-C91E7521C311}"/>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84" name="组合 83">
                <a:extLst>
                  <a:ext uri="{FF2B5EF4-FFF2-40B4-BE49-F238E27FC236}">
                    <a16:creationId xmlns:a16="http://schemas.microsoft.com/office/drawing/2014/main" id="{D8FAFB05-AA98-4B12-B5D1-4159E04BE34C}"/>
                  </a:ext>
                </a:extLst>
              </p:cNvPr>
              <p:cNvGrpSpPr/>
              <p:nvPr/>
            </p:nvGrpSpPr>
            <p:grpSpPr>
              <a:xfrm>
                <a:off x="4733517" y="300409"/>
                <a:ext cx="997955" cy="989414"/>
                <a:chOff x="3606948" y="508579"/>
                <a:chExt cx="769989" cy="763399"/>
              </a:xfrm>
            </p:grpSpPr>
            <p:sp>
              <p:nvSpPr>
                <p:cNvPr id="85" name="椭圆 84">
                  <a:extLst>
                    <a:ext uri="{FF2B5EF4-FFF2-40B4-BE49-F238E27FC236}">
                      <a16:creationId xmlns:a16="http://schemas.microsoft.com/office/drawing/2014/main" id="{50ED4E61-59A6-4F3B-9817-CA108E8AA95A}"/>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7567B486-4810-41D6-AB9A-9AB34B747BC7}"/>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a:extLst>
                    <a:ext uri="{FF2B5EF4-FFF2-40B4-BE49-F238E27FC236}">
                      <a16:creationId xmlns:a16="http://schemas.microsoft.com/office/drawing/2014/main" id="{89A71792-77F8-4E5C-9841-0B4C09C0DA7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7" name="Picture 2">
              <a:extLst>
                <a:ext uri="{FF2B5EF4-FFF2-40B4-BE49-F238E27FC236}">
                  <a16:creationId xmlns:a16="http://schemas.microsoft.com/office/drawing/2014/main" id="{FA2007A1-733B-4563-81C9-B673696FF5D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1707432" y="2578465"/>
              <a:ext cx="1875305" cy="3201866"/>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直接连接符 77">
              <a:extLst>
                <a:ext uri="{FF2B5EF4-FFF2-40B4-BE49-F238E27FC236}">
                  <a16:creationId xmlns:a16="http://schemas.microsoft.com/office/drawing/2014/main" id="{E5C50E85-D3F2-42BD-8736-37447B806F5B}"/>
                </a:ext>
              </a:extLst>
            </p:cNvPr>
            <p:cNvCxnSpPr>
              <a:cxnSpLocks/>
              <a:stCxn id="77" idx="3"/>
            </p:cNvCxnSpPr>
            <p:nvPr/>
          </p:nvCxnSpPr>
          <p:spPr>
            <a:xfrm flipV="1">
              <a:off x="3582737" y="2576919"/>
              <a:ext cx="2318960" cy="160247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9" name="直接连接符 78">
              <a:extLst>
                <a:ext uri="{FF2B5EF4-FFF2-40B4-BE49-F238E27FC236}">
                  <a16:creationId xmlns:a16="http://schemas.microsoft.com/office/drawing/2014/main" id="{D4AE7F7A-65C2-46DF-BFD9-9D2AC4B9E300}"/>
                </a:ext>
              </a:extLst>
            </p:cNvPr>
            <p:cNvCxnSpPr>
              <a:cxnSpLocks/>
              <a:stCxn id="85" idx="2"/>
            </p:cNvCxnSpPr>
            <p:nvPr/>
          </p:nvCxnSpPr>
          <p:spPr>
            <a:xfrm flipH="1" flipV="1">
              <a:off x="5901697" y="2576919"/>
              <a:ext cx="2074998" cy="1074359"/>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80" name="直接连接符 79">
              <a:extLst>
                <a:ext uri="{FF2B5EF4-FFF2-40B4-BE49-F238E27FC236}">
                  <a16:creationId xmlns:a16="http://schemas.microsoft.com/office/drawing/2014/main" id="{0BF4B798-8048-4BB7-8646-B42DB9666517}"/>
                </a:ext>
              </a:extLst>
            </p:cNvPr>
            <p:cNvCxnSpPr>
              <a:cxnSpLocks/>
              <a:stCxn id="77" idx="3"/>
              <a:endCxn id="85" idx="2"/>
            </p:cNvCxnSpPr>
            <p:nvPr/>
          </p:nvCxnSpPr>
          <p:spPr>
            <a:xfrm flipV="1">
              <a:off x="3582737" y="3651278"/>
              <a:ext cx="4393958" cy="528120"/>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81" name="直接连接符 80">
              <a:extLst>
                <a:ext uri="{FF2B5EF4-FFF2-40B4-BE49-F238E27FC236}">
                  <a16:creationId xmlns:a16="http://schemas.microsoft.com/office/drawing/2014/main" id="{8A1EEE68-54E2-4DF6-AB9F-146C69AD2D03}"/>
                </a:ext>
              </a:extLst>
            </p:cNvPr>
            <p:cNvCxnSpPr>
              <a:cxnSpLocks/>
              <a:stCxn id="77" idx="3"/>
            </p:cNvCxnSpPr>
            <p:nvPr/>
          </p:nvCxnSpPr>
          <p:spPr>
            <a:xfrm>
              <a:off x="3582737" y="4179398"/>
              <a:ext cx="2462857" cy="127753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82" name="直接连接符 81">
              <a:extLst>
                <a:ext uri="{FF2B5EF4-FFF2-40B4-BE49-F238E27FC236}">
                  <a16:creationId xmlns:a16="http://schemas.microsoft.com/office/drawing/2014/main" id="{10DEA200-4273-4C68-BBA7-B46CC701E7E8}"/>
                </a:ext>
              </a:extLst>
            </p:cNvPr>
            <p:cNvCxnSpPr>
              <a:cxnSpLocks/>
              <a:stCxn id="85" idx="2"/>
            </p:cNvCxnSpPr>
            <p:nvPr/>
          </p:nvCxnSpPr>
          <p:spPr>
            <a:xfrm flipH="1">
              <a:off x="6041201" y="3651278"/>
              <a:ext cx="1935494" cy="1805651"/>
            </a:xfrm>
            <a:prstGeom prst="line">
              <a:avLst/>
            </a:prstGeom>
            <a:ln w="28575">
              <a:solidFill>
                <a:schemeClr val="tx1"/>
              </a:solidFill>
              <a:prstDash val="dash"/>
            </a:ln>
          </p:spPr>
          <p:style>
            <a:lnRef idx="1">
              <a:schemeClr val="accent2"/>
            </a:lnRef>
            <a:fillRef idx="0">
              <a:schemeClr val="accent2"/>
            </a:fillRef>
            <a:effectRef idx="0">
              <a:schemeClr val="accent2"/>
            </a:effectRef>
            <a:fontRef idx="minor">
              <a:schemeClr val="tx1"/>
            </a:fontRef>
          </p:style>
        </p:cxnSp>
      </p:grpSp>
      <p:sp>
        <p:nvSpPr>
          <p:cNvPr id="5" name="Title 3">
            <a:extLst>
              <a:ext uri="{FF2B5EF4-FFF2-40B4-BE49-F238E27FC236}">
                <a16:creationId xmlns:a16="http://schemas.microsoft.com/office/drawing/2014/main" id="{B79C2BCC-09D9-E614-4324-5B767EF6D858}"/>
              </a:ext>
            </a:extLst>
          </p:cNvPr>
          <p:cNvSpPr txBox="1">
            <a:spLocks/>
          </p:cNvSpPr>
          <p:nvPr/>
        </p:nvSpPr>
        <p:spPr>
          <a:xfrm>
            <a:off x="1034242" y="2092640"/>
            <a:ext cx="10306912" cy="2049470"/>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sym typeface="Wingdings" pitchFamily="2" charset="2"/>
              </a:rPr>
              <a:t>Problem: Impossible to remove these hardware offsets and variations</a:t>
            </a:r>
          </a:p>
        </p:txBody>
      </p:sp>
      <p:sp>
        <p:nvSpPr>
          <p:cNvPr id="26" name="Title 3">
            <a:extLst>
              <a:ext uri="{FF2B5EF4-FFF2-40B4-BE49-F238E27FC236}">
                <a16:creationId xmlns:a16="http://schemas.microsoft.com/office/drawing/2014/main" id="{75B841A8-EBCB-400E-B46F-6BEC21F433AA}"/>
              </a:ext>
            </a:extLst>
          </p:cNvPr>
          <p:cNvSpPr txBox="1">
            <a:spLocks/>
          </p:cNvSpPr>
          <p:nvPr/>
        </p:nvSpPr>
        <p:spPr>
          <a:xfrm>
            <a:off x="1034242" y="4302480"/>
            <a:ext cx="10319558" cy="1827170"/>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sym typeface="Wingdings" pitchFamily="2" charset="2"/>
              </a:rPr>
              <a:t>Want: One physical configuration -&gt; One channel value</a:t>
            </a:r>
          </a:p>
        </p:txBody>
      </p:sp>
    </p:spTree>
    <p:extLst>
      <p:ext uri="{BB962C8B-B14F-4D97-AF65-F5344CB8AC3E}">
        <p14:creationId xmlns:p14="http://schemas.microsoft.com/office/powerpoint/2010/main" val="608617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BCAC4-973B-92AB-AA31-813014CCD516}"/>
              </a:ext>
            </a:extLst>
          </p:cNvPr>
          <p:cNvSpPr>
            <a:spLocks noGrp="1"/>
          </p:cNvSpPr>
          <p:nvPr>
            <p:ph type="title"/>
          </p:nvPr>
        </p:nvSpPr>
        <p:spPr/>
        <p:txBody>
          <a:bodyPr/>
          <a:lstStyle/>
          <a:p>
            <a:r>
              <a:rPr lang="en-US" dirty="0"/>
              <a:t>Key Intuition: We care about relative channels </a:t>
            </a:r>
          </a:p>
        </p:txBody>
      </p:sp>
      <p:sp>
        <p:nvSpPr>
          <p:cNvPr id="2" name="Slide Number Placeholder 1">
            <a:extLst>
              <a:ext uri="{FF2B5EF4-FFF2-40B4-BE49-F238E27FC236}">
                <a16:creationId xmlns:a16="http://schemas.microsoft.com/office/drawing/2014/main" id="{570B9C9B-DC6D-633D-A412-FC684405D958}"/>
              </a:ext>
            </a:extLst>
          </p:cNvPr>
          <p:cNvSpPr>
            <a:spLocks noGrp="1"/>
          </p:cNvSpPr>
          <p:nvPr>
            <p:ph type="sldNum" sz="quarter" idx="12"/>
          </p:nvPr>
        </p:nvSpPr>
        <p:spPr/>
        <p:txBody>
          <a:bodyPr/>
          <a:lstStyle/>
          <a:p>
            <a:fld id="{0FF6C132-0A87-4A25-A3C6-BECAB87B3610}" type="slidenum">
              <a:rPr lang="zh-CN" altLang="en-US" smtClean="0"/>
              <a:t>38</a:t>
            </a:fld>
            <a:endParaRPr lang="zh-CN"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E01C5C-9A72-88BF-E77C-79290EAC87FE}"/>
                  </a:ext>
                </a:extLst>
              </p:cNvPr>
              <p:cNvSpPr txBox="1"/>
              <p:nvPr/>
            </p:nvSpPr>
            <p:spPr>
              <a:xfrm>
                <a:off x="4018774" y="2884256"/>
                <a:ext cx="3764877" cy="13926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𝐻</m:t>
                      </m:r>
                      <m:r>
                        <a:rPr lang="en-US" sz="3200" b="0" i="1" smtClean="0">
                          <a:latin typeface="Cambria Math" panose="02040503050406030204" pitchFamily="18" charset="0"/>
                        </a:rPr>
                        <m:t>=</m:t>
                      </m:r>
                      <m:d>
                        <m:dPr>
                          <m:begChr m:val="["/>
                          <m:endChr m:val="]"/>
                          <m:ctrlPr>
                            <a:rPr lang="en-US" sz="3200" b="0" i="1" smtClean="0">
                              <a:latin typeface="Cambria Math" panose="02040503050406030204" pitchFamily="18" charset="0"/>
                            </a:rPr>
                          </m:ctrlPr>
                        </m:dPr>
                        <m:e>
                          <m:m>
                            <m:mPr>
                              <m:mcs>
                                <m:mc>
                                  <m:mcPr>
                                    <m:count m:val="3"/>
                                    <m:mcJc m:val="center"/>
                                  </m:mcPr>
                                </m:mc>
                              </m:mcs>
                              <m:ctrlPr>
                                <a:rPr lang="en-US" sz="3200" b="0" i="1" smtClean="0">
                                  <a:latin typeface="Cambria Math" panose="02040503050406030204" pitchFamily="18" charset="0"/>
                                </a:rPr>
                              </m:ctrlPr>
                            </m:mPr>
                            <m:mr>
                              <m:e>
                                <m:sSub>
                                  <m:sSubPr>
                                    <m:ctrlPr>
                                      <a:rPr lang="en-US" sz="3200" b="0" i="1" smtClean="0">
                                        <a:latin typeface="Cambria Math" panose="02040503050406030204" pitchFamily="18" charset="0"/>
                                      </a:rPr>
                                    </m:ctrlPr>
                                  </m:sSubPr>
                                  <m:e>
                                    <m:r>
                                      <m:rPr>
                                        <m:brk m:alnAt="7"/>
                                      </m:rPr>
                                      <a:rPr lang="en-US" sz="3200" b="0" i="1" smtClean="0">
                                        <a:latin typeface="Cambria Math" panose="02040503050406030204" pitchFamily="18" charset="0"/>
                                      </a:rPr>
                                      <m:t>h</m:t>
                                    </m:r>
                                  </m:e>
                                  <m:sub>
                                    <m:r>
                                      <a:rPr lang="en-US" sz="3200" b="0" i="1" smtClean="0">
                                        <a:latin typeface="Cambria Math" panose="02040503050406030204" pitchFamily="18" charset="0"/>
                                      </a:rPr>
                                      <m:t>11</m:t>
                                    </m:r>
                                  </m:sub>
                                </m:sSub>
                              </m:e>
                              <m:e>
                                <m:r>
                                  <a:rPr lang="en-US" sz="3200" b="0" i="1" smtClean="0">
                                    <a:latin typeface="Cambria Math" panose="02040503050406030204" pitchFamily="18" charset="0"/>
                                  </a:rPr>
                                  <m:t>⋯</m:t>
                                </m:r>
                              </m:e>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1</m:t>
                                    </m:r>
                                    <m:r>
                                      <a:rPr lang="en-US" sz="3200" b="0" i="1" smtClean="0">
                                        <a:latin typeface="Cambria Math" panose="02040503050406030204" pitchFamily="18" charset="0"/>
                                      </a:rPr>
                                      <m:t>𝑁</m:t>
                                    </m:r>
                                  </m:sub>
                                </m:sSub>
                              </m:e>
                            </m:mr>
                            <m:mr>
                              <m:e>
                                <m:r>
                                  <a:rPr lang="en-US" sz="3200" b="0" i="1" smtClean="0">
                                    <a:latin typeface="Cambria Math" panose="02040503050406030204" pitchFamily="18" charset="0"/>
                                  </a:rPr>
                                  <m:t>⋮</m:t>
                                </m:r>
                              </m:e>
                              <m:e>
                                <m:r>
                                  <a:rPr lang="en-US" sz="3200" b="0" i="1" smtClean="0">
                                    <a:latin typeface="Cambria Math" panose="02040503050406030204" pitchFamily="18" charset="0"/>
                                  </a:rPr>
                                  <m:t>⋱</m:t>
                                </m:r>
                              </m:e>
                              <m:e>
                                <m:r>
                                  <a:rPr lang="en-US" sz="3200" b="0" i="1" smtClean="0">
                                    <a:latin typeface="Cambria Math" panose="02040503050406030204" pitchFamily="18" charset="0"/>
                                  </a:rPr>
                                  <m:t>⋮</m:t>
                                </m:r>
                              </m:e>
                            </m:mr>
                            <m:m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𝐾</m:t>
                                    </m:r>
                                    <m:r>
                                      <a:rPr lang="en-US" sz="3200" b="0" i="1" smtClean="0">
                                        <a:latin typeface="Cambria Math" panose="02040503050406030204" pitchFamily="18" charset="0"/>
                                      </a:rPr>
                                      <m:t>1</m:t>
                                    </m:r>
                                  </m:sub>
                                </m:sSub>
                              </m:e>
                              <m:e>
                                <m:r>
                                  <a:rPr lang="en-US" sz="3200" b="0" i="1" smtClean="0">
                                    <a:latin typeface="Cambria Math" panose="02040503050406030204" pitchFamily="18" charset="0"/>
                                  </a:rPr>
                                  <m:t>⋯</m:t>
                                </m:r>
                              </m:e>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h</m:t>
                                    </m:r>
                                  </m:e>
                                  <m:sub>
                                    <m:r>
                                      <a:rPr lang="en-US" sz="3200" b="0" i="1" smtClean="0">
                                        <a:latin typeface="Cambria Math" panose="02040503050406030204" pitchFamily="18" charset="0"/>
                                      </a:rPr>
                                      <m:t>𝐾𝑁</m:t>
                                    </m:r>
                                  </m:sub>
                                </m:sSub>
                              </m:e>
                            </m:mr>
                          </m:m>
                        </m:e>
                      </m:d>
                    </m:oMath>
                  </m:oMathPara>
                </a14:m>
                <a:endParaRPr lang="en-US" sz="3200" dirty="0"/>
              </a:p>
            </p:txBody>
          </p:sp>
        </mc:Choice>
        <mc:Fallback xmlns="">
          <p:sp>
            <p:nvSpPr>
              <p:cNvPr id="6" name="TextBox 5">
                <a:extLst>
                  <a:ext uri="{FF2B5EF4-FFF2-40B4-BE49-F238E27FC236}">
                    <a16:creationId xmlns:a16="http://schemas.microsoft.com/office/drawing/2014/main" id="{C1E01C5C-9A72-88BF-E77C-79290EAC87FE}"/>
                  </a:ext>
                </a:extLst>
              </p:cNvPr>
              <p:cNvSpPr txBox="1">
                <a:spLocks noRot="1" noChangeAspect="1" noMove="1" noResize="1" noEditPoints="1" noAdjustHandles="1" noChangeArrowheads="1" noChangeShapeType="1" noTextEdit="1"/>
              </p:cNvSpPr>
              <p:nvPr/>
            </p:nvSpPr>
            <p:spPr>
              <a:xfrm>
                <a:off x="4018774" y="2884256"/>
                <a:ext cx="3764877" cy="1392625"/>
              </a:xfrm>
              <a:prstGeom prst="rect">
                <a:avLst/>
              </a:prstGeom>
              <a:blipFill>
                <a:blip r:embed="rId3"/>
                <a:stretch>
                  <a:fillRect/>
                </a:stretch>
              </a:blipFill>
            </p:spPr>
            <p:txBody>
              <a:bodyPr/>
              <a:lstStyle/>
              <a:p>
                <a:r>
                  <a:rPr lang="zh-CN" altLang="en-US">
                    <a:noFill/>
                  </a:rPr>
                  <a:t> </a:t>
                </a:r>
              </a:p>
            </p:txBody>
          </p:sp>
        </mc:Fallback>
      </mc:AlternateContent>
      <p:sp>
        <p:nvSpPr>
          <p:cNvPr id="8" name="Right Brace 7">
            <a:extLst>
              <a:ext uri="{FF2B5EF4-FFF2-40B4-BE49-F238E27FC236}">
                <a16:creationId xmlns:a16="http://schemas.microsoft.com/office/drawing/2014/main" id="{2244418A-DA46-A7B0-5E35-A995DDF52615}"/>
              </a:ext>
            </a:extLst>
          </p:cNvPr>
          <p:cNvSpPr/>
          <p:nvPr/>
        </p:nvSpPr>
        <p:spPr>
          <a:xfrm rot="5400000">
            <a:off x="6055316" y="3281140"/>
            <a:ext cx="365124" cy="274320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9" name="TextBox 8">
            <a:extLst>
              <a:ext uri="{FF2B5EF4-FFF2-40B4-BE49-F238E27FC236}">
                <a16:creationId xmlns:a16="http://schemas.microsoft.com/office/drawing/2014/main" id="{313AABBB-B578-5C09-AE91-F99318CB2B41}"/>
              </a:ext>
            </a:extLst>
          </p:cNvPr>
          <p:cNvSpPr txBox="1"/>
          <p:nvPr/>
        </p:nvSpPr>
        <p:spPr>
          <a:xfrm>
            <a:off x="4281831" y="4835303"/>
            <a:ext cx="4209026" cy="954107"/>
          </a:xfrm>
          <a:prstGeom prst="rect">
            <a:avLst/>
          </a:prstGeom>
          <a:noFill/>
        </p:spPr>
        <p:txBody>
          <a:bodyPr wrap="square" rtlCol="0">
            <a:spAutoFit/>
          </a:bodyPr>
          <a:lstStyle/>
          <a:p>
            <a:r>
              <a:rPr lang="en-US" sz="2800" dirty="0">
                <a:solidFill>
                  <a:srgbClr val="FF0000"/>
                </a:solidFill>
              </a:rPr>
              <a:t>Relative channels must be preserved across antennas</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E7F819A-261E-44E3-B80B-4CF5963EB462}"/>
                  </a:ext>
                </a:extLst>
              </p:cNvPr>
              <p:cNvSpPr txBox="1"/>
              <p:nvPr/>
            </p:nvSpPr>
            <p:spPr>
              <a:xfrm>
                <a:off x="7694849" y="2352088"/>
                <a:ext cx="457470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𝐻</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𝐴𝑛𝑡𝑒𝑛𝑛𝑎𝑠</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𝐵𝑖𝑛𝑠</m:t>
                      </m:r>
                    </m:oMath>
                  </m:oMathPara>
                </a14:m>
                <a:endParaRPr lang="zh-CN" altLang="en-US" dirty="0"/>
              </a:p>
            </p:txBody>
          </p:sp>
        </mc:Choice>
        <mc:Fallback xmlns="">
          <p:sp>
            <p:nvSpPr>
              <p:cNvPr id="7" name="文本框 6">
                <a:extLst>
                  <a:ext uri="{FF2B5EF4-FFF2-40B4-BE49-F238E27FC236}">
                    <a16:creationId xmlns:a16="http://schemas.microsoft.com/office/drawing/2014/main" id="{2E7F819A-261E-44E3-B80B-4CF5963EB462}"/>
                  </a:ext>
                </a:extLst>
              </p:cNvPr>
              <p:cNvSpPr txBox="1">
                <a:spLocks noRot="1" noChangeAspect="1" noMove="1" noResize="1" noEditPoints="1" noAdjustHandles="1" noChangeArrowheads="1" noChangeShapeType="1" noTextEdit="1"/>
              </p:cNvSpPr>
              <p:nvPr/>
            </p:nvSpPr>
            <p:spPr>
              <a:xfrm>
                <a:off x="7694849" y="2352088"/>
                <a:ext cx="4574702" cy="461665"/>
              </a:xfrm>
              <a:prstGeom prst="rect">
                <a:avLst/>
              </a:prstGeom>
              <a:blipFill>
                <a:blip r:embed="rId4"/>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93683E50-2BDD-4F06-81BB-A82263F19F89}"/>
              </a:ext>
            </a:extLst>
          </p:cNvPr>
          <p:cNvSpPr txBox="1"/>
          <p:nvPr/>
        </p:nvSpPr>
        <p:spPr>
          <a:xfrm>
            <a:off x="7609479" y="1828868"/>
            <a:ext cx="4313488" cy="523220"/>
          </a:xfrm>
          <a:prstGeom prst="rect">
            <a:avLst/>
          </a:prstGeom>
          <a:noFill/>
        </p:spPr>
        <p:txBody>
          <a:bodyPr wrap="square">
            <a:spAutoFit/>
          </a:bodyPr>
          <a:lstStyle/>
          <a:p>
            <a:r>
              <a:rPr lang="en-US" altLang="zh-CN" sz="2800" b="0" dirty="0"/>
              <a:t>Channel Estimation Matrix H</a:t>
            </a:r>
            <a:endParaRPr lang="en-US" sz="2800" dirty="0"/>
          </a:p>
        </p:txBody>
      </p:sp>
    </p:spTree>
    <p:extLst>
      <p:ext uri="{BB962C8B-B14F-4D97-AF65-F5344CB8AC3E}">
        <p14:creationId xmlns:p14="http://schemas.microsoft.com/office/powerpoint/2010/main" val="854530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D4535E9-C9B4-4940-BA7C-468B2D42D701}"/>
              </a:ext>
            </a:extLst>
          </p:cNvPr>
          <p:cNvSpPr txBox="1"/>
          <p:nvPr/>
        </p:nvSpPr>
        <p:spPr>
          <a:xfrm>
            <a:off x="434657" y="220252"/>
            <a:ext cx="8143896" cy="646331"/>
          </a:xfrm>
          <a:prstGeom prst="rect">
            <a:avLst/>
          </a:prstGeom>
          <a:noFill/>
        </p:spPr>
        <p:txBody>
          <a:bodyPr wrap="none" rtlCol="0">
            <a:spAutoFit/>
          </a:bodyPr>
          <a:lstStyle/>
          <a:p>
            <a:r>
              <a:rPr lang="en-US" altLang="zh-CN" sz="3600" dirty="0"/>
              <a:t>Transformation 1: Normalize Clock Offsets </a:t>
            </a:r>
            <a:endParaRPr lang="zh-CN" altLang="en-US" sz="3600" dirty="0"/>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FED08AC-AEEB-42E1-AA51-1BC79CC2BAC6}"/>
                  </a:ext>
                </a:extLst>
              </p:cNvPr>
              <p:cNvSpPr txBox="1"/>
              <p:nvPr/>
            </p:nvSpPr>
            <p:spPr>
              <a:xfrm>
                <a:off x="3339316" y="2925665"/>
                <a:ext cx="3048270" cy="13539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4000" i="1" smtClean="0">
                              <a:latin typeface="Cambria Math" panose="02040503050406030204" pitchFamily="18" charset="0"/>
                            </a:rPr>
                          </m:ctrlPr>
                        </m:sSubPr>
                        <m:e>
                          <m:r>
                            <a:rPr lang="en-US" altLang="zh-CN" sz="4000" b="0" i="1" smtClean="0">
                              <a:latin typeface="Cambria Math" panose="02040503050406030204" pitchFamily="18" charset="0"/>
                            </a:rPr>
                            <m:t>𝐻</m:t>
                          </m:r>
                        </m:e>
                        <m:sub>
                          <m:r>
                            <a:rPr lang="en-US" altLang="zh-CN" sz="4000" b="0" i="1" smtClean="0">
                              <a:latin typeface="Cambria Math" panose="02040503050406030204" pitchFamily="18" charset="0"/>
                            </a:rPr>
                            <m:t>1</m:t>
                          </m:r>
                        </m:sub>
                      </m:sSub>
                      <m:r>
                        <a:rPr lang="en-US" altLang="zh-CN" sz="4000" b="0" i="1" smtClean="0">
                          <a:latin typeface="Cambria Math" panose="02040503050406030204" pitchFamily="18" charset="0"/>
                        </a:rPr>
                        <m:t>=</m:t>
                      </m:r>
                      <m:f>
                        <m:fPr>
                          <m:ctrlPr>
                            <a:rPr lang="en-US" altLang="zh-CN" sz="4000" b="0" i="1" smtClean="0">
                              <a:latin typeface="Cambria Math" panose="02040503050406030204" pitchFamily="18" charset="0"/>
                            </a:rPr>
                          </m:ctrlPr>
                        </m:fPr>
                        <m:num>
                          <m:sSub>
                            <m:sSubPr>
                              <m:ctrlPr>
                                <a:rPr lang="en-US" altLang="zh-CN" sz="4000" i="1">
                                  <a:latin typeface="Cambria Math" panose="02040503050406030204" pitchFamily="18" charset="0"/>
                                </a:rPr>
                              </m:ctrlPr>
                            </m:sSubPr>
                            <m:e>
                              <m:r>
                                <a:rPr lang="en-US" altLang="zh-CN" sz="4000" i="1">
                                  <a:latin typeface="Cambria Math" panose="02040503050406030204" pitchFamily="18" charset="0"/>
                                </a:rPr>
                                <m:t>𝐻</m:t>
                              </m:r>
                            </m:e>
                            <m:sub>
                              <m:r>
                                <a:rPr lang="en-US" altLang="zh-CN" sz="4000" b="0" i="1" smtClean="0">
                                  <a:latin typeface="Cambria Math" panose="02040503050406030204" pitchFamily="18" charset="0"/>
                                </a:rPr>
                                <m:t> </m:t>
                              </m:r>
                            </m:sub>
                          </m:sSub>
                        </m:num>
                        <m:den>
                          <m:sSub>
                            <m:sSubPr>
                              <m:ctrlPr>
                                <a:rPr lang="en-US" altLang="zh-CN" sz="4000" i="1">
                                  <a:latin typeface="Cambria Math" panose="02040503050406030204" pitchFamily="18" charset="0"/>
                                </a:rPr>
                              </m:ctrlPr>
                            </m:sSubPr>
                            <m:e>
                              <m:r>
                                <a:rPr lang="en-US" altLang="zh-CN" sz="4000" i="1">
                                  <a:latin typeface="Cambria Math" panose="02040503050406030204" pitchFamily="18" charset="0"/>
                                </a:rPr>
                                <m:t>𝐻</m:t>
                              </m:r>
                            </m:e>
                            <m:sub>
                              <m:r>
                                <a:rPr lang="en-US" altLang="zh-CN" sz="4000" b="0" i="1" smtClean="0">
                                  <a:latin typeface="Cambria Math" panose="02040503050406030204" pitchFamily="18" charset="0"/>
                                </a:rPr>
                                <m:t> </m:t>
                              </m:r>
                            </m:sub>
                          </m:sSub>
                          <m:r>
                            <a:rPr lang="en-US" altLang="zh-CN" sz="4000" i="1">
                              <a:latin typeface="Cambria Math" panose="02040503050406030204" pitchFamily="18" charset="0"/>
                            </a:rPr>
                            <m:t>(0</m:t>
                          </m:r>
                          <m:r>
                            <a:rPr lang="en-US" altLang="zh-CN" sz="4000" b="0" i="1" smtClean="0">
                              <a:latin typeface="Cambria Math" panose="02040503050406030204" pitchFamily="18" charset="0"/>
                            </a:rPr>
                            <m:t>, ∗</m:t>
                          </m:r>
                          <m:r>
                            <a:rPr lang="en-US" altLang="zh-CN" sz="4000" i="1">
                              <a:latin typeface="Cambria Math" panose="02040503050406030204" pitchFamily="18" charset="0"/>
                            </a:rPr>
                            <m:t>)</m:t>
                          </m:r>
                        </m:den>
                      </m:f>
                    </m:oMath>
                  </m:oMathPara>
                </a14:m>
                <a:endParaRPr lang="zh-CN" altLang="en-US" sz="2800" dirty="0"/>
              </a:p>
            </p:txBody>
          </p:sp>
        </mc:Choice>
        <mc:Fallback xmlns="">
          <p:sp>
            <p:nvSpPr>
              <p:cNvPr id="9" name="文本框 8">
                <a:extLst>
                  <a:ext uri="{FF2B5EF4-FFF2-40B4-BE49-F238E27FC236}">
                    <a16:creationId xmlns:a16="http://schemas.microsoft.com/office/drawing/2014/main" id="{5FED08AC-AEEB-42E1-AA51-1BC79CC2BAC6}"/>
                  </a:ext>
                </a:extLst>
              </p:cNvPr>
              <p:cNvSpPr txBox="1">
                <a:spLocks noRot="1" noChangeAspect="1" noMove="1" noResize="1" noEditPoints="1" noAdjustHandles="1" noChangeArrowheads="1" noChangeShapeType="1" noTextEdit="1"/>
              </p:cNvSpPr>
              <p:nvPr/>
            </p:nvSpPr>
            <p:spPr>
              <a:xfrm>
                <a:off x="3339316" y="2925665"/>
                <a:ext cx="3048270" cy="1353960"/>
              </a:xfrm>
              <a:prstGeom prst="rect">
                <a:avLst/>
              </a:prstGeom>
              <a:blipFill>
                <a:blip r:embed="rId3"/>
                <a:stretch>
                  <a:fillRect/>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196351C3-72B3-4C3C-AB88-084C7F9A08B5}"/>
              </a:ext>
            </a:extLst>
          </p:cNvPr>
          <p:cNvCxnSpPr>
            <a:cxnSpLocks/>
          </p:cNvCxnSpPr>
          <p:nvPr/>
        </p:nvCxnSpPr>
        <p:spPr>
          <a:xfrm>
            <a:off x="6387586" y="3975878"/>
            <a:ext cx="782768" cy="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7" name="椭圆 16">
            <a:extLst>
              <a:ext uri="{FF2B5EF4-FFF2-40B4-BE49-F238E27FC236}">
                <a16:creationId xmlns:a16="http://schemas.microsoft.com/office/drawing/2014/main" id="{B65006CB-9AB6-4455-AAB0-1C229FBD60D4}"/>
              </a:ext>
            </a:extLst>
          </p:cNvPr>
          <p:cNvSpPr/>
          <p:nvPr/>
        </p:nvSpPr>
        <p:spPr>
          <a:xfrm>
            <a:off x="4530324" y="3614057"/>
            <a:ext cx="1857262" cy="7354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A0D123A6-E6F3-4DC5-96BB-851A8F23D7AF}"/>
              </a:ext>
            </a:extLst>
          </p:cNvPr>
          <p:cNvSpPr txBox="1"/>
          <p:nvPr/>
        </p:nvSpPr>
        <p:spPr>
          <a:xfrm>
            <a:off x="7427718" y="3551806"/>
            <a:ext cx="3199796" cy="954107"/>
          </a:xfrm>
          <a:prstGeom prst="rect">
            <a:avLst/>
          </a:prstGeom>
          <a:noFill/>
        </p:spPr>
        <p:txBody>
          <a:bodyPr wrap="square" rtlCol="0">
            <a:spAutoFit/>
          </a:bodyPr>
          <a:lstStyle/>
          <a:p>
            <a:pPr algn="ctr"/>
            <a:r>
              <a:rPr lang="en-US" altLang="zh-CN" sz="2800" dirty="0"/>
              <a:t>Channel values at the first antenna</a:t>
            </a:r>
            <a:endParaRPr lang="zh-CN" altLang="en-US" sz="2800" dirty="0"/>
          </a:p>
        </p:txBody>
      </p:sp>
      <p:sp>
        <p:nvSpPr>
          <p:cNvPr id="3" name="灯片编号占位符 2">
            <a:extLst>
              <a:ext uri="{FF2B5EF4-FFF2-40B4-BE49-F238E27FC236}">
                <a16:creationId xmlns:a16="http://schemas.microsoft.com/office/drawing/2014/main" id="{444AA0C3-D63C-4B0E-B70A-FA90FDF223FF}"/>
              </a:ext>
            </a:extLst>
          </p:cNvPr>
          <p:cNvSpPr>
            <a:spLocks noGrp="1"/>
          </p:cNvSpPr>
          <p:nvPr>
            <p:ph type="sldNum" sz="quarter" idx="12"/>
          </p:nvPr>
        </p:nvSpPr>
        <p:spPr/>
        <p:txBody>
          <a:bodyPr/>
          <a:lstStyle/>
          <a:p>
            <a:fld id="{0FF6C132-0A87-4A25-A3C6-BECAB87B3610}" type="slidenum">
              <a:rPr lang="zh-CN" altLang="en-US" smtClean="0"/>
              <a:t>39</a:t>
            </a:fld>
            <a:endParaRPr lang="zh-CN" alt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A40BAAD9-5224-4E79-9FC8-994853A8B4DB}"/>
                  </a:ext>
                </a:extLst>
              </p:cNvPr>
              <p:cNvSpPr txBox="1"/>
              <p:nvPr/>
            </p:nvSpPr>
            <p:spPr>
              <a:xfrm>
                <a:off x="7694849" y="2352088"/>
                <a:ext cx="457470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𝐻</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𝐴𝑛𝑡𝑒𝑛𝑛𝑎𝑠</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𝐵𝑖𝑛𝑠</m:t>
                      </m:r>
                    </m:oMath>
                  </m:oMathPara>
                </a14:m>
                <a:endParaRPr lang="zh-CN" altLang="en-US" dirty="0"/>
              </a:p>
            </p:txBody>
          </p:sp>
        </mc:Choice>
        <mc:Fallback xmlns="">
          <p:sp>
            <p:nvSpPr>
              <p:cNvPr id="15" name="文本框 14">
                <a:extLst>
                  <a:ext uri="{FF2B5EF4-FFF2-40B4-BE49-F238E27FC236}">
                    <a16:creationId xmlns:a16="http://schemas.microsoft.com/office/drawing/2014/main" id="{A40BAAD9-5224-4E79-9FC8-994853A8B4DB}"/>
                  </a:ext>
                </a:extLst>
              </p:cNvPr>
              <p:cNvSpPr txBox="1">
                <a:spLocks noRot="1" noChangeAspect="1" noMove="1" noResize="1" noEditPoints="1" noAdjustHandles="1" noChangeArrowheads="1" noChangeShapeType="1" noTextEdit="1"/>
              </p:cNvSpPr>
              <p:nvPr/>
            </p:nvSpPr>
            <p:spPr>
              <a:xfrm>
                <a:off x="7694849" y="2352088"/>
                <a:ext cx="4574702" cy="461665"/>
              </a:xfrm>
              <a:prstGeom prst="rect">
                <a:avLst/>
              </a:prstGeom>
              <a:blipFill>
                <a:blip r:embed="rId4"/>
                <a:stretch>
                  <a:fillRect/>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426A247C-B811-4A89-AE97-99FCE6B6D47A}"/>
              </a:ext>
            </a:extLst>
          </p:cNvPr>
          <p:cNvSpPr txBox="1"/>
          <p:nvPr/>
        </p:nvSpPr>
        <p:spPr>
          <a:xfrm>
            <a:off x="7609479" y="1828868"/>
            <a:ext cx="4313488" cy="523220"/>
          </a:xfrm>
          <a:prstGeom prst="rect">
            <a:avLst/>
          </a:prstGeom>
          <a:noFill/>
        </p:spPr>
        <p:txBody>
          <a:bodyPr wrap="square">
            <a:spAutoFit/>
          </a:bodyPr>
          <a:lstStyle/>
          <a:p>
            <a:r>
              <a:rPr lang="en-US" altLang="zh-CN" sz="2800" b="0" dirty="0"/>
              <a:t>Channel Estimation Matrix H</a:t>
            </a:r>
            <a:endParaRPr lang="en-US" sz="2800" dirty="0"/>
          </a:p>
        </p:txBody>
      </p:sp>
    </p:spTree>
    <p:extLst>
      <p:ext uri="{BB962C8B-B14F-4D97-AF65-F5344CB8AC3E}">
        <p14:creationId xmlns:p14="http://schemas.microsoft.com/office/powerpoint/2010/main" val="123097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24F3-A11E-A202-13C1-DEF0986A1816}"/>
              </a:ext>
            </a:extLst>
          </p:cNvPr>
          <p:cNvSpPr>
            <a:spLocks noGrp="1"/>
          </p:cNvSpPr>
          <p:nvPr>
            <p:ph type="title"/>
          </p:nvPr>
        </p:nvSpPr>
        <p:spPr/>
        <p:txBody>
          <a:bodyPr/>
          <a:lstStyle/>
          <a:p>
            <a:r>
              <a:rPr lang="en-US"/>
              <a:t>In this talk: Zero Channel Feedback</a:t>
            </a:r>
          </a:p>
        </p:txBody>
      </p:sp>
      <p:sp>
        <p:nvSpPr>
          <p:cNvPr id="3" name="Content Placeholder 2">
            <a:extLst>
              <a:ext uri="{FF2B5EF4-FFF2-40B4-BE49-F238E27FC236}">
                <a16:creationId xmlns:a16="http://schemas.microsoft.com/office/drawing/2014/main" id="{F975E855-5E9D-9956-9314-02B91D926ABD}"/>
              </a:ext>
            </a:extLst>
          </p:cNvPr>
          <p:cNvSpPr>
            <a:spLocks noGrp="1"/>
          </p:cNvSpPr>
          <p:nvPr>
            <p:ph idx="1"/>
          </p:nvPr>
        </p:nvSpPr>
        <p:spPr/>
        <p:txBody>
          <a:bodyPr/>
          <a:lstStyle/>
          <a:p>
            <a:r>
              <a:rPr lang="en-US"/>
              <a:t>Problem: What is channel feedback?</a:t>
            </a:r>
          </a:p>
          <a:p>
            <a:endParaRPr lang="en-US"/>
          </a:p>
          <a:p>
            <a:r>
              <a:rPr lang="en-US"/>
              <a:t>FIRE: End-to-end Machine Learning to remove channel feedback.</a:t>
            </a:r>
          </a:p>
          <a:p>
            <a:endParaRPr lang="en-US"/>
          </a:p>
          <a:p>
            <a:r>
              <a:rPr lang="en-US"/>
              <a:t>Evaluation using public datasets and our hardware testbed</a:t>
            </a:r>
          </a:p>
        </p:txBody>
      </p:sp>
      <p:sp>
        <p:nvSpPr>
          <p:cNvPr id="4" name="Slide Number Placeholder 3">
            <a:extLst>
              <a:ext uri="{FF2B5EF4-FFF2-40B4-BE49-F238E27FC236}">
                <a16:creationId xmlns:a16="http://schemas.microsoft.com/office/drawing/2014/main" id="{0120A508-95F5-11C7-B33E-3EB2DDB4B421}"/>
              </a:ext>
            </a:extLst>
          </p:cNvPr>
          <p:cNvSpPr>
            <a:spLocks noGrp="1"/>
          </p:cNvSpPr>
          <p:nvPr>
            <p:ph type="sldNum" sz="quarter" idx="12"/>
          </p:nvPr>
        </p:nvSpPr>
        <p:spPr/>
        <p:txBody>
          <a:bodyPr/>
          <a:lstStyle/>
          <a:p>
            <a:fld id="{0FF6C132-0A87-4A25-A3C6-BECAB87B3610}" type="slidenum">
              <a:rPr lang="zh-CN" altLang="en-US" smtClean="0"/>
              <a:t>4</a:t>
            </a:fld>
            <a:endParaRPr lang="zh-CN" altLang="en-US"/>
          </a:p>
        </p:txBody>
      </p:sp>
    </p:spTree>
    <p:extLst>
      <p:ext uri="{BB962C8B-B14F-4D97-AF65-F5344CB8AC3E}">
        <p14:creationId xmlns:p14="http://schemas.microsoft.com/office/powerpoint/2010/main" val="22502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D4535E9-C9B4-4940-BA7C-468B2D42D701}"/>
              </a:ext>
            </a:extLst>
          </p:cNvPr>
          <p:cNvSpPr txBox="1"/>
          <p:nvPr/>
        </p:nvSpPr>
        <p:spPr>
          <a:xfrm>
            <a:off x="434657" y="220252"/>
            <a:ext cx="9912201" cy="646331"/>
          </a:xfrm>
          <a:prstGeom prst="rect">
            <a:avLst/>
          </a:prstGeom>
          <a:noFill/>
        </p:spPr>
        <p:txBody>
          <a:bodyPr wrap="none" rtlCol="0">
            <a:spAutoFit/>
          </a:bodyPr>
          <a:lstStyle/>
          <a:p>
            <a:r>
              <a:rPr lang="en-US" altLang="zh-CN" sz="3600" dirty="0"/>
              <a:t>Transformation 2: Normalize Packet Detection Delay</a:t>
            </a:r>
            <a:endParaRPr lang="zh-CN" altLang="en-US" sz="3600" dirty="0"/>
          </a:p>
        </p:txBody>
      </p:sp>
      <p:grpSp>
        <p:nvGrpSpPr>
          <p:cNvPr id="41" name="组合 40">
            <a:extLst>
              <a:ext uri="{FF2B5EF4-FFF2-40B4-BE49-F238E27FC236}">
                <a16:creationId xmlns:a16="http://schemas.microsoft.com/office/drawing/2014/main" id="{9D8823ED-658E-4330-8F38-6A52CFEDAC9C}"/>
              </a:ext>
            </a:extLst>
          </p:cNvPr>
          <p:cNvGrpSpPr/>
          <p:nvPr/>
        </p:nvGrpSpPr>
        <p:grpSpPr>
          <a:xfrm>
            <a:off x="2407435" y="2124511"/>
            <a:ext cx="5660178" cy="2608978"/>
            <a:chOff x="3009140" y="3800213"/>
            <a:chExt cx="4327738" cy="1939806"/>
          </a:xfrm>
        </p:grpSpPr>
        <p:cxnSp>
          <p:nvCxnSpPr>
            <p:cNvPr id="4" name="直接箭头连接符 3">
              <a:extLst>
                <a:ext uri="{FF2B5EF4-FFF2-40B4-BE49-F238E27FC236}">
                  <a16:creationId xmlns:a16="http://schemas.microsoft.com/office/drawing/2014/main" id="{F3C9098C-7CAB-4D26-90BB-A02FAA64E016}"/>
                </a:ext>
              </a:extLst>
            </p:cNvPr>
            <p:cNvCxnSpPr>
              <a:cxnSpLocks/>
            </p:cNvCxnSpPr>
            <p:nvPr/>
          </p:nvCxnSpPr>
          <p:spPr>
            <a:xfrm>
              <a:off x="3009140" y="5471572"/>
              <a:ext cx="432773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0E0AC294-943C-47E6-BE72-3CA5AF376206}"/>
                </a:ext>
              </a:extLst>
            </p:cNvPr>
            <p:cNvCxnSpPr>
              <a:cxnSpLocks/>
            </p:cNvCxnSpPr>
            <p:nvPr/>
          </p:nvCxnSpPr>
          <p:spPr>
            <a:xfrm flipV="1">
              <a:off x="5030918" y="3800213"/>
              <a:ext cx="0" cy="19398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6C9A3EBC-4A20-4843-9CEA-80F8AF385458}"/>
                </a:ext>
              </a:extLst>
            </p:cNvPr>
            <p:cNvSpPr/>
            <p:nvPr/>
          </p:nvSpPr>
          <p:spPr>
            <a:xfrm>
              <a:off x="3250127" y="5089575"/>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25C538D0-F10F-466C-B0FD-150E6CC68D96}"/>
                </a:ext>
              </a:extLst>
            </p:cNvPr>
            <p:cNvSpPr/>
            <p:nvPr/>
          </p:nvSpPr>
          <p:spPr>
            <a:xfrm>
              <a:off x="3670974" y="5203126"/>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9F280D3-2216-408C-8FF2-8A8C2A502CAD}"/>
                </a:ext>
              </a:extLst>
            </p:cNvPr>
            <p:cNvSpPr/>
            <p:nvPr/>
          </p:nvSpPr>
          <p:spPr>
            <a:xfrm>
              <a:off x="3865863" y="492236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AB25566-08CC-4756-AF87-088C37B62B7B}"/>
                </a:ext>
              </a:extLst>
            </p:cNvPr>
            <p:cNvSpPr/>
            <p:nvPr/>
          </p:nvSpPr>
          <p:spPr>
            <a:xfrm>
              <a:off x="4273198" y="492236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FDFFA839-2E5C-4057-B774-B235F2EE3486}"/>
                </a:ext>
              </a:extLst>
            </p:cNvPr>
            <p:cNvSpPr/>
            <p:nvPr/>
          </p:nvSpPr>
          <p:spPr>
            <a:xfrm>
              <a:off x="5371790" y="457409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2E538D8C-E934-499B-AFE5-F72F2CDD2285}"/>
                </a:ext>
              </a:extLst>
            </p:cNvPr>
            <p:cNvSpPr/>
            <p:nvPr/>
          </p:nvSpPr>
          <p:spPr>
            <a:xfrm>
              <a:off x="4652058" y="486866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053199ED-6CE9-4DBD-845C-F38148A6EA53}"/>
                </a:ext>
              </a:extLst>
            </p:cNvPr>
            <p:cNvSpPr/>
            <p:nvPr/>
          </p:nvSpPr>
          <p:spPr>
            <a:xfrm>
              <a:off x="5015365" y="4731242"/>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6E3467E-CD81-475E-92AA-AF4B3E08AF9C}"/>
                </a:ext>
              </a:extLst>
            </p:cNvPr>
            <p:cNvSpPr/>
            <p:nvPr/>
          </p:nvSpPr>
          <p:spPr>
            <a:xfrm>
              <a:off x="5790409" y="4612973"/>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C2DB947C-06B0-47FB-AB15-2D942B04443A}"/>
                </a:ext>
              </a:extLst>
            </p:cNvPr>
            <p:cNvSpPr/>
            <p:nvPr/>
          </p:nvSpPr>
          <p:spPr>
            <a:xfrm>
              <a:off x="6145024" y="4394841"/>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145AB312-31D9-4F0F-A8E8-3B9D0E748DB1}"/>
                </a:ext>
              </a:extLst>
            </p:cNvPr>
            <p:cNvSpPr/>
            <p:nvPr/>
          </p:nvSpPr>
          <p:spPr>
            <a:xfrm>
              <a:off x="6575541" y="444515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a:extLst>
              <a:ext uri="{FF2B5EF4-FFF2-40B4-BE49-F238E27FC236}">
                <a16:creationId xmlns:a16="http://schemas.microsoft.com/office/drawing/2014/main" id="{5E4FA54C-1DC3-431A-9FA5-6FA0C5764DA5}"/>
              </a:ext>
            </a:extLst>
          </p:cNvPr>
          <p:cNvSpPr txBox="1"/>
          <p:nvPr/>
        </p:nvSpPr>
        <p:spPr>
          <a:xfrm>
            <a:off x="7967251" y="4364157"/>
            <a:ext cx="1766637" cy="400110"/>
          </a:xfrm>
          <a:prstGeom prst="rect">
            <a:avLst/>
          </a:prstGeom>
          <a:noFill/>
        </p:spPr>
        <p:txBody>
          <a:bodyPr wrap="none" rtlCol="0">
            <a:spAutoFit/>
          </a:bodyPr>
          <a:lstStyle/>
          <a:p>
            <a:r>
              <a:rPr lang="en-US" altLang="zh-CN" sz="2000"/>
              <a:t>Frequency Bins</a:t>
            </a:r>
            <a:endParaRPr lang="zh-CN" altLang="en-US" sz="2000"/>
          </a:p>
        </p:txBody>
      </p:sp>
      <p:sp>
        <p:nvSpPr>
          <p:cNvPr id="43" name="文本框 42">
            <a:extLst>
              <a:ext uri="{FF2B5EF4-FFF2-40B4-BE49-F238E27FC236}">
                <a16:creationId xmlns:a16="http://schemas.microsoft.com/office/drawing/2014/main" id="{DE11A656-CB24-4CEF-9698-2A4714D6125C}"/>
              </a:ext>
            </a:extLst>
          </p:cNvPr>
          <p:cNvSpPr txBox="1"/>
          <p:nvPr/>
        </p:nvSpPr>
        <p:spPr>
          <a:xfrm>
            <a:off x="5054453" y="2054898"/>
            <a:ext cx="805029" cy="400110"/>
          </a:xfrm>
          <a:prstGeom prst="rect">
            <a:avLst/>
          </a:prstGeom>
          <a:noFill/>
        </p:spPr>
        <p:txBody>
          <a:bodyPr wrap="none" rtlCol="0">
            <a:spAutoFit/>
          </a:bodyPr>
          <a:lstStyle/>
          <a:p>
            <a:r>
              <a:rPr lang="en-US" altLang="zh-CN" sz="2000"/>
              <a:t>Phase</a:t>
            </a:r>
            <a:endParaRPr lang="zh-CN" altLang="en-US"/>
          </a:p>
        </p:txBody>
      </p:sp>
      <p:sp>
        <p:nvSpPr>
          <p:cNvPr id="45" name="文本框 44">
            <a:extLst>
              <a:ext uri="{FF2B5EF4-FFF2-40B4-BE49-F238E27FC236}">
                <a16:creationId xmlns:a16="http://schemas.microsoft.com/office/drawing/2014/main" id="{052874E7-1A61-4A81-BB56-744D70FB94D2}"/>
              </a:ext>
            </a:extLst>
          </p:cNvPr>
          <p:cNvSpPr txBox="1"/>
          <p:nvPr/>
        </p:nvSpPr>
        <p:spPr>
          <a:xfrm>
            <a:off x="2778402" y="4695064"/>
            <a:ext cx="4546566" cy="461665"/>
          </a:xfrm>
          <a:prstGeom prst="rect">
            <a:avLst/>
          </a:prstGeom>
          <a:noFill/>
        </p:spPr>
        <p:txBody>
          <a:bodyPr wrap="none" rtlCol="0">
            <a:spAutoFit/>
          </a:bodyPr>
          <a:lstStyle/>
          <a:p>
            <a:r>
              <a:rPr lang="en-US" altLang="zh-CN" sz="2400"/>
              <a:t>Phase of the channel for antenna 1</a:t>
            </a:r>
            <a:endParaRPr lang="zh-CN" altLang="en-US" sz="2400"/>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1EA11561-6C47-454D-9942-0BE98A2EFE77}"/>
                  </a:ext>
                </a:extLst>
              </p:cNvPr>
              <p:cNvSpPr txBox="1"/>
              <p:nvPr/>
            </p:nvSpPr>
            <p:spPr>
              <a:xfrm>
                <a:off x="7903142" y="3581109"/>
                <a:ext cx="3195234" cy="461665"/>
              </a:xfrm>
              <a:prstGeom prst="rect">
                <a:avLst/>
              </a:prstGeom>
              <a:noFill/>
            </p:spPr>
            <p:txBody>
              <a:bodyPr wrap="none" rtlCol="0">
                <a:spAutoFit/>
              </a:bodyPr>
              <a:lstStyle/>
              <a:p>
                <a:r>
                  <a:rPr lang="en-US" altLang="zh-CN" sz="2400"/>
                  <a:t>Time delay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r>
                      <a:rPr lang="en-US" altLang="zh-CN" sz="2400" b="0" i="1" smtClean="0">
                        <a:latin typeface="Cambria Math" panose="02040503050406030204" pitchFamily="18" charset="0"/>
                        <a:ea typeface="Cambria Math" panose="02040503050406030204" pitchFamily="18" charset="0"/>
                      </a:rPr>
                      <m:t>→2</m:t>
                    </m:r>
                    <m:r>
                      <a:rPr lang="zh-CN" altLang="en-US" sz="2400" b="0" i="1" smtClean="0">
                        <a:latin typeface="Cambria Math" panose="02040503050406030204" pitchFamily="18" charset="0"/>
                        <a:ea typeface="Cambria Math" panose="02040503050406030204" pitchFamily="18" charset="0"/>
                      </a:rPr>
                      <m:t>𝜋</m:t>
                    </m:r>
                    <m:r>
                      <a:rPr lang="en-US" altLang="zh-CN" sz="2400" b="0" i="1" smtClean="0">
                        <a:latin typeface="Cambria Math" panose="02040503050406030204" pitchFamily="18" charset="0"/>
                        <a:ea typeface="Cambria Math" panose="02040503050406030204" pitchFamily="18" charset="0"/>
                      </a:rPr>
                      <m:t>𝑓</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oMath>
                </a14:m>
                <a:endParaRPr lang="zh-CN" altLang="en-US" sz="2400"/>
              </a:p>
            </p:txBody>
          </p:sp>
        </mc:Choice>
        <mc:Fallback xmlns="">
          <p:sp>
            <p:nvSpPr>
              <p:cNvPr id="25" name="文本框 24">
                <a:extLst>
                  <a:ext uri="{FF2B5EF4-FFF2-40B4-BE49-F238E27FC236}">
                    <a16:creationId xmlns:a16="http://schemas.microsoft.com/office/drawing/2014/main" id="{1EA11561-6C47-454D-9942-0BE98A2EFE77}"/>
                  </a:ext>
                </a:extLst>
              </p:cNvPr>
              <p:cNvSpPr txBox="1">
                <a:spLocks noRot="1" noChangeAspect="1" noMove="1" noResize="1" noEditPoints="1" noAdjustHandles="1" noChangeArrowheads="1" noChangeShapeType="1" noTextEdit="1"/>
              </p:cNvSpPr>
              <p:nvPr/>
            </p:nvSpPr>
            <p:spPr>
              <a:xfrm>
                <a:off x="7903142" y="3581109"/>
                <a:ext cx="3195234" cy="461665"/>
              </a:xfrm>
              <a:prstGeom prst="rect">
                <a:avLst/>
              </a:prstGeom>
              <a:blipFill>
                <a:blip r:embed="rId3"/>
                <a:stretch>
                  <a:fillRect l="-2857" t="-10526" b="-28947"/>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BF1F3036-5EF8-44AD-886B-478448F32B2F}"/>
              </a:ext>
            </a:extLst>
          </p:cNvPr>
          <p:cNvSpPr>
            <a:spLocks noGrp="1"/>
          </p:cNvSpPr>
          <p:nvPr>
            <p:ph type="sldNum" sz="quarter" idx="12"/>
          </p:nvPr>
        </p:nvSpPr>
        <p:spPr/>
        <p:txBody>
          <a:bodyPr/>
          <a:lstStyle/>
          <a:p>
            <a:fld id="{0FF6C132-0A87-4A25-A3C6-BECAB87B3610}" type="slidenum">
              <a:rPr lang="zh-CN" altLang="en-US" smtClean="0"/>
              <a:t>40</a:t>
            </a:fld>
            <a:endParaRPr lang="zh-CN" altLang="en-US"/>
          </a:p>
        </p:txBody>
      </p:sp>
    </p:spTree>
    <p:extLst>
      <p:ext uri="{BB962C8B-B14F-4D97-AF65-F5344CB8AC3E}">
        <p14:creationId xmlns:p14="http://schemas.microsoft.com/office/powerpoint/2010/main" val="416774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D4535E9-C9B4-4940-BA7C-468B2D42D701}"/>
              </a:ext>
            </a:extLst>
          </p:cNvPr>
          <p:cNvSpPr txBox="1"/>
          <p:nvPr/>
        </p:nvSpPr>
        <p:spPr>
          <a:xfrm>
            <a:off x="434657" y="220252"/>
            <a:ext cx="9912201" cy="646331"/>
          </a:xfrm>
          <a:prstGeom prst="rect">
            <a:avLst/>
          </a:prstGeom>
          <a:noFill/>
        </p:spPr>
        <p:txBody>
          <a:bodyPr wrap="none" rtlCol="0">
            <a:spAutoFit/>
          </a:bodyPr>
          <a:lstStyle/>
          <a:p>
            <a:r>
              <a:rPr lang="en-US" altLang="zh-CN" sz="3600" dirty="0"/>
              <a:t>Transformation 2: Normalize Packet Detection Delay</a:t>
            </a:r>
            <a:endParaRPr lang="zh-CN" altLang="en-US" sz="3600" dirty="0"/>
          </a:p>
        </p:txBody>
      </p:sp>
      <p:grpSp>
        <p:nvGrpSpPr>
          <p:cNvPr id="41" name="组合 40">
            <a:extLst>
              <a:ext uri="{FF2B5EF4-FFF2-40B4-BE49-F238E27FC236}">
                <a16:creationId xmlns:a16="http://schemas.microsoft.com/office/drawing/2014/main" id="{9D8823ED-658E-4330-8F38-6A52CFEDAC9C}"/>
              </a:ext>
            </a:extLst>
          </p:cNvPr>
          <p:cNvGrpSpPr/>
          <p:nvPr/>
        </p:nvGrpSpPr>
        <p:grpSpPr>
          <a:xfrm>
            <a:off x="2407435" y="2124511"/>
            <a:ext cx="5660178" cy="2608978"/>
            <a:chOff x="3009140" y="3800213"/>
            <a:chExt cx="4327738" cy="1939806"/>
          </a:xfrm>
        </p:grpSpPr>
        <p:cxnSp>
          <p:nvCxnSpPr>
            <p:cNvPr id="4" name="直接箭头连接符 3">
              <a:extLst>
                <a:ext uri="{FF2B5EF4-FFF2-40B4-BE49-F238E27FC236}">
                  <a16:creationId xmlns:a16="http://schemas.microsoft.com/office/drawing/2014/main" id="{F3C9098C-7CAB-4D26-90BB-A02FAA64E016}"/>
                </a:ext>
              </a:extLst>
            </p:cNvPr>
            <p:cNvCxnSpPr>
              <a:cxnSpLocks/>
            </p:cNvCxnSpPr>
            <p:nvPr/>
          </p:nvCxnSpPr>
          <p:spPr>
            <a:xfrm>
              <a:off x="3009140" y="5471572"/>
              <a:ext cx="432773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0E0AC294-943C-47E6-BE72-3CA5AF376206}"/>
                </a:ext>
              </a:extLst>
            </p:cNvPr>
            <p:cNvCxnSpPr>
              <a:cxnSpLocks/>
            </p:cNvCxnSpPr>
            <p:nvPr/>
          </p:nvCxnSpPr>
          <p:spPr>
            <a:xfrm flipV="1">
              <a:off x="5030918" y="3800213"/>
              <a:ext cx="0" cy="19398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6C9A3EBC-4A20-4843-9CEA-80F8AF385458}"/>
                </a:ext>
              </a:extLst>
            </p:cNvPr>
            <p:cNvSpPr/>
            <p:nvPr/>
          </p:nvSpPr>
          <p:spPr>
            <a:xfrm>
              <a:off x="3250127" y="5089575"/>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25C538D0-F10F-466C-B0FD-150E6CC68D96}"/>
                </a:ext>
              </a:extLst>
            </p:cNvPr>
            <p:cNvSpPr/>
            <p:nvPr/>
          </p:nvSpPr>
          <p:spPr>
            <a:xfrm>
              <a:off x="3670974" y="5203126"/>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9F280D3-2216-408C-8FF2-8A8C2A502CAD}"/>
                </a:ext>
              </a:extLst>
            </p:cNvPr>
            <p:cNvSpPr/>
            <p:nvPr/>
          </p:nvSpPr>
          <p:spPr>
            <a:xfrm>
              <a:off x="3865863" y="492236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3AB25566-08CC-4756-AF87-088C37B62B7B}"/>
                </a:ext>
              </a:extLst>
            </p:cNvPr>
            <p:cNvSpPr/>
            <p:nvPr/>
          </p:nvSpPr>
          <p:spPr>
            <a:xfrm>
              <a:off x="4273198" y="492236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FDFFA839-2E5C-4057-B774-B235F2EE3486}"/>
                </a:ext>
              </a:extLst>
            </p:cNvPr>
            <p:cNvSpPr/>
            <p:nvPr/>
          </p:nvSpPr>
          <p:spPr>
            <a:xfrm>
              <a:off x="5371790" y="457409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2E538D8C-E934-499B-AFE5-F72F2CDD2285}"/>
                </a:ext>
              </a:extLst>
            </p:cNvPr>
            <p:cNvSpPr/>
            <p:nvPr/>
          </p:nvSpPr>
          <p:spPr>
            <a:xfrm>
              <a:off x="4652058" y="486866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053199ED-6CE9-4DBD-845C-F38148A6EA53}"/>
                </a:ext>
              </a:extLst>
            </p:cNvPr>
            <p:cNvSpPr/>
            <p:nvPr/>
          </p:nvSpPr>
          <p:spPr>
            <a:xfrm>
              <a:off x="5015365" y="4731242"/>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6E3467E-CD81-475E-92AA-AF4B3E08AF9C}"/>
                </a:ext>
              </a:extLst>
            </p:cNvPr>
            <p:cNvSpPr/>
            <p:nvPr/>
          </p:nvSpPr>
          <p:spPr>
            <a:xfrm>
              <a:off x="5790409" y="4612973"/>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C2DB947C-06B0-47FB-AB15-2D942B04443A}"/>
                </a:ext>
              </a:extLst>
            </p:cNvPr>
            <p:cNvSpPr/>
            <p:nvPr/>
          </p:nvSpPr>
          <p:spPr>
            <a:xfrm>
              <a:off x="6145024" y="4394841"/>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145AB312-31D9-4F0F-A8E8-3B9D0E748DB1}"/>
                </a:ext>
              </a:extLst>
            </p:cNvPr>
            <p:cNvSpPr/>
            <p:nvPr/>
          </p:nvSpPr>
          <p:spPr>
            <a:xfrm>
              <a:off x="6575541" y="4445159"/>
              <a:ext cx="77748" cy="7774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a:extLst>
                <a:ext uri="{FF2B5EF4-FFF2-40B4-BE49-F238E27FC236}">
                  <a16:creationId xmlns:a16="http://schemas.microsoft.com/office/drawing/2014/main" id="{FFC31670-1DE6-4E26-8269-4D21353D9AFF}"/>
                </a:ext>
              </a:extLst>
            </p:cNvPr>
            <p:cNvCxnSpPr>
              <a:cxnSpLocks/>
            </p:cNvCxnSpPr>
            <p:nvPr/>
          </p:nvCxnSpPr>
          <p:spPr>
            <a:xfrm flipV="1">
              <a:off x="3055778" y="4225804"/>
              <a:ext cx="3950280" cy="1098959"/>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2" name="文本框 41">
            <a:extLst>
              <a:ext uri="{FF2B5EF4-FFF2-40B4-BE49-F238E27FC236}">
                <a16:creationId xmlns:a16="http://schemas.microsoft.com/office/drawing/2014/main" id="{5E4FA54C-1DC3-431A-9FA5-6FA0C5764DA5}"/>
              </a:ext>
            </a:extLst>
          </p:cNvPr>
          <p:cNvSpPr txBox="1"/>
          <p:nvPr/>
        </p:nvSpPr>
        <p:spPr>
          <a:xfrm>
            <a:off x="7967251" y="4364157"/>
            <a:ext cx="1766637" cy="400110"/>
          </a:xfrm>
          <a:prstGeom prst="rect">
            <a:avLst/>
          </a:prstGeom>
          <a:noFill/>
        </p:spPr>
        <p:txBody>
          <a:bodyPr wrap="none" rtlCol="0">
            <a:spAutoFit/>
          </a:bodyPr>
          <a:lstStyle/>
          <a:p>
            <a:r>
              <a:rPr lang="en-US" altLang="zh-CN" sz="2000"/>
              <a:t>Frequency Bins</a:t>
            </a:r>
            <a:endParaRPr lang="zh-CN" altLang="en-US" sz="2000"/>
          </a:p>
        </p:txBody>
      </p:sp>
      <p:sp>
        <p:nvSpPr>
          <p:cNvPr id="43" name="文本框 42">
            <a:extLst>
              <a:ext uri="{FF2B5EF4-FFF2-40B4-BE49-F238E27FC236}">
                <a16:creationId xmlns:a16="http://schemas.microsoft.com/office/drawing/2014/main" id="{DE11A656-CB24-4CEF-9698-2A4714D6125C}"/>
              </a:ext>
            </a:extLst>
          </p:cNvPr>
          <p:cNvSpPr txBox="1"/>
          <p:nvPr/>
        </p:nvSpPr>
        <p:spPr>
          <a:xfrm>
            <a:off x="5054453" y="2054898"/>
            <a:ext cx="805029" cy="400110"/>
          </a:xfrm>
          <a:prstGeom prst="rect">
            <a:avLst/>
          </a:prstGeom>
          <a:noFill/>
        </p:spPr>
        <p:txBody>
          <a:bodyPr wrap="none" rtlCol="0">
            <a:spAutoFit/>
          </a:bodyPr>
          <a:lstStyle/>
          <a:p>
            <a:r>
              <a:rPr lang="en-US" altLang="zh-CN" sz="2000"/>
              <a:t>Phase</a:t>
            </a:r>
            <a:endParaRPr lang="zh-CN" altLang="en-US"/>
          </a:p>
        </p:txBody>
      </p:sp>
      <p:sp>
        <p:nvSpPr>
          <p:cNvPr id="44" name="文本框 43">
            <a:extLst>
              <a:ext uri="{FF2B5EF4-FFF2-40B4-BE49-F238E27FC236}">
                <a16:creationId xmlns:a16="http://schemas.microsoft.com/office/drawing/2014/main" id="{3D3D42FC-7BEC-4E37-9975-73266601E88C}"/>
              </a:ext>
            </a:extLst>
          </p:cNvPr>
          <p:cNvSpPr txBox="1"/>
          <p:nvPr/>
        </p:nvSpPr>
        <p:spPr>
          <a:xfrm>
            <a:off x="7738484" y="2293109"/>
            <a:ext cx="2376163" cy="461665"/>
          </a:xfrm>
          <a:prstGeom prst="rect">
            <a:avLst/>
          </a:prstGeom>
          <a:noFill/>
        </p:spPr>
        <p:txBody>
          <a:bodyPr wrap="none" rtlCol="0">
            <a:spAutoFit/>
          </a:bodyPr>
          <a:lstStyle/>
          <a:p>
            <a:r>
              <a:rPr lang="en-US" altLang="zh-CN" sz="2400">
                <a:solidFill>
                  <a:schemeClr val="accent1"/>
                </a:solidFill>
              </a:rPr>
              <a:t>Linear Regression</a:t>
            </a:r>
            <a:endParaRPr lang="zh-CN" altLang="en-US" sz="2400">
              <a:solidFill>
                <a:schemeClr val="accent1"/>
              </a:solidFill>
            </a:endParaRPr>
          </a:p>
        </p:txBody>
      </p:sp>
      <p:sp>
        <p:nvSpPr>
          <p:cNvPr id="45" name="文本框 44">
            <a:extLst>
              <a:ext uri="{FF2B5EF4-FFF2-40B4-BE49-F238E27FC236}">
                <a16:creationId xmlns:a16="http://schemas.microsoft.com/office/drawing/2014/main" id="{052874E7-1A61-4A81-BB56-744D70FB94D2}"/>
              </a:ext>
            </a:extLst>
          </p:cNvPr>
          <p:cNvSpPr txBox="1"/>
          <p:nvPr/>
        </p:nvSpPr>
        <p:spPr>
          <a:xfrm>
            <a:off x="2778402" y="4695064"/>
            <a:ext cx="4546566" cy="461665"/>
          </a:xfrm>
          <a:prstGeom prst="rect">
            <a:avLst/>
          </a:prstGeom>
          <a:noFill/>
        </p:spPr>
        <p:txBody>
          <a:bodyPr wrap="none" rtlCol="0">
            <a:spAutoFit/>
          </a:bodyPr>
          <a:lstStyle/>
          <a:p>
            <a:r>
              <a:rPr lang="en-US" altLang="zh-CN" sz="2400"/>
              <a:t>Phase of the channel for antenna 1</a:t>
            </a:r>
            <a:endParaRPr lang="zh-CN" altLang="en-US" sz="2400"/>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8A9E877A-1D93-40DD-948F-DD5C86B687F7}"/>
                  </a:ext>
                </a:extLst>
              </p:cNvPr>
              <p:cNvSpPr txBox="1"/>
              <p:nvPr/>
            </p:nvSpPr>
            <p:spPr>
              <a:xfrm>
                <a:off x="5563042" y="3330718"/>
                <a:ext cx="2330190" cy="461665"/>
              </a:xfrm>
              <a:prstGeom prst="rect">
                <a:avLst/>
              </a:prstGeom>
              <a:noFill/>
            </p:spPr>
            <p:txBody>
              <a:bodyPr wrap="none" rtlCol="0">
                <a:spAutoFit/>
              </a:bodyPr>
              <a:lstStyle/>
              <a:p>
                <a:r>
                  <a:rPr lang="en-US" altLang="zh-CN" sz="2400">
                    <a:solidFill>
                      <a:schemeClr val="accent1"/>
                    </a:solidFill>
                  </a:rPr>
                  <a:t>Slope= </a:t>
                </a:r>
                <a14:m>
                  <m:oMath xmlns:m="http://schemas.openxmlformats.org/officeDocument/2006/math">
                    <m:r>
                      <m:rPr>
                        <m:sty m:val="p"/>
                      </m:rPr>
                      <a:rPr lang="en-US" altLang="zh-CN" sz="2400" b="0" i="0" smtClean="0">
                        <a:solidFill>
                          <a:schemeClr val="accent1"/>
                        </a:solidFill>
                        <a:latin typeface="Cambria Math" panose="02040503050406030204" pitchFamily="18" charset="0"/>
                      </a:rPr>
                      <m:t>k</m:t>
                    </m:r>
                    <m:r>
                      <a:rPr lang="en-US" altLang="zh-CN" sz="2400" b="0" i="1" smtClean="0">
                        <a:solidFill>
                          <a:schemeClr val="accent1"/>
                        </a:solidFill>
                        <a:latin typeface="Cambria Math" panose="02040503050406030204" pitchFamily="18" charset="0"/>
                      </a:rPr>
                      <m:t>=</m:t>
                    </m:r>
                    <m:r>
                      <a:rPr lang="en-US" altLang="zh-CN" sz="2400" i="1" smtClean="0">
                        <a:solidFill>
                          <a:schemeClr val="accent1"/>
                        </a:solidFill>
                        <a:latin typeface="Cambria Math" panose="02040503050406030204" pitchFamily="18" charset="0"/>
                        <a:ea typeface="Cambria Math" panose="02040503050406030204" pitchFamily="18" charset="0"/>
                      </a:rPr>
                      <m:t>2</m:t>
                    </m:r>
                    <m:r>
                      <a:rPr lang="zh-CN" altLang="en-US" sz="2400" i="1">
                        <a:solidFill>
                          <a:schemeClr val="accent1"/>
                        </a:solidFill>
                        <a:latin typeface="Cambria Math" panose="02040503050406030204" pitchFamily="18" charset="0"/>
                        <a:ea typeface="Cambria Math" panose="02040503050406030204" pitchFamily="18" charset="0"/>
                      </a:rPr>
                      <m:t>𝜋</m:t>
                    </m:r>
                    <m:r>
                      <a:rPr lang="en-US" altLang="zh-CN" sz="2400" i="1" smtClean="0">
                        <a:solidFill>
                          <a:srgbClr val="C00000"/>
                        </a:solidFill>
                        <a:latin typeface="Cambria Math" panose="02040503050406030204" pitchFamily="18" charset="0"/>
                        <a:ea typeface="Cambria Math" panose="02040503050406030204" pitchFamily="18" charset="0"/>
                      </a:rPr>
                      <m:t>∆</m:t>
                    </m:r>
                    <m:r>
                      <a:rPr lang="en-US" altLang="zh-CN" sz="2400" i="1" smtClean="0">
                        <a:solidFill>
                          <a:srgbClr val="C00000"/>
                        </a:solidFill>
                        <a:latin typeface="Cambria Math" panose="02040503050406030204" pitchFamily="18" charset="0"/>
                        <a:ea typeface="Cambria Math" panose="02040503050406030204" pitchFamily="18" charset="0"/>
                      </a:rPr>
                      <m:t>𝑡</m:t>
                    </m:r>
                  </m:oMath>
                </a14:m>
                <a:endParaRPr lang="zh-CN" altLang="en-US" sz="2400">
                  <a:solidFill>
                    <a:schemeClr val="accent1"/>
                  </a:solidFill>
                </a:endParaRPr>
              </a:p>
            </p:txBody>
          </p:sp>
        </mc:Choice>
        <mc:Fallback xmlns="">
          <p:sp>
            <p:nvSpPr>
              <p:cNvPr id="29" name="文本框 28">
                <a:extLst>
                  <a:ext uri="{FF2B5EF4-FFF2-40B4-BE49-F238E27FC236}">
                    <a16:creationId xmlns:a16="http://schemas.microsoft.com/office/drawing/2014/main" id="{8A9E877A-1D93-40DD-948F-DD5C86B687F7}"/>
                  </a:ext>
                </a:extLst>
              </p:cNvPr>
              <p:cNvSpPr txBox="1">
                <a:spLocks noRot="1" noChangeAspect="1" noMove="1" noResize="1" noEditPoints="1" noAdjustHandles="1" noChangeArrowheads="1" noChangeShapeType="1" noTextEdit="1"/>
              </p:cNvSpPr>
              <p:nvPr/>
            </p:nvSpPr>
            <p:spPr>
              <a:xfrm>
                <a:off x="5563042" y="3330718"/>
                <a:ext cx="2330190" cy="461665"/>
              </a:xfrm>
              <a:prstGeom prst="rect">
                <a:avLst/>
              </a:prstGeom>
              <a:blipFill>
                <a:blip r:embed="rId3"/>
                <a:stretch>
                  <a:fillRect l="-4188"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866BCF2-BB6A-4D4B-B0B2-BD03B0163FD2}"/>
                  </a:ext>
                </a:extLst>
              </p:cNvPr>
              <p:cNvSpPr txBox="1"/>
              <p:nvPr/>
            </p:nvSpPr>
            <p:spPr>
              <a:xfrm>
                <a:off x="7903142" y="3581109"/>
                <a:ext cx="3195234" cy="461665"/>
              </a:xfrm>
              <a:prstGeom prst="rect">
                <a:avLst/>
              </a:prstGeom>
              <a:noFill/>
            </p:spPr>
            <p:txBody>
              <a:bodyPr wrap="none" rtlCol="0">
                <a:spAutoFit/>
              </a:bodyPr>
              <a:lstStyle/>
              <a:p>
                <a:r>
                  <a:rPr lang="en-US" altLang="zh-CN" sz="2400"/>
                  <a:t>Time delay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r>
                      <a:rPr lang="en-US" altLang="zh-CN" sz="2400" b="0" i="1" smtClean="0">
                        <a:latin typeface="Cambria Math" panose="02040503050406030204" pitchFamily="18" charset="0"/>
                        <a:ea typeface="Cambria Math" panose="02040503050406030204" pitchFamily="18" charset="0"/>
                      </a:rPr>
                      <m:t>→2</m:t>
                    </m:r>
                    <m:r>
                      <a:rPr lang="zh-CN" altLang="en-US" sz="2400" b="0" i="1" smtClean="0">
                        <a:latin typeface="Cambria Math" panose="02040503050406030204" pitchFamily="18" charset="0"/>
                        <a:ea typeface="Cambria Math" panose="02040503050406030204" pitchFamily="18" charset="0"/>
                      </a:rPr>
                      <m:t>𝜋</m:t>
                    </m:r>
                    <m:r>
                      <a:rPr lang="en-US" altLang="zh-CN" sz="2400" b="0" i="1" smtClean="0">
                        <a:latin typeface="Cambria Math" panose="02040503050406030204" pitchFamily="18" charset="0"/>
                        <a:ea typeface="Cambria Math" panose="02040503050406030204" pitchFamily="18" charset="0"/>
                      </a:rPr>
                      <m:t>𝑓</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oMath>
                </a14:m>
                <a:endParaRPr lang="zh-CN" altLang="en-US" sz="2400"/>
              </a:p>
            </p:txBody>
          </p:sp>
        </mc:Choice>
        <mc:Fallback xmlns="">
          <p:sp>
            <p:nvSpPr>
              <p:cNvPr id="26" name="文本框 25">
                <a:extLst>
                  <a:ext uri="{FF2B5EF4-FFF2-40B4-BE49-F238E27FC236}">
                    <a16:creationId xmlns:a16="http://schemas.microsoft.com/office/drawing/2014/main" id="{0866BCF2-BB6A-4D4B-B0B2-BD03B0163FD2}"/>
                  </a:ext>
                </a:extLst>
              </p:cNvPr>
              <p:cNvSpPr txBox="1">
                <a:spLocks noRot="1" noChangeAspect="1" noMove="1" noResize="1" noEditPoints="1" noAdjustHandles="1" noChangeArrowheads="1" noChangeShapeType="1" noTextEdit="1"/>
              </p:cNvSpPr>
              <p:nvPr/>
            </p:nvSpPr>
            <p:spPr>
              <a:xfrm>
                <a:off x="7903142" y="3581109"/>
                <a:ext cx="3195234" cy="461665"/>
              </a:xfrm>
              <a:prstGeom prst="rect">
                <a:avLst/>
              </a:prstGeom>
              <a:blipFill>
                <a:blip r:embed="rId4"/>
                <a:stretch>
                  <a:fillRect l="-2857" t="-10526" b="-28947"/>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F0BCB28E-6BD3-4484-BAA5-F7B5493D154D}"/>
              </a:ext>
            </a:extLst>
          </p:cNvPr>
          <p:cNvSpPr>
            <a:spLocks noGrp="1"/>
          </p:cNvSpPr>
          <p:nvPr>
            <p:ph type="sldNum" sz="quarter" idx="12"/>
          </p:nvPr>
        </p:nvSpPr>
        <p:spPr/>
        <p:txBody>
          <a:bodyPr/>
          <a:lstStyle/>
          <a:p>
            <a:fld id="{0FF6C132-0A87-4A25-A3C6-BECAB87B3610}" type="slidenum">
              <a:rPr lang="zh-CN" altLang="en-US" smtClean="0"/>
              <a:t>41</a:t>
            </a:fld>
            <a:endParaRPr lang="zh-CN" altLang="en-US"/>
          </a:p>
        </p:txBody>
      </p:sp>
    </p:spTree>
    <p:extLst>
      <p:ext uri="{BB962C8B-B14F-4D97-AF65-F5344CB8AC3E}">
        <p14:creationId xmlns:p14="http://schemas.microsoft.com/office/powerpoint/2010/main" val="652909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24F3-A11E-A202-13C1-DEF0986A1816}"/>
              </a:ext>
            </a:extLst>
          </p:cNvPr>
          <p:cNvSpPr>
            <a:spLocks noGrp="1"/>
          </p:cNvSpPr>
          <p:nvPr>
            <p:ph type="title"/>
          </p:nvPr>
        </p:nvSpPr>
        <p:spPr/>
        <p:txBody>
          <a:bodyPr/>
          <a:lstStyle/>
          <a:p>
            <a:r>
              <a:rPr lang="en-US"/>
              <a:t>In this talk: Zero Channel Feedback</a:t>
            </a:r>
          </a:p>
        </p:txBody>
      </p:sp>
      <p:sp>
        <p:nvSpPr>
          <p:cNvPr id="3" name="Content Placeholder 2">
            <a:extLst>
              <a:ext uri="{FF2B5EF4-FFF2-40B4-BE49-F238E27FC236}">
                <a16:creationId xmlns:a16="http://schemas.microsoft.com/office/drawing/2014/main" id="{F975E855-5E9D-9956-9314-02B91D926ABD}"/>
              </a:ext>
            </a:extLst>
          </p:cNvPr>
          <p:cNvSpPr>
            <a:spLocks noGrp="1"/>
          </p:cNvSpPr>
          <p:nvPr>
            <p:ph idx="1"/>
          </p:nvPr>
        </p:nvSpPr>
        <p:spPr/>
        <p:txBody>
          <a:bodyPr/>
          <a:lstStyle/>
          <a:p>
            <a:r>
              <a:rPr lang="en-US"/>
              <a:t>Problem: What is channel feedback?</a:t>
            </a:r>
          </a:p>
          <a:p>
            <a:endParaRPr lang="en-US"/>
          </a:p>
          <a:p>
            <a:r>
              <a:rPr lang="en-US"/>
              <a:t>FIRE: End-to-end Machine Learning to remove channel feedback.</a:t>
            </a:r>
          </a:p>
          <a:p>
            <a:endParaRPr lang="en-US"/>
          </a:p>
          <a:p>
            <a:r>
              <a:rPr lang="en-US">
                <a:solidFill>
                  <a:srgbClr val="FF0000"/>
                </a:solidFill>
              </a:rPr>
              <a:t>Evaluation using public datasets and our hardware testbed</a:t>
            </a:r>
          </a:p>
        </p:txBody>
      </p:sp>
      <p:sp>
        <p:nvSpPr>
          <p:cNvPr id="4" name="Slide Number Placeholder 3">
            <a:extLst>
              <a:ext uri="{FF2B5EF4-FFF2-40B4-BE49-F238E27FC236}">
                <a16:creationId xmlns:a16="http://schemas.microsoft.com/office/drawing/2014/main" id="{0120A508-95F5-11C7-B33E-3EB2DDB4B421}"/>
              </a:ext>
            </a:extLst>
          </p:cNvPr>
          <p:cNvSpPr>
            <a:spLocks noGrp="1"/>
          </p:cNvSpPr>
          <p:nvPr>
            <p:ph type="sldNum" sz="quarter" idx="12"/>
          </p:nvPr>
        </p:nvSpPr>
        <p:spPr/>
        <p:txBody>
          <a:bodyPr/>
          <a:lstStyle/>
          <a:p>
            <a:fld id="{0FF6C132-0A87-4A25-A3C6-BECAB87B3610}" type="slidenum">
              <a:rPr lang="zh-CN" altLang="en-US" smtClean="0"/>
              <a:t>42</a:t>
            </a:fld>
            <a:endParaRPr lang="zh-CN" altLang="en-US"/>
          </a:p>
        </p:txBody>
      </p:sp>
    </p:spTree>
    <p:extLst>
      <p:ext uri="{BB962C8B-B14F-4D97-AF65-F5344CB8AC3E}">
        <p14:creationId xmlns:p14="http://schemas.microsoft.com/office/powerpoint/2010/main" val="147396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43F35AF-C34E-4451-AFC6-729EAC3D8999}"/>
              </a:ext>
            </a:extLst>
          </p:cNvPr>
          <p:cNvSpPr txBox="1"/>
          <p:nvPr/>
        </p:nvSpPr>
        <p:spPr>
          <a:xfrm>
            <a:off x="729841" y="377504"/>
            <a:ext cx="2570447" cy="769441"/>
          </a:xfrm>
          <a:prstGeom prst="rect">
            <a:avLst/>
          </a:prstGeom>
          <a:noFill/>
        </p:spPr>
        <p:txBody>
          <a:bodyPr wrap="none" rtlCol="0">
            <a:spAutoFit/>
          </a:bodyPr>
          <a:lstStyle/>
          <a:p>
            <a:r>
              <a:rPr lang="en-US" altLang="zh-CN" sz="4400"/>
              <a:t>Evaluation</a:t>
            </a:r>
            <a:endParaRPr lang="zh-CN" altLang="en-US" sz="4400"/>
          </a:p>
        </p:txBody>
      </p:sp>
      <p:sp>
        <p:nvSpPr>
          <p:cNvPr id="3" name="文本框 2">
            <a:extLst>
              <a:ext uri="{FF2B5EF4-FFF2-40B4-BE49-F238E27FC236}">
                <a16:creationId xmlns:a16="http://schemas.microsoft.com/office/drawing/2014/main" id="{820199D2-E5BB-414A-8D3C-689385211EB6}"/>
              </a:ext>
            </a:extLst>
          </p:cNvPr>
          <p:cNvSpPr txBox="1"/>
          <p:nvPr/>
        </p:nvSpPr>
        <p:spPr>
          <a:xfrm>
            <a:off x="1099151" y="1424891"/>
            <a:ext cx="6294865" cy="523220"/>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Argos Dataset* with up to </a:t>
            </a:r>
            <a:r>
              <a:rPr lang="en-US" altLang="zh-CN" sz="2800"/>
              <a:t>64 antennas</a:t>
            </a:r>
            <a:endParaRPr lang="zh-CN" altLang="en-US" sz="2800" dirty="0"/>
          </a:p>
        </p:txBody>
      </p:sp>
      <p:pic>
        <p:nvPicPr>
          <p:cNvPr id="6146" name="Picture 2">
            <a:extLst>
              <a:ext uri="{FF2B5EF4-FFF2-40B4-BE49-F238E27FC236}">
                <a16:creationId xmlns:a16="http://schemas.microsoft.com/office/drawing/2014/main" id="{E4D13A1F-E8C6-491E-A2E2-D1FA228F1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032" y="3429000"/>
            <a:ext cx="4794888" cy="307672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ABE90FF-BE87-4974-A63C-D5E4697C8EC7}"/>
              </a:ext>
            </a:extLst>
          </p:cNvPr>
          <p:cNvSpPr txBox="1"/>
          <p:nvPr/>
        </p:nvSpPr>
        <p:spPr>
          <a:xfrm>
            <a:off x="8258476" y="6404995"/>
            <a:ext cx="3789755" cy="369332"/>
          </a:xfrm>
          <a:prstGeom prst="rect">
            <a:avLst/>
          </a:prstGeom>
          <a:noFill/>
        </p:spPr>
        <p:txBody>
          <a:bodyPr wrap="none" rtlCol="0">
            <a:spAutoFit/>
          </a:bodyPr>
          <a:lstStyle/>
          <a:p>
            <a:r>
              <a:rPr lang="en-US" altLang="zh-CN" dirty="0"/>
              <a:t>*https://renew.rice.edu/datasets.html</a:t>
            </a:r>
            <a:endParaRPr lang="zh-CN" altLang="en-US" dirty="0"/>
          </a:p>
        </p:txBody>
      </p:sp>
      <p:pic>
        <p:nvPicPr>
          <p:cNvPr id="12" name="图片 11">
            <a:extLst>
              <a:ext uri="{FF2B5EF4-FFF2-40B4-BE49-F238E27FC236}">
                <a16:creationId xmlns:a16="http://schemas.microsoft.com/office/drawing/2014/main" id="{7B55843B-8C29-4D3F-AA04-E756F1581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513" y="3750577"/>
            <a:ext cx="3606654" cy="2519664"/>
          </a:xfrm>
          <a:prstGeom prst="rect">
            <a:avLst/>
          </a:prstGeom>
        </p:spPr>
      </p:pic>
      <p:sp>
        <p:nvSpPr>
          <p:cNvPr id="13" name="文本框 12">
            <a:extLst>
              <a:ext uri="{FF2B5EF4-FFF2-40B4-BE49-F238E27FC236}">
                <a16:creationId xmlns:a16="http://schemas.microsoft.com/office/drawing/2014/main" id="{CCF02778-4291-49F0-A4A1-96118E894795}"/>
              </a:ext>
            </a:extLst>
          </p:cNvPr>
          <p:cNvSpPr txBox="1"/>
          <p:nvPr/>
        </p:nvSpPr>
        <p:spPr>
          <a:xfrm>
            <a:off x="1099151" y="2363889"/>
            <a:ext cx="6916189" cy="523220"/>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Custom hardware platform using Iris radios</a:t>
            </a:r>
            <a:endParaRPr lang="zh-CN" altLang="en-US" sz="2800" dirty="0"/>
          </a:p>
        </p:txBody>
      </p:sp>
      <p:sp>
        <p:nvSpPr>
          <p:cNvPr id="5" name="灯片编号占位符 4">
            <a:extLst>
              <a:ext uri="{FF2B5EF4-FFF2-40B4-BE49-F238E27FC236}">
                <a16:creationId xmlns:a16="http://schemas.microsoft.com/office/drawing/2014/main" id="{B34FA0A4-E90C-46CE-BF71-6EAD7C428644}"/>
              </a:ext>
            </a:extLst>
          </p:cNvPr>
          <p:cNvSpPr>
            <a:spLocks noGrp="1"/>
          </p:cNvSpPr>
          <p:nvPr>
            <p:ph type="sldNum" sz="quarter" idx="12"/>
          </p:nvPr>
        </p:nvSpPr>
        <p:spPr/>
        <p:txBody>
          <a:bodyPr/>
          <a:lstStyle/>
          <a:p>
            <a:fld id="{0FF6C132-0A87-4A25-A3C6-BECAB87B3610}" type="slidenum">
              <a:rPr lang="zh-CN" altLang="en-US" smtClean="0"/>
              <a:t>43</a:t>
            </a:fld>
            <a:endParaRPr lang="zh-CN" altLang="en-US" dirty="0"/>
          </a:p>
        </p:txBody>
      </p:sp>
    </p:spTree>
    <p:extLst>
      <p:ext uri="{BB962C8B-B14F-4D97-AF65-F5344CB8AC3E}">
        <p14:creationId xmlns:p14="http://schemas.microsoft.com/office/powerpoint/2010/main" val="2409546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ED580A3-E794-47C5-B5C1-C8A7B90C4D12}"/>
              </a:ext>
            </a:extLst>
          </p:cNvPr>
          <p:cNvSpPr txBox="1"/>
          <p:nvPr/>
        </p:nvSpPr>
        <p:spPr>
          <a:xfrm>
            <a:off x="434657" y="220252"/>
            <a:ext cx="6972165" cy="646331"/>
          </a:xfrm>
          <a:prstGeom prst="rect">
            <a:avLst/>
          </a:prstGeom>
          <a:noFill/>
        </p:spPr>
        <p:txBody>
          <a:bodyPr wrap="none" rtlCol="0">
            <a:spAutoFit/>
          </a:bodyPr>
          <a:lstStyle/>
          <a:p>
            <a:r>
              <a:rPr lang="en-US" altLang="zh-CN" sz="3600"/>
              <a:t>Do we encode physical information?</a:t>
            </a:r>
            <a:endParaRPr lang="zh-CN" altLang="en-US" sz="3600"/>
          </a:p>
        </p:txBody>
      </p:sp>
      <p:sp>
        <p:nvSpPr>
          <p:cNvPr id="19" name="文本框 18">
            <a:extLst>
              <a:ext uri="{FF2B5EF4-FFF2-40B4-BE49-F238E27FC236}">
                <a16:creationId xmlns:a16="http://schemas.microsoft.com/office/drawing/2014/main" id="{3E817326-3898-4DF5-A0E5-3784DA9A9388}"/>
              </a:ext>
            </a:extLst>
          </p:cNvPr>
          <p:cNvSpPr txBox="1"/>
          <p:nvPr/>
        </p:nvSpPr>
        <p:spPr>
          <a:xfrm>
            <a:off x="794376" y="1269609"/>
            <a:ext cx="5046510" cy="461665"/>
          </a:xfrm>
          <a:prstGeom prst="rect">
            <a:avLst/>
          </a:prstGeom>
          <a:noFill/>
        </p:spPr>
        <p:txBody>
          <a:bodyPr wrap="none" rtlCol="0">
            <a:spAutoFit/>
          </a:bodyPr>
          <a:lstStyle/>
          <a:p>
            <a:r>
              <a:rPr lang="en-US" altLang="zh-CN" sz="2400"/>
              <a:t>Reduce Channel Matrix Dimension to 2</a:t>
            </a:r>
            <a:endParaRPr lang="zh-CN" altLang="en-US" sz="2400"/>
          </a:p>
        </p:txBody>
      </p:sp>
      <p:sp>
        <p:nvSpPr>
          <p:cNvPr id="4" name="灯片编号占位符 3">
            <a:extLst>
              <a:ext uri="{FF2B5EF4-FFF2-40B4-BE49-F238E27FC236}">
                <a16:creationId xmlns:a16="http://schemas.microsoft.com/office/drawing/2014/main" id="{33EC100C-B9AC-413D-85FF-8816A9BC115B}"/>
              </a:ext>
            </a:extLst>
          </p:cNvPr>
          <p:cNvSpPr>
            <a:spLocks noGrp="1"/>
          </p:cNvSpPr>
          <p:nvPr>
            <p:ph type="sldNum" sz="quarter" idx="12"/>
          </p:nvPr>
        </p:nvSpPr>
        <p:spPr/>
        <p:txBody>
          <a:bodyPr/>
          <a:lstStyle/>
          <a:p>
            <a:fld id="{0FF6C132-0A87-4A25-A3C6-BECAB87B3610}" type="slidenum">
              <a:rPr lang="zh-CN" altLang="en-US" smtClean="0"/>
              <a:t>44</a:t>
            </a:fld>
            <a:endParaRPr lang="zh-CN" altLang="en-US"/>
          </a:p>
        </p:txBody>
      </p:sp>
      <p:sp>
        <p:nvSpPr>
          <p:cNvPr id="10" name="文本框 9">
            <a:extLst>
              <a:ext uri="{FF2B5EF4-FFF2-40B4-BE49-F238E27FC236}">
                <a16:creationId xmlns:a16="http://schemas.microsoft.com/office/drawing/2014/main" id="{536738D3-1CD1-4791-9337-6E227DFB1608}"/>
              </a:ext>
            </a:extLst>
          </p:cNvPr>
          <p:cNvSpPr txBox="1"/>
          <p:nvPr/>
        </p:nvSpPr>
        <p:spPr>
          <a:xfrm>
            <a:off x="1763205" y="5346851"/>
            <a:ext cx="3329758" cy="523220"/>
          </a:xfrm>
          <a:prstGeom prst="rect">
            <a:avLst/>
          </a:prstGeom>
          <a:noFill/>
        </p:spPr>
        <p:txBody>
          <a:bodyPr wrap="none" rtlCol="0">
            <a:spAutoFit/>
          </a:bodyPr>
          <a:lstStyle/>
          <a:p>
            <a:r>
              <a:rPr lang="en-US" altLang="zh-CN" sz="2800" dirty="0"/>
              <a:t>Uplink Channel Space</a:t>
            </a:r>
            <a:endParaRPr lang="zh-CN" altLang="en-US" sz="2800" dirty="0"/>
          </a:p>
        </p:txBody>
      </p:sp>
      <p:grpSp>
        <p:nvGrpSpPr>
          <p:cNvPr id="11" name="组合 10">
            <a:extLst>
              <a:ext uri="{FF2B5EF4-FFF2-40B4-BE49-F238E27FC236}">
                <a16:creationId xmlns:a16="http://schemas.microsoft.com/office/drawing/2014/main" id="{1F3389D4-38FD-4260-A8B0-1C8965DF29B4}"/>
              </a:ext>
            </a:extLst>
          </p:cNvPr>
          <p:cNvGrpSpPr/>
          <p:nvPr/>
        </p:nvGrpSpPr>
        <p:grpSpPr>
          <a:xfrm>
            <a:off x="1542865" y="2015251"/>
            <a:ext cx="3510029" cy="3002734"/>
            <a:chOff x="413555" y="1967126"/>
            <a:chExt cx="4245074" cy="3002734"/>
          </a:xfrm>
        </p:grpSpPr>
        <p:pic>
          <p:nvPicPr>
            <p:cNvPr id="12" name="图片 11">
              <a:extLst>
                <a:ext uri="{FF2B5EF4-FFF2-40B4-BE49-F238E27FC236}">
                  <a16:creationId xmlns:a16="http://schemas.microsoft.com/office/drawing/2014/main" id="{0C95331B-DE32-49D4-8E75-24E2A43F5387}"/>
                </a:ext>
              </a:extLst>
            </p:cNvPr>
            <p:cNvPicPr>
              <a:picLocks noChangeAspect="1"/>
            </p:cNvPicPr>
            <p:nvPr/>
          </p:nvPicPr>
          <p:blipFill rotWithShape="1">
            <a:blip r:embed="rId3">
              <a:extLst>
                <a:ext uri="{28A0092B-C50C-407E-A947-70E740481C1C}">
                  <a14:useLocalDpi xmlns:a14="http://schemas.microsoft.com/office/drawing/2010/main" val="0"/>
                </a:ext>
              </a:extLst>
            </a:blip>
            <a:srcRect l="6459" t="8345" r="2350" b="10061"/>
            <a:stretch/>
          </p:blipFill>
          <p:spPr>
            <a:xfrm>
              <a:off x="875899" y="1967126"/>
              <a:ext cx="3782730" cy="2541069"/>
            </a:xfrm>
            <a:prstGeom prst="rect">
              <a:avLst/>
            </a:prstGeom>
          </p:spPr>
        </p:pic>
        <p:sp>
          <p:nvSpPr>
            <p:cNvPr id="13" name="文本框 12">
              <a:extLst>
                <a:ext uri="{FF2B5EF4-FFF2-40B4-BE49-F238E27FC236}">
                  <a16:creationId xmlns:a16="http://schemas.microsoft.com/office/drawing/2014/main" id="{49D67C03-BB4E-46D7-9421-8332B483D9B1}"/>
                </a:ext>
              </a:extLst>
            </p:cNvPr>
            <p:cNvSpPr txBox="1"/>
            <p:nvPr/>
          </p:nvSpPr>
          <p:spPr>
            <a:xfrm>
              <a:off x="1895070" y="4508195"/>
              <a:ext cx="1744388" cy="461665"/>
            </a:xfrm>
            <a:prstGeom prst="rect">
              <a:avLst/>
            </a:prstGeom>
            <a:noFill/>
          </p:spPr>
          <p:txBody>
            <a:bodyPr wrap="none" rtlCol="0">
              <a:spAutoFit/>
            </a:bodyPr>
            <a:lstStyle/>
            <a:p>
              <a:r>
                <a:rPr lang="en-US" altLang="zh-CN" sz="2400"/>
                <a:t>Dimension 1</a:t>
              </a:r>
              <a:endParaRPr lang="zh-CN" altLang="en-US" sz="2400"/>
            </a:p>
          </p:txBody>
        </p:sp>
        <p:sp>
          <p:nvSpPr>
            <p:cNvPr id="14" name="文本框 13">
              <a:extLst>
                <a:ext uri="{FF2B5EF4-FFF2-40B4-BE49-F238E27FC236}">
                  <a16:creationId xmlns:a16="http://schemas.microsoft.com/office/drawing/2014/main" id="{B8EA7F52-261C-4E9D-9C93-8D73B5E9AF94}"/>
                </a:ext>
              </a:extLst>
            </p:cNvPr>
            <p:cNvSpPr txBox="1"/>
            <p:nvPr/>
          </p:nvSpPr>
          <p:spPr>
            <a:xfrm rot="16200000">
              <a:off x="-227806" y="2899784"/>
              <a:ext cx="1744388" cy="461665"/>
            </a:xfrm>
            <a:prstGeom prst="rect">
              <a:avLst/>
            </a:prstGeom>
            <a:noFill/>
          </p:spPr>
          <p:txBody>
            <a:bodyPr wrap="none" rtlCol="0">
              <a:spAutoFit/>
            </a:bodyPr>
            <a:lstStyle/>
            <a:p>
              <a:r>
                <a:rPr lang="en-US" altLang="zh-CN" sz="2400"/>
                <a:t>Dimension 2</a:t>
              </a:r>
              <a:endParaRPr lang="zh-CN" altLang="en-US" sz="2400"/>
            </a:p>
          </p:txBody>
        </p:sp>
      </p:grpSp>
    </p:spTree>
    <p:extLst>
      <p:ext uri="{BB962C8B-B14F-4D97-AF65-F5344CB8AC3E}">
        <p14:creationId xmlns:p14="http://schemas.microsoft.com/office/powerpoint/2010/main" val="2562046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ED580A3-E794-47C5-B5C1-C8A7B90C4D12}"/>
              </a:ext>
            </a:extLst>
          </p:cNvPr>
          <p:cNvSpPr txBox="1"/>
          <p:nvPr/>
        </p:nvSpPr>
        <p:spPr>
          <a:xfrm>
            <a:off x="434657" y="220252"/>
            <a:ext cx="6972165" cy="646331"/>
          </a:xfrm>
          <a:prstGeom prst="rect">
            <a:avLst/>
          </a:prstGeom>
          <a:noFill/>
        </p:spPr>
        <p:txBody>
          <a:bodyPr wrap="none" rtlCol="0">
            <a:spAutoFit/>
          </a:bodyPr>
          <a:lstStyle/>
          <a:p>
            <a:r>
              <a:rPr lang="en-US" altLang="zh-CN" sz="3600"/>
              <a:t>Do we encode physical information?</a:t>
            </a:r>
            <a:endParaRPr lang="zh-CN" altLang="en-US" sz="3600"/>
          </a:p>
        </p:txBody>
      </p:sp>
      <p:sp>
        <p:nvSpPr>
          <p:cNvPr id="7" name="文本框 6">
            <a:extLst>
              <a:ext uri="{FF2B5EF4-FFF2-40B4-BE49-F238E27FC236}">
                <a16:creationId xmlns:a16="http://schemas.microsoft.com/office/drawing/2014/main" id="{D60CA28A-68AD-4928-B4DA-81AA42E50085}"/>
              </a:ext>
            </a:extLst>
          </p:cNvPr>
          <p:cNvSpPr txBox="1"/>
          <p:nvPr/>
        </p:nvSpPr>
        <p:spPr>
          <a:xfrm>
            <a:off x="1763205" y="5346851"/>
            <a:ext cx="3329758" cy="523220"/>
          </a:xfrm>
          <a:prstGeom prst="rect">
            <a:avLst/>
          </a:prstGeom>
          <a:noFill/>
        </p:spPr>
        <p:txBody>
          <a:bodyPr wrap="none" rtlCol="0">
            <a:spAutoFit/>
          </a:bodyPr>
          <a:lstStyle/>
          <a:p>
            <a:r>
              <a:rPr lang="en-US" altLang="zh-CN" sz="2800" dirty="0"/>
              <a:t>Uplink Channel Space</a:t>
            </a:r>
            <a:endParaRPr lang="zh-CN" altLang="en-US" sz="2800" dirty="0"/>
          </a:p>
        </p:txBody>
      </p:sp>
      <p:grpSp>
        <p:nvGrpSpPr>
          <p:cNvPr id="2" name="组合 1">
            <a:extLst>
              <a:ext uri="{FF2B5EF4-FFF2-40B4-BE49-F238E27FC236}">
                <a16:creationId xmlns:a16="http://schemas.microsoft.com/office/drawing/2014/main" id="{66F5982A-C25A-4509-A562-08EB03A2B60E}"/>
              </a:ext>
            </a:extLst>
          </p:cNvPr>
          <p:cNvGrpSpPr/>
          <p:nvPr/>
        </p:nvGrpSpPr>
        <p:grpSpPr>
          <a:xfrm>
            <a:off x="1542865" y="2015251"/>
            <a:ext cx="3510029" cy="3002734"/>
            <a:chOff x="413555" y="1967126"/>
            <a:chExt cx="4245074" cy="3002734"/>
          </a:xfrm>
        </p:grpSpPr>
        <p:pic>
          <p:nvPicPr>
            <p:cNvPr id="6" name="图片 5">
              <a:extLst>
                <a:ext uri="{FF2B5EF4-FFF2-40B4-BE49-F238E27FC236}">
                  <a16:creationId xmlns:a16="http://schemas.microsoft.com/office/drawing/2014/main" id="{A1CB7675-14B6-4633-9CD2-80FEB092BE89}"/>
                </a:ext>
              </a:extLst>
            </p:cNvPr>
            <p:cNvPicPr>
              <a:picLocks noChangeAspect="1"/>
            </p:cNvPicPr>
            <p:nvPr/>
          </p:nvPicPr>
          <p:blipFill rotWithShape="1">
            <a:blip r:embed="rId3">
              <a:extLst>
                <a:ext uri="{28A0092B-C50C-407E-A947-70E740481C1C}">
                  <a14:useLocalDpi xmlns:a14="http://schemas.microsoft.com/office/drawing/2010/main" val="0"/>
                </a:ext>
              </a:extLst>
            </a:blip>
            <a:srcRect l="6459" t="8345" r="2350" b="10061"/>
            <a:stretch/>
          </p:blipFill>
          <p:spPr>
            <a:xfrm>
              <a:off x="875899" y="1967126"/>
              <a:ext cx="3782730" cy="2541069"/>
            </a:xfrm>
            <a:prstGeom prst="rect">
              <a:avLst/>
            </a:prstGeom>
          </p:spPr>
        </p:pic>
        <p:sp>
          <p:nvSpPr>
            <p:cNvPr id="5" name="文本框 4">
              <a:extLst>
                <a:ext uri="{FF2B5EF4-FFF2-40B4-BE49-F238E27FC236}">
                  <a16:creationId xmlns:a16="http://schemas.microsoft.com/office/drawing/2014/main" id="{25E16BF6-BBD4-4B0E-B69B-CB586967F171}"/>
                </a:ext>
              </a:extLst>
            </p:cNvPr>
            <p:cNvSpPr txBox="1"/>
            <p:nvPr/>
          </p:nvSpPr>
          <p:spPr>
            <a:xfrm>
              <a:off x="1895070" y="4508195"/>
              <a:ext cx="1744388" cy="461665"/>
            </a:xfrm>
            <a:prstGeom prst="rect">
              <a:avLst/>
            </a:prstGeom>
            <a:noFill/>
          </p:spPr>
          <p:txBody>
            <a:bodyPr wrap="none" rtlCol="0">
              <a:spAutoFit/>
            </a:bodyPr>
            <a:lstStyle/>
            <a:p>
              <a:r>
                <a:rPr lang="en-US" altLang="zh-CN" sz="2400"/>
                <a:t>Dimension 1</a:t>
              </a:r>
              <a:endParaRPr lang="zh-CN" altLang="en-US" sz="2400"/>
            </a:p>
          </p:txBody>
        </p:sp>
        <p:sp>
          <p:nvSpPr>
            <p:cNvPr id="8" name="文本框 7">
              <a:extLst>
                <a:ext uri="{FF2B5EF4-FFF2-40B4-BE49-F238E27FC236}">
                  <a16:creationId xmlns:a16="http://schemas.microsoft.com/office/drawing/2014/main" id="{04122E77-23AA-45AF-B545-AA16135C5B86}"/>
                </a:ext>
              </a:extLst>
            </p:cNvPr>
            <p:cNvSpPr txBox="1"/>
            <p:nvPr/>
          </p:nvSpPr>
          <p:spPr>
            <a:xfrm rot="16200000">
              <a:off x="-227806" y="2899784"/>
              <a:ext cx="1744388" cy="461665"/>
            </a:xfrm>
            <a:prstGeom prst="rect">
              <a:avLst/>
            </a:prstGeom>
            <a:noFill/>
          </p:spPr>
          <p:txBody>
            <a:bodyPr wrap="none" rtlCol="0">
              <a:spAutoFit/>
            </a:bodyPr>
            <a:lstStyle/>
            <a:p>
              <a:r>
                <a:rPr lang="en-US" altLang="zh-CN" sz="2400"/>
                <a:t>Dimension 2</a:t>
              </a:r>
              <a:endParaRPr lang="zh-CN" altLang="en-US" sz="2400"/>
            </a:p>
          </p:txBody>
        </p:sp>
      </p:grpSp>
      <p:sp>
        <p:nvSpPr>
          <p:cNvPr id="11" name="文本框 10">
            <a:extLst>
              <a:ext uri="{FF2B5EF4-FFF2-40B4-BE49-F238E27FC236}">
                <a16:creationId xmlns:a16="http://schemas.microsoft.com/office/drawing/2014/main" id="{02AE06F9-4215-4427-9614-4363FACBC5D2}"/>
              </a:ext>
            </a:extLst>
          </p:cNvPr>
          <p:cNvSpPr txBox="1"/>
          <p:nvPr/>
        </p:nvSpPr>
        <p:spPr>
          <a:xfrm>
            <a:off x="8178584" y="5318654"/>
            <a:ext cx="2041649" cy="523220"/>
          </a:xfrm>
          <a:prstGeom prst="rect">
            <a:avLst/>
          </a:prstGeom>
          <a:noFill/>
        </p:spPr>
        <p:txBody>
          <a:bodyPr wrap="none" rtlCol="0">
            <a:spAutoFit/>
          </a:bodyPr>
          <a:lstStyle/>
          <a:p>
            <a:r>
              <a:rPr lang="en-US" altLang="zh-CN" sz="2800"/>
              <a:t>Latent Space</a:t>
            </a:r>
            <a:endParaRPr lang="zh-CN" altLang="en-US" sz="2800"/>
          </a:p>
        </p:txBody>
      </p:sp>
      <p:grpSp>
        <p:nvGrpSpPr>
          <p:cNvPr id="15" name="组合 14">
            <a:extLst>
              <a:ext uri="{FF2B5EF4-FFF2-40B4-BE49-F238E27FC236}">
                <a16:creationId xmlns:a16="http://schemas.microsoft.com/office/drawing/2014/main" id="{046AECD9-8FCF-4C37-A878-5DAEA8F7AAAB}"/>
              </a:ext>
            </a:extLst>
          </p:cNvPr>
          <p:cNvGrpSpPr/>
          <p:nvPr/>
        </p:nvGrpSpPr>
        <p:grpSpPr>
          <a:xfrm>
            <a:off x="6874758" y="2015251"/>
            <a:ext cx="3657598" cy="3002735"/>
            <a:chOff x="4552751" y="1996001"/>
            <a:chExt cx="4329248" cy="3002735"/>
          </a:xfrm>
        </p:grpSpPr>
        <p:pic>
          <p:nvPicPr>
            <p:cNvPr id="10" name="图片 9">
              <a:extLst>
                <a:ext uri="{FF2B5EF4-FFF2-40B4-BE49-F238E27FC236}">
                  <a16:creationId xmlns:a16="http://schemas.microsoft.com/office/drawing/2014/main" id="{62AC11B1-1C30-4B02-9662-88C9F8CC93EA}"/>
                </a:ext>
              </a:extLst>
            </p:cNvPr>
            <p:cNvPicPr>
              <a:picLocks noChangeAspect="1"/>
            </p:cNvPicPr>
            <p:nvPr/>
          </p:nvPicPr>
          <p:blipFill rotWithShape="1">
            <a:blip r:embed="rId4">
              <a:extLst>
                <a:ext uri="{28A0092B-C50C-407E-A947-70E740481C1C}">
                  <a14:useLocalDpi xmlns:a14="http://schemas.microsoft.com/office/drawing/2010/main" val="0"/>
                </a:ext>
              </a:extLst>
            </a:blip>
            <a:srcRect l="6842" t="8542" r="2289" b="11855"/>
            <a:stretch/>
          </p:blipFill>
          <p:spPr>
            <a:xfrm>
              <a:off x="5014417" y="1996001"/>
              <a:ext cx="3867582" cy="2541069"/>
            </a:xfrm>
            <a:prstGeom prst="rect">
              <a:avLst/>
            </a:prstGeom>
          </p:spPr>
        </p:pic>
        <p:sp>
          <p:nvSpPr>
            <p:cNvPr id="13" name="文本框 12">
              <a:extLst>
                <a:ext uri="{FF2B5EF4-FFF2-40B4-BE49-F238E27FC236}">
                  <a16:creationId xmlns:a16="http://schemas.microsoft.com/office/drawing/2014/main" id="{32B2561D-FFFB-4C50-95E6-F32159E601BE}"/>
                </a:ext>
              </a:extLst>
            </p:cNvPr>
            <p:cNvSpPr txBox="1"/>
            <p:nvPr/>
          </p:nvSpPr>
          <p:spPr>
            <a:xfrm>
              <a:off x="6096000" y="4537071"/>
              <a:ext cx="1744388" cy="461665"/>
            </a:xfrm>
            <a:prstGeom prst="rect">
              <a:avLst/>
            </a:prstGeom>
            <a:noFill/>
          </p:spPr>
          <p:txBody>
            <a:bodyPr wrap="none" rtlCol="0">
              <a:spAutoFit/>
            </a:bodyPr>
            <a:lstStyle/>
            <a:p>
              <a:r>
                <a:rPr lang="en-US" altLang="zh-CN" sz="2400"/>
                <a:t>Dimension 1</a:t>
              </a:r>
              <a:endParaRPr lang="zh-CN" altLang="en-US" sz="2400"/>
            </a:p>
          </p:txBody>
        </p:sp>
        <p:sp>
          <p:nvSpPr>
            <p:cNvPr id="14" name="文本框 13">
              <a:extLst>
                <a:ext uri="{FF2B5EF4-FFF2-40B4-BE49-F238E27FC236}">
                  <a16:creationId xmlns:a16="http://schemas.microsoft.com/office/drawing/2014/main" id="{2465F4AF-72A3-4C53-9657-4C674C12B8E7}"/>
                </a:ext>
              </a:extLst>
            </p:cNvPr>
            <p:cNvSpPr txBox="1"/>
            <p:nvPr/>
          </p:nvSpPr>
          <p:spPr>
            <a:xfrm rot="16200000">
              <a:off x="3911390" y="2928660"/>
              <a:ext cx="1744388" cy="461665"/>
            </a:xfrm>
            <a:prstGeom prst="rect">
              <a:avLst/>
            </a:prstGeom>
            <a:noFill/>
          </p:spPr>
          <p:txBody>
            <a:bodyPr wrap="none" rtlCol="0">
              <a:spAutoFit/>
            </a:bodyPr>
            <a:lstStyle/>
            <a:p>
              <a:r>
                <a:rPr lang="en-US" altLang="zh-CN" sz="2400"/>
                <a:t>Dimension 2</a:t>
              </a:r>
              <a:endParaRPr lang="zh-CN" altLang="en-US" sz="2400"/>
            </a:p>
          </p:txBody>
        </p:sp>
      </p:grpSp>
      <p:sp>
        <p:nvSpPr>
          <p:cNvPr id="19" name="文本框 18">
            <a:extLst>
              <a:ext uri="{FF2B5EF4-FFF2-40B4-BE49-F238E27FC236}">
                <a16:creationId xmlns:a16="http://schemas.microsoft.com/office/drawing/2014/main" id="{DCC9523A-B2FB-4113-9726-354BB4268137}"/>
              </a:ext>
            </a:extLst>
          </p:cNvPr>
          <p:cNvSpPr txBox="1"/>
          <p:nvPr/>
        </p:nvSpPr>
        <p:spPr>
          <a:xfrm>
            <a:off x="794376" y="1269609"/>
            <a:ext cx="5046510" cy="461665"/>
          </a:xfrm>
          <a:prstGeom prst="rect">
            <a:avLst/>
          </a:prstGeom>
          <a:noFill/>
        </p:spPr>
        <p:txBody>
          <a:bodyPr wrap="none" rtlCol="0">
            <a:spAutoFit/>
          </a:bodyPr>
          <a:lstStyle/>
          <a:p>
            <a:r>
              <a:rPr lang="en-US" altLang="zh-CN" sz="2400"/>
              <a:t>Reduce Channel Matrix Dimension to 2</a:t>
            </a:r>
            <a:endParaRPr lang="zh-CN" altLang="en-US" sz="2400"/>
          </a:p>
        </p:txBody>
      </p:sp>
      <p:sp>
        <p:nvSpPr>
          <p:cNvPr id="4" name="灯片编号占位符 3">
            <a:extLst>
              <a:ext uri="{FF2B5EF4-FFF2-40B4-BE49-F238E27FC236}">
                <a16:creationId xmlns:a16="http://schemas.microsoft.com/office/drawing/2014/main" id="{2B6F2D53-9300-4A7D-9D2F-2D1FEB461BBF}"/>
              </a:ext>
            </a:extLst>
          </p:cNvPr>
          <p:cNvSpPr>
            <a:spLocks noGrp="1"/>
          </p:cNvSpPr>
          <p:nvPr>
            <p:ph type="sldNum" sz="quarter" idx="12"/>
          </p:nvPr>
        </p:nvSpPr>
        <p:spPr/>
        <p:txBody>
          <a:bodyPr/>
          <a:lstStyle/>
          <a:p>
            <a:fld id="{0FF6C132-0A87-4A25-A3C6-BECAB87B3610}" type="slidenum">
              <a:rPr lang="zh-CN" altLang="en-US" smtClean="0"/>
              <a:t>45</a:t>
            </a:fld>
            <a:endParaRPr lang="zh-CN" altLang="en-US"/>
          </a:p>
        </p:txBody>
      </p:sp>
    </p:spTree>
    <p:extLst>
      <p:ext uri="{BB962C8B-B14F-4D97-AF65-F5344CB8AC3E}">
        <p14:creationId xmlns:p14="http://schemas.microsoft.com/office/powerpoint/2010/main" val="2936194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836DEFAF-5B85-4C89-8325-89A5F15DF270}"/>
              </a:ext>
            </a:extLst>
          </p:cNvPr>
          <p:cNvGraphicFramePr>
            <a:graphicFrameLocks/>
          </p:cNvGraphicFramePr>
          <p:nvPr/>
        </p:nvGraphicFramePr>
        <p:xfrm>
          <a:off x="2533989" y="1557937"/>
          <a:ext cx="7553958" cy="4798413"/>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a16="http://schemas.microsoft.com/office/drawing/2014/main" id="{1100FDEE-401F-4BA5-9A2A-3EE96C762BFB}"/>
              </a:ext>
            </a:extLst>
          </p:cNvPr>
          <p:cNvSpPr txBox="1"/>
          <p:nvPr/>
        </p:nvSpPr>
        <p:spPr>
          <a:xfrm>
            <a:off x="561890" y="156454"/>
            <a:ext cx="9761968" cy="646331"/>
          </a:xfrm>
          <a:prstGeom prst="rect">
            <a:avLst/>
          </a:prstGeom>
          <a:noFill/>
        </p:spPr>
        <p:txBody>
          <a:bodyPr wrap="none" rtlCol="0">
            <a:spAutoFit/>
          </a:bodyPr>
          <a:lstStyle/>
          <a:p>
            <a:r>
              <a:rPr lang="en-US" altLang="zh-CN" sz="3600"/>
              <a:t>Channel Prediction Accuracy on Hardware Platform</a:t>
            </a:r>
            <a:endParaRPr lang="zh-CN" altLang="en-US" sz="3600"/>
          </a:p>
        </p:txBody>
      </p:sp>
      <p:sp>
        <p:nvSpPr>
          <p:cNvPr id="24" name="文本框 23">
            <a:extLst>
              <a:ext uri="{FF2B5EF4-FFF2-40B4-BE49-F238E27FC236}">
                <a16:creationId xmlns:a16="http://schemas.microsoft.com/office/drawing/2014/main" id="{BEDA2745-32BC-40BC-BEE9-6201074355BB}"/>
              </a:ext>
            </a:extLst>
          </p:cNvPr>
          <p:cNvSpPr txBox="1"/>
          <p:nvPr/>
        </p:nvSpPr>
        <p:spPr>
          <a:xfrm>
            <a:off x="5105189" y="6227755"/>
            <a:ext cx="1274708" cy="461665"/>
          </a:xfrm>
          <a:prstGeom prst="rect">
            <a:avLst/>
          </a:prstGeom>
          <a:noFill/>
        </p:spPr>
        <p:txBody>
          <a:bodyPr wrap="none" rtlCol="0">
            <a:spAutoFit/>
          </a:bodyPr>
          <a:lstStyle/>
          <a:p>
            <a:r>
              <a:rPr lang="en-US" sz="2400"/>
              <a:t>SNR (dB)</a:t>
            </a:r>
          </a:p>
        </p:txBody>
      </p:sp>
      <p:sp>
        <p:nvSpPr>
          <p:cNvPr id="25" name="文本框 24">
            <a:extLst>
              <a:ext uri="{FF2B5EF4-FFF2-40B4-BE49-F238E27FC236}">
                <a16:creationId xmlns:a16="http://schemas.microsoft.com/office/drawing/2014/main" id="{76D90916-37B2-4710-9016-C827E49839B2}"/>
              </a:ext>
            </a:extLst>
          </p:cNvPr>
          <p:cNvSpPr txBox="1"/>
          <p:nvPr/>
        </p:nvSpPr>
        <p:spPr>
          <a:xfrm rot="16200000">
            <a:off x="1886832" y="3387115"/>
            <a:ext cx="678391" cy="461665"/>
          </a:xfrm>
          <a:prstGeom prst="rect">
            <a:avLst/>
          </a:prstGeom>
          <a:noFill/>
        </p:spPr>
        <p:txBody>
          <a:bodyPr wrap="none" rtlCol="0">
            <a:spAutoFit/>
          </a:bodyPr>
          <a:lstStyle/>
          <a:p>
            <a:r>
              <a:rPr lang="en-US" sz="2400"/>
              <a:t>CDF</a:t>
            </a:r>
          </a:p>
        </p:txBody>
      </p:sp>
      <p:sp>
        <p:nvSpPr>
          <p:cNvPr id="2" name="灯片编号占位符 1">
            <a:extLst>
              <a:ext uri="{FF2B5EF4-FFF2-40B4-BE49-F238E27FC236}">
                <a16:creationId xmlns:a16="http://schemas.microsoft.com/office/drawing/2014/main" id="{6835D987-67E0-4E87-B0F3-74E1D473E228}"/>
              </a:ext>
            </a:extLst>
          </p:cNvPr>
          <p:cNvSpPr>
            <a:spLocks noGrp="1"/>
          </p:cNvSpPr>
          <p:nvPr>
            <p:ph type="sldNum" sz="quarter" idx="12"/>
          </p:nvPr>
        </p:nvSpPr>
        <p:spPr/>
        <p:txBody>
          <a:bodyPr/>
          <a:lstStyle/>
          <a:p>
            <a:fld id="{0FF6C132-0A87-4A25-A3C6-BECAB87B3610}" type="slidenum">
              <a:rPr lang="zh-CN" altLang="en-US" smtClean="0"/>
              <a:t>46</a:t>
            </a:fld>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2F8818D-3BB3-44FC-B6A0-F7994489B787}"/>
                  </a:ext>
                </a:extLst>
              </p:cNvPr>
              <p:cNvSpPr txBox="1"/>
              <p:nvPr/>
            </p:nvSpPr>
            <p:spPr>
              <a:xfrm>
                <a:off x="813926" y="1096272"/>
                <a:ext cx="4291263" cy="461665"/>
              </a:xfrm>
              <a:prstGeom prst="rect">
                <a:avLst/>
              </a:prstGeom>
              <a:noFill/>
            </p:spPr>
            <p:txBody>
              <a:bodyPr wrap="square" rtlCol="0">
                <a:spAutoFit/>
              </a:bodyPr>
              <a:lstStyle/>
              <a:p>
                <a:r>
                  <a:rPr lang="en-US" altLang="zh-CN" sz="2400" dirty="0"/>
                  <a:t>SNR = log(</a:t>
                </a:r>
                <a14:m>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𝐻</m:t>
                        </m:r>
                      </m:e>
                    </m:d>
                    <m:r>
                      <a:rPr lang="en-US" altLang="zh-CN" sz="2400" b="0" i="1" smtClean="0">
                        <a:latin typeface="Cambria Math" panose="02040503050406030204" pitchFamily="18" charset="0"/>
                      </a:rPr>
                      <m:t> </m:t>
                    </m:r>
                  </m:oMath>
                </a14:m>
                <a:r>
                  <a:rPr lang="en-US" altLang="zh-CN" sz="2400" dirty="0"/>
                  <a:t>/Prediction error)</a:t>
                </a:r>
                <a:endParaRPr lang="zh-CN" altLang="en-US" sz="2400" dirty="0"/>
              </a:p>
            </p:txBody>
          </p:sp>
        </mc:Choice>
        <mc:Fallback xmlns="">
          <p:sp>
            <p:nvSpPr>
              <p:cNvPr id="11" name="文本框 10">
                <a:extLst>
                  <a:ext uri="{FF2B5EF4-FFF2-40B4-BE49-F238E27FC236}">
                    <a16:creationId xmlns:a16="http://schemas.microsoft.com/office/drawing/2014/main" id="{52F8818D-3BB3-44FC-B6A0-F7994489B787}"/>
                  </a:ext>
                </a:extLst>
              </p:cNvPr>
              <p:cNvSpPr txBox="1">
                <a:spLocks noRot="1" noChangeAspect="1" noMove="1" noResize="1" noEditPoints="1" noAdjustHandles="1" noChangeArrowheads="1" noChangeShapeType="1" noTextEdit="1"/>
              </p:cNvSpPr>
              <p:nvPr/>
            </p:nvSpPr>
            <p:spPr>
              <a:xfrm>
                <a:off x="813926" y="1096272"/>
                <a:ext cx="4291263" cy="461665"/>
              </a:xfrm>
              <a:prstGeom prst="rect">
                <a:avLst/>
              </a:prstGeom>
              <a:blipFill>
                <a:blip r:embed="rId4"/>
                <a:stretch>
                  <a:fillRect l="-2276" t="-10526" r="-569" b="-28947"/>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24A9EB11-EDCA-4A66-BBDF-D7A25657A970}"/>
              </a:ext>
            </a:extLst>
          </p:cNvPr>
          <p:cNvSpPr/>
          <p:nvPr/>
        </p:nvSpPr>
        <p:spPr>
          <a:xfrm>
            <a:off x="3277145" y="1653196"/>
            <a:ext cx="6887931" cy="411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702972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836DEFAF-5B85-4C89-8325-89A5F15DF270}"/>
              </a:ext>
            </a:extLst>
          </p:cNvPr>
          <p:cNvGraphicFramePr>
            <a:graphicFrameLocks/>
          </p:cNvGraphicFramePr>
          <p:nvPr/>
        </p:nvGraphicFramePr>
        <p:xfrm>
          <a:off x="2533989" y="1557937"/>
          <a:ext cx="7553958" cy="4798413"/>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a16="http://schemas.microsoft.com/office/drawing/2014/main" id="{1100FDEE-401F-4BA5-9A2A-3EE96C762BFB}"/>
              </a:ext>
            </a:extLst>
          </p:cNvPr>
          <p:cNvSpPr txBox="1"/>
          <p:nvPr/>
        </p:nvSpPr>
        <p:spPr>
          <a:xfrm>
            <a:off x="561890" y="156454"/>
            <a:ext cx="9761968" cy="646331"/>
          </a:xfrm>
          <a:prstGeom prst="rect">
            <a:avLst/>
          </a:prstGeom>
          <a:noFill/>
        </p:spPr>
        <p:txBody>
          <a:bodyPr wrap="none" rtlCol="0">
            <a:spAutoFit/>
          </a:bodyPr>
          <a:lstStyle/>
          <a:p>
            <a:r>
              <a:rPr lang="en-US" altLang="zh-CN" sz="3600"/>
              <a:t>Channel Prediction Accuracy on Hardware Platform</a:t>
            </a:r>
            <a:endParaRPr lang="zh-CN" altLang="en-US" sz="3600"/>
          </a:p>
        </p:txBody>
      </p:sp>
      <p:sp>
        <p:nvSpPr>
          <p:cNvPr id="24" name="文本框 23">
            <a:extLst>
              <a:ext uri="{FF2B5EF4-FFF2-40B4-BE49-F238E27FC236}">
                <a16:creationId xmlns:a16="http://schemas.microsoft.com/office/drawing/2014/main" id="{BEDA2745-32BC-40BC-BEE9-6201074355BB}"/>
              </a:ext>
            </a:extLst>
          </p:cNvPr>
          <p:cNvSpPr txBox="1"/>
          <p:nvPr/>
        </p:nvSpPr>
        <p:spPr>
          <a:xfrm>
            <a:off x="5105189" y="6227755"/>
            <a:ext cx="1274708" cy="461665"/>
          </a:xfrm>
          <a:prstGeom prst="rect">
            <a:avLst/>
          </a:prstGeom>
          <a:noFill/>
        </p:spPr>
        <p:txBody>
          <a:bodyPr wrap="none" rtlCol="0">
            <a:spAutoFit/>
          </a:bodyPr>
          <a:lstStyle/>
          <a:p>
            <a:r>
              <a:rPr lang="en-US" sz="2400"/>
              <a:t>SNR (dB)</a:t>
            </a:r>
          </a:p>
        </p:txBody>
      </p:sp>
      <p:sp>
        <p:nvSpPr>
          <p:cNvPr id="25" name="文本框 24">
            <a:extLst>
              <a:ext uri="{FF2B5EF4-FFF2-40B4-BE49-F238E27FC236}">
                <a16:creationId xmlns:a16="http://schemas.microsoft.com/office/drawing/2014/main" id="{76D90916-37B2-4710-9016-C827E49839B2}"/>
              </a:ext>
            </a:extLst>
          </p:cNvPr>
          <p:cNvSpPr txBox="1"/>
          <p:nvPr/>
        </p:nvSpPr>
        <p:spPr>
          <a:xfrm rot="16200000">
            <a:off x="1886832" y="3387115"/>
            <a:ext cx="678391" cy="461665"/>
          </a:xfrm>
          <a:prstGeom prst="rect">
            <a:avLst/>
          </a:prstGeom>
          <a:noFill/>
        </p:spPr>
        <p:txBody>
          <a:bodyPr wrap="none" rtlCol="0">
            <a:spAutoFit/>
          </a:bodyPr>
          <a:lstStyle/>
          <a:p>
            <a:r>
              <a:rPr lang="en-US" sz="2400"/>
              <a:t>CDF</a:t>
            </a:r>
          </a:p>
        </p:txBody>
      </p:sp>
      <p:sp>
        <p:nvSpPr>
          <p:cNvPr id="2" name="灯片编号占位符 1">
            <a:extLst>
              <a:ext uri="{FF2B5EF4-FFF2-40B4-BE49-F238E27FC236}">
                <a16:creationId xmlns:a16="http://schemas.microsoft.com/office/drawing/2014/main" id="{6835D987-67E0-4E87-B0F3-74E1D473E228}"/>
              </a:ext>
            </a:extLst>
          </p:cNvPr>
          <p:cNvSpPr>
            <a:spLocks noGrp="1"/>
          </p:cNvSpPr>
          <p:nvPr>
            <p:ph type="sldNum" sz="quarter" idx="12"/>
          </p:nvPr>
        </p:nvSpPr>
        <p:spPr/>
        <p:txBody>
          <a:bodyPr/>
          <a:lstStyle/>
          <a:p>
            <a:fld id="{0FF6C132-0A87-4A25-A3C6-BECAB87B3610}" type="slidenum">
              <a:rPr lang="zh-CN" altLang="en-US" smtClean="0"/>
              <a:t>47</a:t>
            </a:fld>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2F8818D-3BB3-44FC-B6A0-F7994489B787}"/>
                  </a:ext>
                </a:extLst>
              </p:cNvPr>
              <p:cNvSpPr txBox="1"/>
              <p:nvPr/>
            </p:nvSpPr>
            <p:spPr>
              <a:xfrm>
                <a:off x="813926" y="1096272"/>
                <a:ext cx="4291263" cy="461665"/>
              </a:xfrm>
              <a:prstGeom prst="rect">
                <a:avLst/>
              </a:prstGeom>
              <a:noFill/>
            </p:spPr>
            <p:txBody>
              <a:bodyPr wrap="square" rtlCol="0">
                <a:spAutoFit/>
              </a:bodyPr>
              <a:lstStyle/>
              <a:p>
                <a:r>
                  <a:rPr lang="en-US" altLang="zh-CN" sz="2400" dirty="0"/>
                  <a:t>SNR = log(</a:t>
                </a:r>
                <a14:m>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𝐻</m:t>
                        </m:r>
                      </m:e>
                    </m:d>
                    <m:r>
                      <a:rPr lang="en-US" altLang="zh-CN" sz="2400" b="0" i="1" smtClean="0">
                        <a:latin typeface="Cambria Math" panose="02040503050406030204" pitchFamily="18" charset="0"/>
                      </a:rPr>
                      <m:t> </m:t>
                    </m:r>
                  </m:oMath>
                </a14:m>
                <a:r>
                  <a:rPr lang="en-US" altLang="zh-CN" sz="2400" dirty="0"/>
                  <a:t>/Prediction error)</a:t>
                </a:r>
                <a:endParaRPr lang="zh-CN" altLang="en-US" sz="2400" dirty="0"/>
              </a:p>
            </p:txBody>
          </p:sp>
        </mc:Choice>
        <mc:Fallback xmlns="">
          <p:sp>
            <p:nvSpPr>
              <p:cNvPr id="11" name="文本框 10">
                <a:extLst>
                  <a:ext uri="{FF2B5EF4-FFF2-40B4-BE49-F238E27FC236}">
                    <a16:creationId xmlns:a16="http://schemas.microsoft.com/office/drawing/2014/main" id="{52F8818D-3BB3-44FC-B6A0-F7994489B787}"/>
                  </a:ext>
                </a:extLst>
              </p:cNvPr>
              <p:cNvSpPr txBox="1">
                <a:spLocks noRot="1" noChangeAspect="1" noMove="1" noResize="1" noEditPoints="1" noAdjustHandles="1" noChangeArrowheads="1" noChangeShapeType="1" noTextEdit="1"/>
              </p:cNvSpPr>
              <p:nvPr/>
            </p:nvSpPr>
            <p:spPr>
              <a:xfrm>
                <a:off x="813926" y="1096272"/>
                <a:ext cx="4291263" cy="461665"/>
              </a:xfrm>
              <a:prstGeom prst="rect">
                <a:avLst/>
              </a:prstGeom>
              <a:blipFill>
                <a:blip r:embed="rId4"/>
                <a:stretch>
                  <a:fillRect l="-2276" t="-10526" r="-569"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03662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836DEFAF-5B85-4C89-8325-89A5F15DF270}"/>
              </a:ext>
            </a:extLst>
          </p:cNvPr>
          <p:cNvGraphicFramePr>
            <a:graphicFrameLocks/>
          </p:cNvGraphicFramePr>
          <p:nvPr/>
        </p:nvGraphicFramePr>
        <p:xfrm>
          <a:off x="2533989" y="1557937"/>
          <a:ext cx="7553958" cy="4798413"/>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a16="http://schemas.microsoft.com/office/drawing/2014/main" id="{1100FDEE-401F-4BA5-9A2A-3EE96C762BFB}"/>
              </a:ext>
            </a:extLst>
          </p:cNvPr>
          <p:cNvSpPr txBox="1"/>
          <p:nvPr/>
        </p:nvSpPr>
        <p:spPr>
          <a:xfrm>
            <a:off x="561890" y="156454"/>
            <a:ext cx="9761968" cy="646331"/>
          </a:xfrm>
          <a:prstGeom prst="rect">
            <a:avLst/>
          </a:prstGeom>
          <a:noFill/>
        </p:spPr>
        <p:txBody>
          <a:bodyPr wrap="none" rtlCol="0">
            <a:spAutoFit/>
          </a:bodyPr>
          <a:lstStyle/>
          <a:p>
            <a:r>
              <a:rPr lang="en-US" altLang="zh-CN" sz="3600"/>
              <a:t>Channel Prediction Accuracy on Hardware Platform</a:t>
            </a:r>
            <a:endParaRPr lang="zh-CN" altLang="en-US" sz="3600"/>
          </a:p>
        </p:txBody>
      </p:sp>
      <p:cxnSp>
        <p:nvCxnSpPr>
          <p:cNvPr id="3" name="直接连接符 2">
            <a:extLst>
              <a:ext uri="{FF2B5EF4-FFF2-40B4-BE49-F238E27FC236}">
                <a16:creationId xmlns:a16="http://schemas.microsoft.com/office/drawing/2014/main" id="{D7A2C5B5-BAA6-4C05-B64B-A7A0D5A1AC8F}"/>
              </a:ext>
            </a:extLst>
          </p:cNvPr>
          <p:cNvCxnSpPr>
            <a:cxnSpLocks/>
          </p:cNvCxnSpPr>
          <p:nvPr/>
        </p:nvCxnSpPr>
        <p:spPr>
          <a:xfrm>
            <a:off x="3173963" y="3781102"/>
            <a:ext cx="2799184"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9" name="直接箭头连接符 18">
            <a:extLst>
              <a:ext uri="{FF2B5EF4-FFF2-40B4-BE49-F238E27FC236}">
                <a16:creationId xmlns:a16="http://schemas.microsoft.com/office/drawing/2014/main" id="{484C1EF6-3ADA-49BE-96A6-CAE2D7C55C77}"/>
              </a:ext>
            </a:extLst>
          </p:cNvPr>
          <p:cNvCxnSpPr>
            <a:cxnSpLocks/>
          </p:cNvCxnSpPr>
          <p:nvPr/>
        </p:nvCxnSpPr>
        <p:spPr>
          <a:xfrm>
            <a:off x="4887691" y="3782302"/>
            <a:ext cx="1085456"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24" name="文本框 23">
            <a:extLst>
              <a:ext uri="{FF2B5EF4-FFF2-40B4-BE49-F238E27FC236}">
                <a16:creationId xmlns:a16="http://schemas.microsoft.com/office/drawing/2014/main" id="{BEDA2745-32BC-40BC-BEE9-6201074355BB}"/>
              </a:ext>
            </a:extLst>
          </p:cNvPr>
          <p:cNvSpPr txBox="1"/>
          <p:nvPr/>
        </p:nvSpPr>
        <p:spPr>
          <a:xfrm>
            <a:off x="5105189" y="6227755"/>
            <a:ext cx="1274708" cy="461665"/>
          </a:xfrm>
          <a:prstGeom prst="rect">
            <a:avLst/>
          </a:prstGeom>
          <a:noFill/>
        </p:spPr>
        <p:txBody>
          <a:bodyPr wrap="none" rtlCol="0">
            <a:spAutoFit/>
          </a:bodyPr>
          <a:lstStyle/>
          <a:p>
            <a:r>
              <a:rPr lang="en-US" sz="2400"/>
              <a:t>SNR (dB)</a:t>
            </a:r>
          </a:p>
        </p:txBody>
      </p:sp>
      <p:sp>
        <p:nvSpPr>
          <p:cNvPr id="25" name="文本框 24">
            <a:extLst>
              <a:ext uri="{FF2B5EF4-FFF2-40B4-BE49-F238E27FC236}">
                <a16:creationId xmlns:a16="http://schemas.microsoft.com/office/drawing/2014/main" id="{76D90916-37B2-4710-9016-C827E49839B2}"/>
              </a:ext>
            </a:extLst>
          </p:cNvPr>
          <p:cNvSpPr txBox="1"/>
          <p:nvPr/>
        </p:nvSpPr>
        <p:spPr>
          <a:xfrm rot="16200000">
            <a:off x="1886832" y="3387115"/>
            <a:ext cx="678391" cy="461665"/>
          </a:xfrm>
          <a:prstGeom prst="rect">
            <a:avLst/>
          </a:prstGeom>
          <a:noFill/>
        </p:spPr>
        <p:txBody>
          <a:bodyPr wrap="none" rtlCol="0">
            <a:spAutoFit/>
          </a:bodyPr>
          <a:lstStyle/>
          <a:p>
            <a:r>
              <a:rPr lang="en-US" sz="2400"/>
              <a:t>CDF</a:t>
            </a:r>
          </a:p>
        </p:txBody>
      </p:sp>
      <p:cxnSp>
        <p:nvCxnSpPr>
          <p:cNvPr id="26" name="直接连接符 25">
            <a:extLst>
              <a:ext uri="{FF2B5EF4-FFF2-40B4-BE49-F238E27FC236}">
                <a16:creationId xmlns:a16="http://schemas.microsoft.com/office/drawing/2014/main" id="{330B30F6-A849-42DD-BD12-BCF6732EC1CE}"/>
              </a:ext>
            </a:extLst>
          </p:cNvPr>
          <p:cNvCxnSpPr>
            <a:cxnSpLocks/>
          </p:cNvCxnSpPr>
          <p:nvPr/>
        </p:nvCxnSpPr>
        <p:spPr>
          <a:xfrm>
            <a:off x="5973147" y="3810295"/>
            <a:ext cx="0" cy="1939567"/>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9436811C-8257-4967-ABA0-845C1F466847}"/>
              </a:ext>
            </a:extLst>
          </p:cNvPr>
          <p:cNvCxnSpPr>
            <a:cxnSpLocks/>
          </p:cNvCxnSpPr>
          <p:nvPr/>
        </p:nvCxnSpPr>
        <p:spPr>
          <a:xfrm>
            <a:off x="4884575" y="3813403"/>
            <a:ext cx="0" cy="2001774"/>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 name="灯片编号占位符 1">
            <a:extLst>
              <a:ext uri="{FF2B5EF4-FFF2-40B4-BE49-F238E27FC236}">
                <a16:creationId xmlns:a16="http://schemas.microsoft.com/office/drawing/2014/main" id="{6835D987-67E0-4E87-B0F3-74E1D473E228}"/>
              </a:ext>
            </a:extLst>
          </p:cNvPr>
          <p:cNvSpPr>
            <a:spLocks noGrp="1"/>
          </p:cNvSpPr>
          <p:nvPr>
            <p:ph type="sldNum" sz="quarter" idx="12"/>
          </p:nvPr>
        </p:nvSpPr>
        <p:spPr/>
        <p:txBody>
          <a:bodyPr/>
          <a:lstStyle/>
          <a:p>
            <a:fld id="{0FF6C132-0A87-4A25-A3C6-BECAB87B3610}" type="slidenum">
              <a:rPr lang="zh-CN" altLang="en-US" smtClean="0"/>
              <a:t>48</a:t>
            </a:fld>
            <a:endParaRPr lang="zh-CN" altLang="en-US"/>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2F8818D-3BB3-44FC-B6A0-F7994489B787}"/>
                  </a:ext>
                </a:extLst>
              </p:cNvPr>
              <p:cNvSpPr txBox="1"/>
              <p:nvPr/>
            </p:nvSpPr>
            <p:spPr>
              <a:xfrm>
                <a:off x="813926" y="1096272"/>
                <a:ext cx="4291263" cy="461665"/>
              </a:xfrm>
              <a:prstGeom prst="rect">
                <a:avLst/>
              </a:prstGeom>
              <a:noFill/>
            </p:spPr>
            <p:txBody>
              <a:bodyPr wrap="square" rtlCol="0">
                <a:spAutoFit/>
              </a:bodyPr>
              <a:lstStyle/>
              <a:p>
                <a:r>
                  <a:rPr lang="en-US" altLang="zh-CN" sz="2400" dirty="0"/>
                  <a:t>SNR = log(</a:t>
                </a:r>
                <a14:m>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𝐻</m:t>
                        </m:r>
                      </m:e>
                    </m:d>
                    <m:r>
                      <a:rPr lang="en-US" altLang="zh-CN" sz="2400" b="0" i="1" smtClean="0">
                        <a:latin typeface="Cambria Math" panose="02040503050406030204" pitchFamily="18" charset="0"/>
                      </a:rPr>
                      <m:t> </m:t>
                    </m:r>
                  </m:oMath>
                </a14:m>
                <a:r>
                  <a:rPr lang="en-US" altLang="zh-CN" sz="2400" dirty="0"/>
                  <a:t>/Prediction error)</a:t>
                </a:r>
                <a:endParaRPr lang="zh-CN" altLang="en-US" sz="2400" dirty="0"/>
              </a:p>
            </p:txBody>
          </p:sp>
        </mc:Choice>
        <mc:Fallback xmlns="">
          <p:sp>
            <p:nvSpPr>
              <p:cNvPr id="11" name="文本框 10">
                <a:extLst>
                  <a:ext uri="{FF2B5EF4-FFF2-40B4-BE49-F238E27FC236}">
                    <a16:creationId xmlns:a16="http://schemas.microsoft.com/office/drawing/2014/main" id="{52F8818D-3BB3-44FC-B6A0-F7994489B787}"/>
                  </a:ext>
                </a:extLst>
              </p:cNvPr>
              <p:cNvSpPr txBox="1">
                <a:spLocks noRot="1" noChangeAspect="1" noMove="1" noResize="1" noEditPoints="1" noAdjustHandles="1" noChangeArrowheads="1" noChangeShapeType="1" noTextEdit="1"/>
              </p:cNvSpPr>
              <p:nvPr/>
            </p:nvSpPr>
            <p:spPr>
              <a:xfrm>
                <a:off x="813926" y="1096272"/>
                <a:ext cx="4291263" cy="461665"/>
              </a:xfrm>
              <a:prstGeom prst="rect">
                <a:avLst/>
              </a:prstGeom>
              <a:blipFill>
                <a:blip r:embed="rId4"/>
                <a:stretch>
                  <a:fillRect l="-2276" t="-10526" r="-569" b="-28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08593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DD2A277-38A7-4487-896B-88DFBCE982D2}"/>
              </a:ext>
            </a:extLst>
          </p:cNvPr>
          <p:cNvSpPr>
            <a:spLocks noGrp="1"/>
          </p:cNvSpPr>
          <p:nvPr>
            <p:ph type="sldNum" sz="quarter" idx="12"/>
          </p:nvPr>
        </p:nvSpPr>
        <p:spPr/>
        <p:txBody>
          <a:bodyPr/>
          <a:lstStyle/>
          <a:p>
            <a:fld id="{0FF6C132-0A87-4A25-A3C6-BECAB87B3610}" type="slidenum">
              <a:rPr lang="zh-CN" altLang="en-US" smtClean="0"/>
              <a:t>49</a:t>
            </a:fld>
            <a:endParaRPr lang="zh-CN" altLang="en-US"/>
          </a:p>
        </p:txBody>
      </p:sp>
      <p:sp>
        <p:nvSpPr>
          <p:cNvPr id="6" name="文本框 5">
            <a:extLst>
              <a:ext uri="{FF2B5EF4-FFF2-40B4-BE49-F238E27FC236}">
                <a16:creationId xmlns:a16="http://schemas.microsoft.com/office/drawing/2014/main" id="{CFCE71C9-FEBE-4F51-BD3B-A28D7DCFD8D2}"/>
              </a:ext>
            </a:extLst>
          </p:cNvPr>
          <p:cNvSpPr txBox="1"/>
          <p:nvPr/>
        </p:nvSpPr>
        <p:spPr>
          <a:xfrm>
            <a:off x="561890" y="156454"/>
            <a:ext cx="6212342" cy="646331"/>
          </a:xfrm>
          <a:prstGeom prst="rect">
            <a:avLst/>
          </a:prstGeom>
          <a:noFill/>
        </p:spPr>
        <p:txBody>
          <a:bodyPr wrap="none" rtlCol="0">
            <a:spAutoFit/>
          </a:bodyPr>
          <a:lstStyle/>
          <a:p>
            <a:r>
              <a:rPr lang="en-US" altLang="zh-CN" sz="3600" dirty="0"/>
              <a:t>Massive MIMO Results on Argos</a:t>
            </a:r>
            <a:endParaRPr lang="zh-CN" altLang="en-US" sz="3600" dirty="0"/>
          </a:p>
        </p:txBody>
      </p:sp>
      <p:pic>
        <p:nvPicPr>
          <p:cNvPr id="7" name="Picture 2">
            <a:extLst>
              <a:ext uri="{FF2B5EF4-FFF2-40B4-BE49-F238E27FC236}">
                <a16:creationId xmlns:a16="http://schemas.microsoft.com/office/drawing/2014/main" id="{D1ACFEAA-F870-4896-A994-C6F0F3FCA08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2506522" y="2427576"/>
            <a:ext cx="1609303" cy="272152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a:extLst>
              <a:ext uri="{FF2B5EF4-FFF2-40B4-BE49-F238E27FC236}">
                <a16:creationId xmlns:a16="http://schemas.microsoft.com/office/drawing/2014/main" id="{14D8EC54-7156-4290-B045-3C4CB8F871F3}"/>
              </a:ext>
            </a:extLst>
          </p:cNvPr>
          <p:cNvGrpSpPr/>
          <p:nvPr/>
        </p:nvGrpSpPr>
        <p:grpSpPr>
          <a:xfrm>
            <a:off x="8828403" y="1447118"/>
            <a:ext cx="991333" cy="937657"/>
            <a:chOff x="4733517" y="300409"/>
            <a:chExt cx="1949325" cy="1845942"/>
          </a:xfrm>
        </p:grpSpPr>
        <p:grpSp>
          <p:nvGrpSpPr>
            <p:cNvPr id="9" name="组合 8">
              <a:extLst>
                <a:ext uri="{FF2B5EF4-FFF2-40B4-BE49-F238E27FC236}">
                  <a16:creationId xmlns:a16="http://schemas.microsoft.com/office/drawing/2014/main" id="{9291E95A-AE14-44B4-85B0-B528F5C7A789}"/>
                </a:ext>
              </a:extLst>
            </p:cNvPr>
            <p:cNvGrpSpPr/>
            <p:nvPr/>
          </p:nvGrpSpPr>
          <p:grpSpPr>
            <a:xfrm>
              <a:off x="4994746" y="458255"/>
              <a:ext cx="1688096" cy="1688096"/>
              <a:chOff x="4791546" y="615820"/>
              <a:chExt cx="1688096" cy="1688096"/>
            </a:xfrm>
          </p:grpSpPr>
          <p:sp>
            <p:nvSpPr>
              <p:cNvPr id="14" name="椭圆 13">
                <a:extLst>
                  <a:ext uri="{FF2B5EF4-FFF2-40B4-BE49-F238E27FC236}">
                    <a16:creationId xmlns:a16="http://schemas.microsoft.com/office/drawing/2014/main" id="{90A59574-BF4D-4B64-87C8-4940DAC52B80}"/>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a:extLst>
                  <a:ext uri="{FF2B5EF4-FFF2-40B4-BE49-F238E27FC236}">
                    <a16:creationId xmlns:a16="http://schemas.microsoft.com/office/drawing/2014/main" id="{52A51B30-B7EA-4A28-9678-858053BDE7EB}"/>
                  </a:ext>
                </a:extLst>
              </p:cNvPr>
              <p:cNvGrpSpPr/>
              <p:nvPr/>
            </p:nvGrpSpPr>
            <p:grpSpPr>
              <a:xfrm>
                <a:off x="4901194" y="736064"/>
                <a:ext cx="1466614" cy="1466614"/>
                <a:chOff x="4901194" y="736064"/>
                <a:chExt cx="1466614" cy="1466614"/>
              </a:xfrm>
            </p:grpSpPr>
            <p:sp>
              <p:nvSpPr>
                <p:cNvPr id="16" name="椭圆 15">
                  <a:extLst>
                    <a:ext uri="{FF2B5EF4-FFF2-40B4-BE49-F238E27FC236}">
                      <a16:creationId xmlns:a16="http://schemas.microsoft.com/office/drawing/2014/main" id="{E4BDDAE8-ADF1-4634-A815-734F0ECFEE66}"/>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9">
                  <a:extLst>
                    <a:ext uri="{FF2B5EF4-FFF2-40B4-BE49-F238E27FC236}">
                      <a16:creationId xmlns:a16="http://schemas.microsoft.com/office/drawing/2014/main" id="{EEA75AD9-8AF9-44E5-8A49-52ADA1BD71D4}"/>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 name="组合 9">
              <a:extLst>
                <a:ext uri="{FF2B5EF4-FFF2-40B4-BE49-F238E27FC236}">
                  <a16:creationId xmlns:a16="http://schemas.microsoft.com/office/drawing/2014/main" id="{18315866-3C4E-446A-A6F9-5BEF01E3493E}"/>
                </a:ext>
              </a:extLst>
            </p:cNvPr>
            <p:cNvGrpSpPr/>
            <p:nvPr/>
          </p:nvGrpSpPr>
          <p:grpSpPr>
            <a:xfrm>
              <a:off x="4733517" y="300409"/>
              <a:ext cx="997955" cy="989414"/>
              <a:chOff x="3606948" y="508579"/>
              <a:chExt cx="769989" cy="763399"/>
            </a:xfrm>
          </p:grpSpPr>
          <p:sp>
            <p:nvSpPr>
              <p:cNvPr id="11" name="椭圆 10">
                <a:extLst>
                  <a:ext uri="{FF2B5EF4-FFF2-40B4-BE49-F238E27FC236}">
                    <a16:creationId xmlns:a16="http://schemas.microsoft.com/office/drawing/2014/main" id="{6484444B-7CB8-4C3D-AC05-90634D4D1E7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ADF30F1A-018A-43C5-9E10-AFCE2BDBA555}"/>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6528E99-78A7-46D9-BD1E-48D9DA9CB41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a:extLst>
              <a:ext uri="{FF2B5EF4-FFF2-40B4-BE49-F238E27FC236}">
                <a16:creationId xmlns:a16="http://schemas.microsoft.com/office/drawing/2014/main" id="{ED37177D-46A3-4522-A652-DF02D794FD21}"/>
              </a:ext>
            </a:extLst>
          </p:cNvPr>
          <p:cNvGrpSpPr/>
          <p:nvPr/>
        </p:nvGrpSpPr>
        <p:grpSpPr>
          <a:xfrm>
            <a:off x="8526935" y="4680275"/>
            <a:ext cx="991333" cy="937657"/>
            <a:chOff x="4733517" y="300409"/>
            <a:chExt cx="1949325" cy="1845942"/>
          </a:xfrm>
        </p:grpSpPr>
        <p:grpSp>
          <p:nvGrpSpPr>
            <p:cNvPr id="19" name="组合 18">
              <a:extLst>
                <a:ext uri="{FF2B5EF4-FFF2-40B4-BE49-F238E27FC236}">
                  <a16:creationId xmlns:a16="http://schemas.microsoft.com/office/drawing/2014/main" id="{8226637C-E162-4B3D-BC24-B459ED11E9EC}"/>
                </a:ext>
              </a:extLst>
            </p:cNvPr>
            <p:cNvGrpSpPr/>
            <p:nvPr/>
          </p:nvGrpSpPr>
          <p:grpSpPr>
            <a:xfrm>
              <a:off x="4994746" y="458255"/>
              <a:ext cx="1688096" cy="1688096"/>
              <a:chOff x="4791546" y="615820"/>
              <a:chExt cx="1688096" cy="1688096"/>
            </a:xfrm>
          </p:grpSpPr>
          <p:sp>
            <p:nvSpPr>
              <p:cNvPr id="24" name="椭圆 23">
                <a:extLst>
                  <a:ext uri="{FF2B5EF4-FFF2-40B4-BE49-F238E27FC236}">
                    <a16:creationId xmlns:a16="http://schemas.microsoft.com/office/drawing/2014/main" id="{9C85A6C3-B8C9-4DD5-AD90-515F410D0B49}"/>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389297DA-76C9-49B4-83B8-DE816ECA3AD6}"/>
                  </a:ext>
                </a:extLst>
              </p:cNvPr>
              <p:cNvGrpSpPr/>
              <p:nvPr/>
            </p:nvGrpSpPr>
            <p:grpSpPr>
              <a:xfrm>
                <a:off x="4901194" y="736064"/>
                <a:ext cx="1466614" cy="1466614"/>
                <a:chOff x="4901194" y="736064"/>
                <a:chExt cx="1466614" cy="1466614"/>
              </a:xfrm>
            </p:grpSpPr>
            <p:sp>
              <p:nvSpPr>
                <p:cNvPr id="26" name="椭圆 25">
                  <a:extLst>
                    <a:ext uri="{FF2B5EF4-FFF2-40B4-BE49-F238E27FC236}">
                      <a16:creationId xmlns:a16="http://schemas.microsoft.com/office/drawing/2014/main" id="{517F7E2B-31B8-4353-AB8E-DB5A30C9997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Picture 9">
                  <a:extLst>
                    <a:ext uri="{FF2B5EF4-FFF2-40B4-BE49-F238E27FC236}">
                      <a16:creationId xmlns:a16="http://schemas.microsoft.com/office/drawing/2014/main" id="{3533280E-5189-465A-9F09-34E0D9FBE6B8}"/>
                    </a:ext>
                  </a:extLst>
                </p:cNvPr>
                <p:cNvPicPr>
                  <a:picLocks noChangeAspect="1"/>
                </p:cNvPicPr>
                <p:nvPr/>
              </p:nvPicPr>
              <p:blipFill>
                <a:blip r:embed="rId5">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20" name="组合 19">
              <a:extLst>
                <a:ext uri="{FF2B5EF4-FFF2-40B4-BE49-F238E27FC236}">
                  <a16:creationId xmlns:a16="http://schemas.microsoft.com/office/drawing/2014/main" id="{30B4966B-AD14-4B7A-ADFB-E6D30AC9C4EE}"/>
                </a:ext>
              </a:extLst>
            </p:cNvPr>
            <p:cNvGrpSpPr/>
            <p:nvPr/>
          </p:nvGrpSpPr>
          <p:grpSpPr>
            <a:xfrm>
              <a:off x="4733517" y="300409"/>
              <a:ext cx="997955" cy="989414"/>
              <a:chOff x="3606948" y="508579"/>
              <a:chExt cx="769989" cy="763399"/>
            </a:xfrm>
          </p:grpSpPr>
          <p:sp>
            <p:nvSpPr>
              <p:cNvPr id="21" name="椭圆 20">
                <a:extLst>
                  <a:ext uri="{FF2B5EF4-FFF2-40B4-BE49-F238E27FC236}">
                    <a16:creationId xmlns:a16="http://schemas.microsoft.com/office/drawing/2014/main" id="{300F3721-EDF5-4BF9-9708-20286C8A4026}"/>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91179F26-AD46-47AC-9938-A54B38F82C30}"/>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DC369382-E92D-458B-AD39-37A99FECE835}"/>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8" name="椭圆 27">
            <a:extLst>
              <a:ext uri="{FF2B5EF4-FFF2-40B4-BE49-F238E27FC236}">
                <a16:creationId xmlns:a16="http://schemas.microsoft.com/office/drawing/2014/main" id="{193B18B0-8AD8-4C87-A3C1-E761B2A31436}"/>
              </a:ext>
            </a:extLst>
          </p:cNvPr>
          <p:cNvSpPr/>
          <p:nvPr/>
        </p:nvSpPr>
        <p:spPr>
          <a:xfrm rot="20851579">
            <a:off x="4123420" y="2354384"/>
            <a:ext cx="4543919" cy="34860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E1691402-05E9-4DDF-B985-76B495D5CA2C}"/>
              </a:ext>
            </a:extLst>
          </p:cNvPr>
          <p:cNvSpPr/>
          <p:nvPr/>
        </p:nvSpPr>
        <p:spPr>
          <a:xfrm rot="944728">
            <a:off x="3998213" y="4037457"/>
            <a:ext cx="4543919" cy="43024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354243B6-F165-47F7-8618-C1D01475C634}"/>
                  </a:ext>
                </a:extLst>
              </p:cNvPr>
              <p:cNvSpPr txBox="1"/>
              <p:nvPr/>
            </p:nvSpPr>
            <p:spPr>
              <a:xfrm>
                <a:off x="813926" y="1096272"/>
                <a:ext cx="5107903" cy="461665"/>
              </a:xfrm>
              <a:prstGeom prst="rect">
                <a:avLst/>
              </a:prstGeom>
              <a:noFill/>
            </p:spPr>
            <p:txBody>
              <a:bodyPr wrap="square" rtlCol="0">
                <a:spAutoFit/>
              </a:bodyPr>
              <a:lstStyle/>
              <a:p>
                <a:r>
                  <a:rPr lang="en-US" altLang="zh-CN" sz="2400" dirty="0"/>
                  <a:t>SINR = log(</a:t>
                </a:r>
                <a14:m>
                  <m:oMath xmlns:m="http://schemas.openxmlformats.org/officeDocument/2006/math">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𝐻</m:t>
                        </m:r>
                      </m:e>
                    </m:d>
                    <m:r>
                      <a:rPr lang="en-US" altLang="zh-CN" sz="2400" b="0" i="1" smtClean="0">
                        <a:latin typeface="Cambria Math" panose="02040503050406030204" pitchFamily="18" charset="0"/>
                      </a:rPr>
                      <m:t> </m:t>
                    </m:r>
                  </m:oMath>
                </a14:m>
                <a:r>
                  <a:rPr lang="en-US" altLang="zh-CN" sz="2400" dirty="0"/>
                  <a:t>/Interference+Noise)</a:t>
                </a:r>
                <a:endParaRPr lang="zh-CN" altLang="en-US" sz="2400" dirty="0"/>
              </a:p>
            </p:txBody>
          </p:sp>
        </mc:Choice>
        <mc:Fallback xmlns="">
          <p:sp>
            <p:nvSpPr>
              <p:cNvPr id="32" name="文本框 31">
                <a:extLst>
                  <a:ext uri="{FF2B5EF4-FFF2-40B4-BE49-F238E27FC236}">
                    <a16:creationId xmlns:a16="http://schemas.microsoft.com/office/drawing/2014/main" id="{354243B6-F165-47F7-8618-C1D01475C634}"/>
                  </a:ext>
                </a:extLst>
              </p:cNvPr>
              <p:cNvSpPr txBox="1">
                <a:spLocks noRot="1" noChangeAspect="1" noMove="1" noResize="1" noEditPoints="1" noAdjustHandles="1" noChangeArrowheads="1" noChangeShapeType="1" noTextEdit="1"/>
              </p:cNvSpPr>
              <p:nvPr/>
            </p:nvSpPr>
            <p:spPr>
              <a:xfrm>
                <a:off x="813926" y="1096272"/>
                <a:ext cx="5107903" cy="461665"/>
              </a:xfrm>
              <a:prstGeom prst="rect">
                <a:avLst/>
              </a:prstGeom>
              <a:blipFill>
                <a:blip r:embed="rId6"/>
                <a:stretch>
                  <a:fillRect l="-1912" t="-10526" b="-28947"/>
                </a:stretch>
              </a:blipFill>
            </p:spPr>
            <p:txBody>
              <a:bodyPr/>
              <a:lstStyle/>
              <a:p>
                <a:r>
                  <a:rPr lang="zh-CN" altLang="en-US">
                    <a:noFill/>
                  </a:rPr>
                  <a:t> </a:t>
                </a:r>
              </a:p>
            </p:txBody>
          </p:sp>
        </mc:Fallback>
      </mc:AlternateContent>
      <p:sp>
        <p:nvSpPr>
          <p:cNvPr id="33" name="文本框 32">
            <a:extLst>
              <a:ext uri="{FF2B5EF4-FFF2-40B4-BE49-F238E27FC236}">
                <a16:creationId xmlns:a16="http://schemas.microsoft.com/office/drawing/2014/main" id="{18C6CB6C-8A8E-40DF-AFA9-918A10EB4D3D}"/>
              </a:ext>
            </a:extLst>
          </p:cNvPr>
          <p:cNvSpPr txBox="1"/>
          <p:nvPr/>
        </p:nvSpPr>
        <p:spPr>
          <a:xfrm>
            <a:off x="1775985" y="5194020"/>
            <a:ext cx="3838871" cy="461665"/>
          </a:xfrm>
          <a:prstGeom prst="rect">
            <a:avLst/>
          </a:prstGeom>
          <a:noFill/>
        </p:spPr>
        <p:txBody>
          <a:bodyPr wrap="none" rtlCol="0">
            <a:spAutoFit/>
          </a:bodyPr>
          <a:lstStyle/>
          <a:p>
            <a:r>
              <a:rPr lang="en-US" altLang="zh-CN" sz="2400" dirty="0"/>
              <a:t>Increase number of antennas</a:t>
            </a:r>
            <a:endParaRPr lang="zh-CN" altLang="en-US" sz="2400" dirty="0"/>
          </a:p>
        </p:txBody>
      </p:sp>
    </p:spTree>
    <p:extLst>
      <p:ext uri="{BB962C8B-B14F-4D97-AF65-F5344CB8AC3E}">
        <p14:creationId xmlns:p14="http://schemas.microsoft.com/office/powerpoint/2010/main" val="305068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24F3-A11E-A202-13C1-DEF0986A1816}"/>
              </a:ext>
            </a:extLst>
          </p:cNvPr>
          <p:cNvSpPr>
            <a:spLocks noGrp="1"/>
          </p:cNvSpPr>
          <p:nvPr>
            <p:ph type="title"/>
          </p:nvPr>
        </p:nvSpPr>
        <p:spPr/>
        <p:txBody>
          <a:bodyPr/>
          <a:lstStyle/>
          <a:p>
            <a:r>
              <a:rPr lang="en-US"/>
              <a:t>In this talk: Zero Channel Feedback</a:t>
            </a:r>
          </a:p>
        </p:txBody>
      </p:sp>
      <p:sp>
        <p:nvSpPr>
          <p:cNvPr id="3" name="Content Placeholder 2">
            <a:extLst>
              <a:ext uri="{FF2B5EF4-FFF2-40B4-BE49-F238E27FC236}">
                <a16:creationId xmlns:a16="http://schemas.microsoft.com/office/drawing/2014/main" id="{F975E855-5E9D-9956-9314-02B91D926ABD}"/>
              </a:ext>
            </a:extLst>
          </p:cNvPr>
          <p:cNvSpPr>
            <a:spLocks noGrp="1"/>
          </p:cNvSpPr>
          <p:nvPr>
            <p:ph idx="1"/>
          </p:nvPr>
        </p:nvSpPr>
        <p:spPr/>
        <p:txBody>
          <a:bodyPr/>
          <a:lstStyle/>
          <a:p>
            <a:r>
              <a:rPr lang="en-US" dirty="0">
                <a:solidFill>
                  <a:srgbClr val="FF0000"/>
                </a:solidFill>
              </a:rPr>
              <a:t>Problem: What is channel feedback?</a:t>
            </a:r>
          </a:p>
          <a:p>
            <a:endParaRPr lang="en-US" dirty="0"/>
          </a:p>
          <a:p>
            <a:r>
              <a:rPr lang="en-US" dirty="0"/>
              <a:t>FIRE: End-to-end Machine Learning to remove channel feedback.</a:t>
            </a:r>
          </a:p>
          <a:p>
            <a:endParaRPr lang="en-US" dirty="0"/>
          </a:p>
          <a:p>
            <a:r>
              <a:rPr lang="en-US" dirty="0"/>
              <a:t>Evaluation using public datasets and our hardware testbed</a:t>
            </a:r>
          </a:p>
        </p:txBody>
      </p:sp>
      <p:sp>
        <p:nvSpPr>
          <p:cNvPr id="4" name="Slide Number Placeholder 3">
            <a:extLst>
              <a:ext uri="{FF2B5EF4-FFF2-40B4-BE49-F238E27FC236}">
                <a16:creationId xmlns:a16="http://schemas.microsoft.com/office/drawing/2014/main" id="{0120A508-95F5-11C7-B33E-3EB2DDB4B421}"/>
              </a:ext>
            </a:extLst>
          </p:cNvPr>
          <p:cNvSpPr>
            <a:spLocks noGrp="1"/>
          </p:cNvSpPr>
          <p:nvPr>
            <p:ph type="sldNum" sz="quarter" idx="12"/>
          </p:nvPr>
        </p:nvSpPr>
        <p:spPr/>
        <p:txBody>
          <a:bodyPr/>
          <a:lstStyle/>
          <a:p>
            <a:fld id="{0FF6C132-0A87-4A25-A3C6-BECAB87B3610}" type="slidenum">
              <a:rPr lang="zh-CN" altLang="en-US" smtClean="0"/>
              <a:t>5</a:t>
            </a:fld>
            <a:endParaRPr lang="zh-CN" altLang="en-US"/>
          </a:p>
        </p:txBody>
      </p:sp>
    </p:spTree>
    <p:extLst>
      <p:ext uri="{BB962C8B-B14F-4D97-AF65-F5344CB8AC3E}">
        <p14:creationId xmlns:p14="http://schemas.microsoft.com/office/powerpoint/2010/main" val="2136614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1D602FF-24F7-4F18-A05A-2A2E41FEF53A}"/>
              </a:ext>
            </a:extLst>
          </p:cNvPr>
          <p:cNvSpPr txBox="1"/>
          <p:nvPr/>
        </p:nvSpPr>
        <p:spPr>
          <a:xfrm>
            <a:off x="561890" y="156454"/>
            <a:ext cx="6212342" cy="646331"/>
          </a:xfrm>
          <a:prstGeom prst="rect">
            <a:avLst/>
          </a:prstGeom>
          <a:noFill/>
        </p:spPr>
        <p:txBody>
          <a:bodyPr wrap="none" rtlCol="0">
            <a:spAutoFit/>
          </a:bodyPr>
          <a:lstStyle/>
          <a:p>
            <a:r>
              <a:rPr lang="en-US" altLang="zh-CN" sz="3600" dirty="0"/>
              <a:t>Massive MIMO Results on Argos</a:t>
            </a:r>
            <a:endParaRPr lang="zh-CN" altLang="en-US" sz="3600" dirty="0"/>
          </a:p>
        </p:txBody>
      </p:sp>
      <p:grpSp>
        <p:nvGrpSpPr>
          <p:cNvPr id="10" name="组合 9">
            <a:extLst>
              <a:ext uri="{FF2B5EF4-FFF2-40B4-BE49-F238E27FC236}">
                <a16:creationId xmlns:a16="http://schemas.microsoft.com/office/drawing/2014/main" id="{D9409D67-57A1-4204-B363-ACC38C726EAC}"/>
              </a:ext>
            </a:extLst>
          </p:cNvPr>
          <p:cNvGrpSpPr/>
          <p:nvPr/>
        </p:nvGrpSpPr>
        <p:grpSpPr>
          <a:xfrm>
            <a:off x="1383723" y="1036303"/>
            <a:ext cx="8432081" cy="5492693"/>
            <a:chOff x="1383723" y="1036303"/>
            <a:chExt cx="8432081" cy="5492693"/>
          </a:xfrm>
        </p:grpSpPr>
        <p:graphicFrame>
          <p:nvGraphicFramePr>
            <p:cNvPr id="4" name="图表 3">
              <a:extLst>
                <a:ext uri="{FF2B5EF4-FFF2-40B4-BE49-F238E27FC236}">
                  <a16:creationId xmlns:a16="http://schemas.microsoft.com/office/drawing/2014/main" id="{A67F6BA1-A0FF-403C-AFDD-029BA71FE861}"/>
                </a:ext>
              </a:extLst>
            </p:cNvPr>
            <p:cNvGraphicFramePr/>
            <p:nvPr>
              <p:extLst>
                <p:ext uri="{D42A27DB-BD31-4B8C-83A1-F6EECF244321}">
                  <p14:modId xmlns:p14="http://schemas.microsoft.com/office/powerpoint/2010/main" val="840488731"/>
                </p:ext>
              </p:extLst>
            </p:nvPr>
          </p:nvGraphicFramePr>
          <p:xfrm>
            <a:off x="1845388" y="1036303"/>
            <a:ext cx="7970416" cy="5261861"/>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FD1E5A74-D6BC-49EE-8464-364EC601EEFB}"/>
                </a:ext>
              </a:extLst>
            </p:cNvPr>
            <p:cNvSpPr txBox="1"/>
            <p:nvPr/>
          </p:nvSpPr>
          <p:spPr>
            <a:xfrm>
              <a:off x="5066522" y="6067331"/>
              <a:ext cx="2344103" cy="461665"/>
            </a:xfrm>
            <a:prstGeom prst="rect">
              <a:avLst/>
            </a:prstGeom>
            <a:noFill/>
          </p:spPr>
          <p:txBody>
            <a:bodyPr wrap="none" rtlCol="0">
              <a:spAutoFit/>
            </a:bodyPr>
            <a:lstStyle/>
            <a:p>
              <a:r>
                <a:rPr lang="en-US" sz="2400"/>
                <a:t>Antenna Number</a:t>
              </a:r>
            </a:p>
          </p:txBody>
        </p:sp>
        <p:sp>
          <p:nvSpPr>
            <p:cNvPr id="9" name="文本框 8">
              <a:extLst>
                <a:ext uri="{FF2B5EF4-FFF2-40B4-BE49-F238E27FC236}">
                  <a16:creationId xmlns:a16="http://schemas.microsoft.com/office/drawing/2014/main" id="{D5F50DD5-23A0-4954-8976-E8C5A2521D71}"/>
                </a:ext>
              </a:extLst>
            </p:cNvPr>
            <p:cNvSpPr txBox="1"/>
            <p:nvPr/>
          </p:nvSpPr>
          <p:spPr>
            <a:xfrm rot="16200000">
              <a:off x="973194" y="3098636"/>
              <a:ext cx="1282723" cy="461665"/>
            </a:xfrm>
            <a:prstGeom prst="rect">
              <a:avLst/>
            </a:prstGeom>
            <a:noFill/>
          </p:spPr>
          <p:txBody>
            <a:bodyPr wrap="none" rtlCol="0">
              <a:spAutoFit/>
            </a:bodyPr>
            <a:lstStyle/>
            <a:p>
              <a:r>
                <a:rPr lang="en-US" sz="2400" dirty="0"/>
                <a:t>SINR(dB)</a:t>
              </a:r>
            </a:p>
          </p:txBody>
        </p:sp>
      </p:grpSp>
      <p:sp>
        <p:nvSpPr>
          <p:cNvPr id="12" name="矩形 11">
            <a:extLst>
              <a:ext uri="{FF2B5EF4-FFF2-40B4-BE49-F238E27FC236}">
                <a16:creationId xmlns:a16="http://schemas.microsoft.com/office/drawing/2014/main" id="{FF16BAB1-7958-45F0-81E9-9634C4B54DBF}"/>
              </a:ext>
            </a:extLst>
          </p:cNvPr>
          <p:cNvSpPr/>
          <p:nvPr/>
        </p:nvSpPr>
        <p:spPr>
          <a:xfrm>
            <a:off x="3704253" y="1279201"/>
            <a:ext cx="4328367" cy="362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灯片编号占位符 1">
            <a:extLst>
              <a:ext uri="{FF2B5EF4-FFF2-40B4-BE49-F238E27FC236}">
                <a16:creationId xmlns:a16="http://schemas.microsoft.com/office/drawing/2014/main" id="{7D918C2F-A1F2-43DF-90D6-D3C178098B58}"/>
              </a:ext>
            </a:extLst>
          </p:cNvPr>
          <p:cNvSpPr>
            <a:spLocks noGrp="1"/>
          </p:cNvSpPr>
          <p:nvPr>
            <p:ph type="sldNum" sz="quarter" idx="12"/>
          </p:nvPr>
        </p:nvSpPr>
        <p:spPr/>
        <p:txBody>
          <a:bodyPr/>
          <a:lstStyle/>
          <a:p>
            <a:fld id="{0FF6C132-0A87-4A25-A3C6-BECAB87B3610}" type="slidenum">
              <a:rPr lang="zh-CN" altLang="en-US" smtClean="0"/>
              <a:t>50</a:t>
            </a:fld>
            <a:endParaRPr lang="zh-CN" altLang="en-US"/>
          </a:p>
        </p:txBody>
      </p:sp>
    </p:spTree>
    <p:extLst>
      <p:ext uri="{BB962C8B-B14F-4D97-AF65-F5344CB8AC3E}">
        <p14:creationId xmlns:p14="http://schemas.microsoft.com/office/powerpoint/2010/main" val="2580909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D9409D67-57A1-4204-B363-ACC38C726EAC}"/>
              </a:ext>
            </a:extLst>
          </p:cNvPr>
          <p:cNvGrpSpPr/>
          <p:nvPr/>
        </p:nvGrpSpPr>
        <p:grpSpPr>
          <a:xfrm>
            <a:off x="1383723" y="1036303"/>
            <a:ext cx="8432081" cy="5492693"/>
            <a:chOff x="1383723" y="1036303"/>
            <a:chExt cx="8432081" cy="5492693"/>
          </a:xfrm>
        </p:grpSpPr>
        <p:graphicFrame>
          <p:nvGraphicFramePr>
            <p:cNvPr id="4" name="图表 3">
              <a:extLst>
                <a:ext uri="{FF2B5EF4-FFF2-40B4-BE49-F238E27FC236}">
                  <a16:creationId xmlns:a16="http://schemas.microsoft.com/office/drawing/2014/main" id="{A67F6BA1-A0FF-403C-AFDD-029BA71FE861}"/>
                </a:ext>
              </a:extLst>
            </p:cNvPr>
            <p:cNvGraphicFramePr/>
            <p:nvPr>
              <p:extLst>
                <p:ext uri="{D42A27DB-BD31-4B8C-83A1-F6EECF244321}">
                  <p14:modId xmlns:p14="http://schemas.microsoft.com/office/powerpoint/2010/main" val="1533594919"/>
                </p:ext>
              </p:extLst>
            </p:nvPr>
          </p:nvGraphicFramePr>
          <p:xfrm>
            <a:off x="1845388" y="1036303"/>
            <a:ext cx="7970416" cy="5261861"/>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FD1E5A74-D6BC-49EE-8464-364EC601EEFB}"/>
                </a:ext>
              </a:extLst>
            </p:cNvPr>
            <p:cNvSpPr txBox="1"/>
            <p:nvPr/>
          </p:nvSpPr>
          <p:spPr>
            <a:xfrm>
              <a:off x="5066522" y="6067331"/>
              <a:ext cx="2344103" cy="461665"/>
            </a:xfrm>
            <a:prstGeom prst="rect">
              <a:avLst/>
            </a:prstGeom>
            <a:noFill/>
          </p:spPr>
          <p:txBody>
            <a:bodyPr wrap="none" rtlCol="0">
              <a:spAutoFit/>
            </a:bodyPr>
            <a:lstStyle/>
            <a:p>
              <a:r>
                <a:rPr lang="en-US" sz="2400"/>
                <a:t>Antenna Number</a:t>
              </a:r>
            </a:p>
          </p:txBody>
        </p:sp>
        <p:sp>
          <p:nvSpPr>
            <p:cNvPr id="9" name="文本框 8">
              <a:extLst>
                <a:ext uri="{FF2B5EF4-FFF2-40B4-BE49-F238E27FC236}">
                  <a16:creationId xmlns:a16="http://schemas.microsoft.com/office/drawing/2014/main" id="{D5F50DD5-23A0-4954-8976-E8C5A2521D71}"/>
                </a:ext>
              </a:extLst>
            </p:cNvPr>
            <p:cNvSpPr txBox="1"/>
            <p:nvPr/>
          </p:nvSpPr>
          <p:spPr>
            <a:xfrm rot="16200000">
              <a:off x="973194" y="3098636"/>
              <a:ext cx="1282723" cy="461665"/>
            </a:xfrm>
            <a:prstGeom prst="rect">
              <a:avLst/>
            </a:prstGeom>
            <a:noFill/>
          </p:spPr>
          <p:txBody>
            <a:bodyPr wrap="none" rtlCol="0">
              <a:spAutoFit/>
            </a:bodyPr>
            <a:lstStyle/>
            <a:p>
              <a:r>
                <a:rPr lang="en-US" sz="2400"/>
                <a:t>SINR(dB)</a:t>
              </a:r>
            </a:p>
          </p:txBody>
        </p:sp>
      </p:grpSp>
      <p:sp>
        <p:nvSpPr>
          <p:cNvPr id="12" name="矩形 11">
            <a:extLst>
              <a:ext uri="{FF2B5EF4-FFF2-40B4-BE49-F238E27FC236}">
                <a16:creationId xmlns:a16="http://schemas.microsoft.com/office/drawing/2014/main" id="{FF16BAB1-7958-45F0-81E9-9634C4B54DBF}"/>
              </a:ext>
            </a:extLst>
          </p:cNvPr>
          <p:cNvSpPr/>
          <p:nvPr/>
        </p:nvSpPr>
        <p:spPr>
          <a:xfrm>
            <a:off x="7072604" y="1279201"/>
            <a:ext cx="960016" cy="362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654EF4D1-01B5-493C-B261-A57D0B3F7D32}"/>
              </a:ext>
            </a:extLst>
          </p:cNvPr>
          <p:cNvSpPr txBox="1"/>
          <p:nvPr/>
        </p:nvSpPr>
        <p:spPr>
          <a:xfrm>
            <a:off x="561890" y="156454"/>
            <a:ext cx="6212342" cy="646331"/>
          </a:xfrm>
          <a:prstGeom prst="rect">
            <a:avLst/>
          </a:prstGeom>
          <a:noFill/>
        </p:spPr>
        <p:txBody>
          <a:bodyPr wrap="none" rtlCol="0">
            <a:spAutoFit/>
          </a:bodyPr>
          <a:lstStyle/>
          <a:p>
            <a:r>
              <a:rPr lang="en-US" altLang="zh-CN" sz="3600"/>
              <a:t>Massive MIMO Results on Argos</a:t>
            </a:r>
            <a:endParaRPr lang="zh-CN" altLang="en-US" sz="3600"/>
          </a:p>
        </p:txBody>
      </p:sp>
      <p:sp>
        <p:nvSpPr>
          <p:cNvPr id="2" name="灯片编号占位符 1">
            <a:extLst>
              <a:ext uri="{FF2B5EF4-FFF2-40B4-BE49-F238E27FC236}">
                <a16:creationId xmlns:a16="http://schemas.microsoft.com/office/drawing/2014/main" id="{4A415F5E-5824-4C1B-B80F-7FF44C40FB51}"/>
              </a:ext>
            </a:extLst>
          </p:cNvPr>
          <p:cNvSpPr>
            <a:spLocks noGrp="1"/>
          </p:cNvSpPr>
          <p:nvPr>
            <p:ph type="sldNum" sz="quarter" idx="12"/>
          </p:nvPr>
        </p:nvSpPr>
        <p:spPr/>
        <p:txBody>
          <a:bodyPr/>
          <a:lstStyle/>
          <a:p>
            <a:fld id="{0FF6C132-0A87-4A25-A3C6-BECAB87B3610}" type="slidenum">
              <a:rPr lang="zh-CN" altLang="en-US" smtClean="0"/>
              <a:t>51</a:t>
            </a:fld>
            <a:endParaRPr lang="zh-CN" altLang="en-US"/>
          </a:p>
        </p:txBody>
      </p:sp>
      <p:sp>
        <p:nvSpPr>
          <p:cNvPr id="13" name="文本框 12">
            <a:extLst>
              <a:ext uri="{FF2B5EF4-FFF2-40B4-BE49-F238E27FC236}">
                <a16:creationId xmlns:a16="http://schemas.microsoft.com/office/drawing/2014/main" id="{6C058636-C2DD-4309-999F-4D51C58FB14D}"/>
              </a:ext>
            </a:extLst>
          </p:cNvPr>
          <p:cNvSpPr txBox="1"/>
          <p:nvPr/>
        </p:nvSpPr>
        <p:spPr>
          <a:xfrm>
            <a:off x="8479971" y="3265244"/>
            <a:ext cx="710451" cy="369332"/>
          </a:xfrm>
          <a:prstGeom prst="rect">
            <a:avLst/>
          </a:prstGeom>
          <a:noFill/>
        </p:spPr>
        <p:txBody>
          <a:bodyPr wrap="none" rtlCol="0">
            <a:spAutoFit/>
          </a:bodyPr>
          <a:lstStyle/>
          <a:p>
            <a:r>
              <a:rPr lang="en-US" altLang="zh-CN" dirty="0"/>
              <a:t>16.24</a:t>
            </a:r>
            <a:endParaRPr lang="zh-CN" altLang="en-US" dirty="0"/>
          </a:p>
        </p:txBody>
      </p:sp>
    </p:spTree>
    <p:extLst>
      <p:ext uri="{BB962C8B-B14F-4D97-AF65-F5344CB8AC3E}">
        <p14:creationId xmlns:p14="http://schemas.microsoft.com/office/powerpoint/2010/main" val="780035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D9409D67-57A1-4204-B363-ACC38C726EAC}"/>
              </a:ext>
            </a:extLst>
          </p:cNvPr>
          <p:cNvGrpSpPr/>
          <p:nvPr/>
        </p:nvGrpSpPr>
        <p:grpSpPr>
          <a:xfrm>
            <a:off x="1383723" y="1036303"/>
            <a:ext cx="8432081" cy="5492693"/>
            <a:chOff x="1383723" y="1036303"/>
            <a:chExt cx="8432081" cy="5492693"/>
          </a:xfrm>
        </p:grpSpPr>
        <p:graphicFrame>
          <p:nvGraphicFramePr>
            <p:cNvPr id="4" name="图表 3">
              <a:extLst>
                <a:ext uri="{FF2B5EF4-FFF2-40B4-BE49-F238E27FC236}">
                  <a16:creationId xmlns:a16="http://schemas.microsoft.com/office/drawing/2014/main" id="{A67F6BA1-A0FF-403C-AFDD-029BA71FE861}"/>
                </a:ext>
              </a:extLst>
            </p:cNvPr>
            <p:cNvGraphicFramePr/>
            <p:nvPr>
              <p:extLst>
                <p:ext uri="{D42A27DB-BD31-4B8C-83A1-F6EECF244321}">
                  <p14:modId xmlns:p14="http://schemas.microsoft.com/office/powerpoint/2010/main" val="1457885030"/>
                </p:ext>
              </p:extLst>
            </p:nvPr>
          </p:nvGraphicFramePr>
          <p:xfrm>
            <a:off x="1845388" y="1036303"/>
            <a:ext cx="7970416" cy="5261861"/>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a:extLst>
                <a:ext uri="{FF2B5EF4-FFF2-40B4-BE49-F238E27FC236}">
                  <a16:creationId xmlns:a16="http://schemas.microsoft.com/office/drawing/2014/main" id="{FD1E5A74-D6BC-49EE-8464-364EC601EEFB}"/>
                </a:ext>
              </a:extLst>
            </p:cNvPr>
            <p:cNvSpPr txBox="1"/>
            <p:nvPr/>
          </p:nvSpPr>
          <p:spPr>
            <a:xfrm>
              <a:off x="5066522" y="6067331"/>
              <a:ext cx="2344103" cy="461665"/>
            </a:xfrm>
            <a:prstGeom prst="rect">
              <a:avLst/>
            </a:prstGeom>
            <a:noFill/>
          </p:spPr>
          <p:txBody>
            <a:bodyPr wrap="none" rtlCol="0">
              <a:spAutoFit/>
            </a:bodyPr>
            <a:lstStyle/>
            <a:p>
              <a:r>
                <a:rPr lang="en-US" sz="2400"/>
                <a:t>Antenna Number</a:t>
              </a:r>
            </a:p>
          </p:txBody>
        </p:sp>
        <p:sp>
          <p:nvSpPr>
            <p:cNvPr id="9" name="文本框 8">
              <a:extLst>
                <a:ext uri="{FF2B5EF4-FFF2-40B4-BE49-F238E27FC236}">
                  <a16:creationId xmlns:a16="http://schemas.microsoft.com/office/drawing/2014/main" id="{D5F50DD5-23A0-4954-8976-E8C5A2521D71}"/>
                </a:ext>
              </a:extLst>
            </p:cNvPr>
            <p:cNvSpPr txBox="1"/>
            <p:nvPr/>
          </p:nvSpPr>
          <p:spPr>
            <a:xfrm rot="16200000">
              <a:off x="973194" y="3098636"/>
              <a:ext cx="1282723" cy="461665"/>
            </a:xfrm>
            <a:prstGeom prst="rect">
              <a:avLst/>
            </a:prstGeom>
            <a:noFill/>
          </p:spPr>
          <p:txBody>
            <a:bodyPr wrap="none" rtlCol="0">
              <a:spAutoFit/>
            </a:bodyPr>
            <a:lstStyle/>
            <a:p>
              <a:r>
                <a:rPr lang="en-US" sz="2400"/>
                <a:t>SINR(dB)</a:t>
              </a:r>
            </a:p>
          </p:txBody>
        </p:sp>
      </p:grpSp>
      <p:cxnSp>
        <p:nvCxnSpPr>
          <p:cNvPr id="3" name="直接箭头连接符 2">
            <a:extLst>
              <a:ext uri="{FF2B5EF4-FFF2-40B4-BE49-F238E27FC236}">
                <a16:creationId xmlns:a16="http://schemas.microsoft.com/office/drawing/2014/main" id="{CBDCF3CA-03DD-4550-994D-0FC906234AC2}"/>
              </a:ext>
            </a:extLst>
          </p:cNvPr>
          <p:cNvCxnSpPr>
            <a:cxnSpLocks/>
          </p:cNvCxnSpPr>
          <p:nvPr/>
        </p:nvCxnSpPr>
        <p:spPr>
          <a:xfrm>
            <a:off x="9153331" y="1950098"/>
            <a:ext cx="0" cy="1651518"/>
          </a:xfrm>
          <a:prstGeom prst="straightConnector1">
            <a:avLst/>
          </a:prstGeom>
          <a:ln w="19050">
            <a:headEnd type="triangle"/>
            <a:tailEnd type="none"/>
          </a:ln>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5EE9689B-83BE-4457-8F7E-C66C90FC553A}"/>
              </a:ext>
            </a:extLst>
          </p:cNvPr>
          <p:cNvSpPr txBox="1"/>
          <p:nvPr/>
        </p:nvSpPr>
        <p:spPr>
          <a:xfrm>
            <a:off x="8173576" y="2426497"/>
            <a:ext cx="979755" cy="523220"/>
          </a:xfrm>
          <a:prstGeom prst="rect">
            <a:avLst/>
          </a:prstGeom>
          <a:noFill/>
        </p:spPr>
        <p:txBody>
          <a:bodyPr wrap="none" rtlCol="0">
            <a:spAutoFit/>
          </a:bodyPr>
          <a:lstStyle/>
          <a:p>
            <a:r>
              <a:rPr lang="en-US" sz="2800"/>
              <a:t>1.79x</a:t>
            </a:r>
          </a:p>
        </p:txBody>
      </p:sp>
      <p:sp>
        <p:nvSpPr>
          <p:cNvPr id="16" name="文本框 15">
            <a:extLst>
              <a:ext uri="{FF2B5EF4-FFF2-40B4-BE49-F238E27FC236}">
                <a16:creationId xmlns:a16="http://schemas.microsoft.com/office/drawing/2014/main" id="{B0356919-2DE6-437C-9678-A4E0605CE63F}"/>
              </a:ext>
            </a:extLst>
          </p:cNvPr>
          <p:cNvSpPr txBox="1"/>
          <p:nvPr/>
        </p:nvSpPr>
        <p:spPr>
          <a:xfrm>
            <a:off x="561890" y="156454"/>
            <a:ext cx="6212342" cy="646331"/>
          </a:xfrm>
          <a:prstGeom prst="rect">
            <a:avLst/>
          </a:prstGeom>
          <a:noFill/>
        </p:spPr>
        <p:txBody>
          <a:bodyPr wrap="none" rtlCol="0">
            <a:spAutoFit/>
          </a:bodyPr>
          <a:lstStyle/>
          <a:p>
            <a:r>
              <a:rPr lang="en-US" altLang="zh-CN" sz="3600"/>
              <a:t>Massive MIMO Results on Argos</a:t>
            </a:r>
            <a:endParaRPr lang="zh-CN" altLang="en-US" sz="3600"/>
          </a:p>
        </p:txBody>
      </p:sp>
      <p:sp>
        <p:nvSpPr>
          <p:cNvPr id="2" name="灯片编号占位符 1">
            <a:extLst>
              <a:ext uri="{FF2B5EF4-FFF2-40B4-BE49-F238E27FC236}">
                <a16:creationId xmlns:a16="http://schemas.microsoft.com/office/drawing/2014/main" id="{641EAA72-4320-4282-9830-1EC6EFD89880}"/>
              </a:ext>
            </a:extLst>
          </p:cNvPr>
          <p:cNvSpPr>
            <a:spLocks noGrp="1"/>
          </p:cNvSpPr>
          <p:nvPr>
            <p:ph type="sldNum" sz="quarter" idx="12"/>
          </p:nvPr>
        </p:nvSpPr>
        <p:spPr/>
        <p:txBody>
          <a:bodyPr/>
          <a:lstStyle/>
          <a:p>
            <a:fld id="{0FF6C132-0A87-4A25-A3C6-BECAB87B3610}" type="slidenum">
              <a:rPr lang="zh-CN" altLang="en-US" smtClean="0"/>
              <a:t>52</a:t>
            </a:fld>
            <a:endParaRPr lang="zh-CN" altLang="en-US"/>
          </a:p>
        </p:txBody>
      </p:sp>
    </p:spTree>
    <p:extLst>
      <p:ext uri="{BB962C8B-B14F-4D97-AF65-F5344CB8AC3E}">
        <p14:creationId xmlns:p14="http://schemas.microsoft.com/office/powerpoint/2010/main" val="2366101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A9D8B63-E1E6-4412-A1C5-85280A9CF034}"/>
              </a:ext>
            </a:extLst>
          </p:cNvPr>
          <p:cNvSpPr>
            <a:spLocks noGrp="1"/>
          </p:cNvSpPr>
          <p:nvPr>
            <p:ph type="sldNum" sz="quarter" idx="12"/>
          </p:nvPr>
        </p:nvSpPr>
        <p:spPr/>
        <p:txBody>
          <a:bodyPr/>
          <a:lstStyle/>
          <a:p>
            <a:fld id="{0FF6C132-0A87-4A25-A3C6-BECAB87B3610}" type="slidenum">
              <a:rPr lang="zh-CN" altLang="en-US" smtClean="0"/>
              <a:t>53</a:t>
            </a:fld>
            <a:endParaRPr lang="zh-CN" altLang="en-US"/>
          </a:p>
        </p:txBody>
      </p:sp>
      <p:sp>
        <p:nvSpPr>
          <p:cNvPr id="4" name="文本框 3">
            <a:extLst>
              <a:ext uri="{FF2B5EF4-FFF2-40B4-BE49-F238E27FC236}">
                <a16:creationId xmlns:a16="http://schemas.microsoft.com/office/drawing/2014/main" id="{71A49887-8563-4A51-B092-03E0A9339BCB}"/>
              </a:ext>
            </a:extLst>
          </p:cNvPr>
          <p:cNvSpPr txBox="1"/>
          <p:nvPr/>
        </p:nvSpPr>
        <p:spPr>
          <a:xfrm>
            <a:off x="254647" y="126651"/>
            <a:ext cx="3491084" cy="769441"/>
          </a:xfrm>
          <a:prstGeom prst="rect">
            <a:avLst/>
          </a:prstGeom>
          <a:noFill/>
        </p:spPr>
        <p:txBody>
          <a:bodyPr wrap="none" rtlCol="0">
            <a:spAutoFit/>
          </a:bodyPr>
          <a:lstStyle/>
          <a:p>
            <a:r>
              <a:rPr lang="en-US" altLang="zh-CN" sz="4400" dirty="0"/>
              <a:t>Related Works</a:t>
            </a:r>
            <a:endParaRPr lang="zh-CN" altLang="en-US" sz="4400" dirty="0"/>
          </a:p>
        </p:txBody>
      </p:sp>
      <p:grpSp>
        <p:nvGrpSpPr>
          <p:cNvPr id="23" name="组合 22">
            <a:extLst>
              <a:ext uri="{FF2B5EF4-FFF2-40B4-BE49-F238E27FC236}">
                <a16:creationId xmlns:a16="http://schemas.microsoft.com/office/drawing/2014/main" id="{B5C7A5D7-75D9-439E-AF4D-BC65BD4FF86B}"/>
              </a:ext>
            </a:extLst>
          </p:cNvPr>
          <p:cNvGrpSpPr/>
          <p:nvPr/>
        </p:nvGrpSpPr>
        <p:grpSpPr>
          <a:xfrm>
            <a:off x="2354086" y="2188029"/>
            <a:ext cx="7051171" cy="4168321"/>
            <a:chOff x="1391361" y="1593129"/>
            <a:chExt cx="7528012" cy="4423574"/>
          </a:xfrm>
        </p:grpSpPr>
        <p:grpSp>
          <p:nvGrpSpPr>
            <p:cNvPr id="24" name="组合 23">
              <a:extLst>
                <a:ext uri="{FF2B5EF4-FFF2-40B4-BE49-F238E27FC236}">
                  <a16:creationId xmlns:a16="http://schemas.microsoft.com/office/drawing/2014/main" id="{E6DA604F-9DE6-4F97-9396-52B1F2FDF9D4}"/>
                </a:ext>
              </a:extLst>
            </p:cNvPr>
            <p:cNvGrpSpPr/>
            <p:nvPr/>
          </p:nvGrpSpPr>
          <p:grpSpPr>
            <a:xfrm>
              <a:off x="1391361" y="1593129"/>
              <a:ext cx="7528012" cy="4423574"/>
              <a:chOff x="170588" y="1848516"/>
              <a:chExt cx="9953923" cy="5062101"/>
            </a:xfrm>
          </p:grpSpPr>
          <p:sp>
            <p:nvSpPr>
              <p:cNvPr id="34" name="CustomShape 4">
                <a:extLst>
                  <a:ext uri="{FF2B5EF4-FFF2-40B4-BE49-F238E27FC236}">
                    <a16:creationId xmlns:a16="http://schemas.microsoft.com/office/drawing/2014/main" id="{91309441-D841-4610-9A8C-5FAD87962C76}"/>
                  </a:ext>
                </a:extLst>
              </p:cNvPr>
              <p:cNvSpPr/>
              <p:nvPr/>
            </p:nvSpPr>
            <p:spPr>
              <a:xfrm>
                <a:off x="170588" y="1848516"/>
                <a:ext cx="2261358" cy="51694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dirty="0">
                    <a:solidFill>
                      <a:srgbClr val="000000"/>
                    </a:solidFill>
                    <a:latin typeface="Calibri"/>
                  </a:rPr>
                  <a:t>Throughput</a:t>
                </a:r>
                <a:endParaRPr lang="en-US" sz="2400" b="0" i="1" strike="noStrike" spc="-1" dirty="0">
                  <a:latin typeface="Arial"/>
                </a:endParaRPr>
              </a:p>
            </p:txBody>
          </p:sp>
          <p:cxnSp>
            <p:nvCxnSpPr>
              <p:cNvPr id="35" name="直接箭头连接符 34">
                <a:extLst>
                  <a:ext uri="{FF2B5EF4-FFF2-40B4-BE49-F238E27FC236}">
                    <a16:creationId xmlns:a16="http://schemas.microsoft.com/office/drawing/2014/main" id="{074C4E46-9893-4F2E-AC13-BAC7B371B1DF}"/>
                  </a:ext>
                </a:extLst>
              </p:cNvPr>
              <p:cNvCxnSpPr>
                <a:cxnSpLocks/>
              </p:cNvCxnSpPr>
              <p:nvPr/>
            </p:nvCxnSpPr>
            <p:spPr>
              <a:xfrm flipH="1" flipV="1">
                <a:off x="2802171" y="2109399"/>
                <a:ext cx="18309" cy="4163468"/>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grpSp>
            <p:nvGrpSpPr>
              <p:cNvPr id="36" name="组合 35">
                <a:extLst>
                  <a:ext uri="{FF2B5EF4-FFF2-40B4-BE49-F238E27FC236}">
                    <a16:creationId xmlns:a16="http://schemas.microsoft.com/office/drawing/2014/main" id="{5871AED1-B23E-4CB6-9C01-F77A4A77C78B}"/>
                  </a:ext>
                </a:extLst>
              </p:cNvPr>
              <p:cNvGrpSpPr/>
              <p:nvPr/>
            </p:nvGrpSpPr>
            <p:grpSpPr>
              <a:xfrm>
                <a:off x="1830984" y="2523932"/>
                <a:ext cx="8293527" cy="4386685"/>
                <a:chOff x="1830984" y="2523932"/>
                <a:chExt cx="8293527" cy="4386685"/>
              </a:xfrm>
            </p:grpSpPr>
            <p:sp>
              <p:nvSpPr>
                <p:cNvPr id="37" name="CustomShape 5">
                  <a:extLst>
                    <a:ext uri="{FF2B5EF4-FFF2-40B4-BE49-F238E27FC236}">
                      <a16:creationId xmlns:a16="http://schemas.microsoft.com/office/drawing/2014/main" id="{3E8AE7B7-3FEC-4E63-8CC7-30BBDD7DA728}"/>
                    </a:ext>
                  </a:extLst>
                </p:cNvPr>
                <p:cNvSpPr/>
                <p:nvPr/>
              </p:nvSpPr>
              <p:spPr>
                <a:xfrm>
                  <a:off x="7985345" y="6316516"/>
                  <a:ext cx="2139166" cy="59410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dirty="0">
                      <a:solidFill>
                        <a:srgbClr val="000000"/>
                      </a:solidFill>
                      <a:latin typeface="Calibri"/>
                    </a:rPr>
                    <a:t>Overhead</a:t>
                  </a:r>
                  <a:endParaRPr lang="en-US" sz="2400" b="0" i="1" strike="noStrike" spc="-1" dirty="0">
                    <a:latin typeface="Arial"/>
                  </a:endParaRPr>
                </a:p>
              </p:txBody>
            </p:sp>
            <p:sp>
              <p:nvSpPr>
                <p:cNvPr id="38" name="CustomShape 6">
                  <a:extLst>
                    <a:ext uri="{FF2B5EF4-FFF2-40B4-BE49-F238E27FC236}">
                      <a16:creationId xmlns:a16="http://schemas.microsoft.com/office/drawing/2014/main" id="{EA34AC66-BDD3-43D7-96C0-2524C1BC1685}"/>
                    </a:ext>
                  </a:extLst>
                </p:cNvPr>
                <p:cNvSpPr/>
                <p:nvPr/>
              </p:nvSpPr>
              <p:spPr>
                <a:xfrm>
                  <a:off x="6542784" y="6112437"/>
                  <a:ext cx="655734"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High</a:t>
                  </a:r>
                  <a:endParaRPr lang="en-US" sz="2000" b="0" strike="noStrike" spc="-1" dirty="0">
                    <a:latin typeface="Arial"/>
                  </a:endParaRPr>
                </a:p>
              </p:txBody>
            </p:sp>
            <p:sp>
              <p:nvSpPr>
                <p:cNvPr id="39" name="CustomShape 8">
                  <a:extLst>
                    <a:ext uri="{FF2B5EF4-FFF2-40B4-BE49-F238E27FC236}">
                      <a16:creationId xmlns:a16="http://schemas.microsoft.com/office/drawing/2014/main" id="{115DA906-2DCB-4CC0-8AA3-B45B7EEDA494}"/>
                    </a:ext>
                  </a:extLst>
                </p:cNvPr>
                <p:cNvSpPr/>
                <p:nvPr/>
              </p:nvSpPr>
              <p:spPr>
                <a:xfrm>
                  <a:off x="2821239" y="6146251"/>
                  <a:ext cx="646116"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Zero</a:t>
                  </a:r>
                  <a:endParaRPr lang="en-US" sz="2000" b="0" strike="noStrike" spc="-1" dirty="0">
                    <a:latin typeface="Arial"/>
                  </a:endParaRPr>
                </a:p>
              </p:txBody>
            </p:sp>
            <p:sp>
              <p:nvSpPr>
                <p:cNvPr id="40" name="Line 21">
                  <a:extLst>
                    <a:ext uri="{FF2B5EF4-FFF2-40B4-BE49-F238E27FC236}">
                      <a16:creationId xmlns:a16="http://schemas.microsoft.com/office/drawing/2014/main" id="{0C2FFE2D-84C5-4047-BACD-F0A2C1E8A448}"/>
                    </a:ext>
                  </a:extLst>
                </p:cNvPr>
                <p:cNvSpPr/>
                <p:nvPr/>
              </p:nvSpPr>
              <p:spPr>
                <a:xfrm flipV="1">
                  <a:off x="7230586" y="6051080"/>
                  <a:ext cx="0" cy="161228"/>
                </a:xfrm>
                <a:prstGeom prst="line">
                  <a:avLst/>
                </a:prstGeom>
                <a:ln w="28440"/>
              </p:spPr>
              <p:style>
                <a:lnRef idx="1">
                  <a:schemeClr val="dk1"/>
                </a:lnRef>
                <a:fillRef idx="0">
                  <a:schemeClr val="dk1"/>
                </a:fillRef>
                <a:effectRef idx="0">
                  <a:schemeClr val="dk1"/>
                </a:effectRef>
                <a:fontRef idx="minor"/>
              </p:style>
            </p:sp>
            <p:cxnSp>
              <p:nvCxnSpPr>
                <p:cNvPr id="41" name="直接箭头连接符 40">
                  <a:extLst>
                    <a:ext uri="{FF2B5EF4-FFF2-40B4-BE49-F238E27FC236}">
                      <a16:creationId xmlns:a16="http://schemas.microsoft.com/office/drawing/2014/main" id="{CF5B70EE-B1B8-4FD5-BDB1-E142F0605B33}"/>
                    </a:ext>
                  </a:extLst>
                </p:cNvPr>
                <p:cNvCxnSpPr>
                  <a:cxnSpLocks/>
                </p:cNvCxnSpPr>
                <p:nvPr/>
              </p:nvCxnSpPr>
              <p:spPr>
                <a:xfrm>
                  <a:off x="2594134" y="6120468"/>
                  <a:ext cx="613685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42" name="Line 21">
                  <a:extLst>
                    <a:ext uri="{FF2B5EF4-FFF2-40B4-BE49-F238E27FC236}">
                      <a16:creationId xmlns:a16="http://schemas.microsoft.com/office/drawing/2014/main" id="{BCFA6BF5-082A-4065-A432-3CFE216C7F25}"/>
                    </a:ext>
                  </a:extLst>
                </p:cNvPr>
                <p:cNvSpPr/>
                <p:nvPr/>
              </p:nvSpPr>
              <p:spPr>
                <a:xfrm flipV="1">
                  <a:off x="2821239" y="6031823"/>
                  <a:ext cx="0" cy="161228"/>
                </a:xfrm>
                <a:prstGeom prst="line">
                  <a:avLst/>
                </a:prstGeom>
                <a:ln w="28440"/>
              </p:spPr>
              <p:style>
                <a:lnRef idx="1">
                  <a:schemeClr val="dk1"/>
                </a:lnRef>
                <a:fillRef idx="0">
                  <a:schemeClr val="dk1"/>
                </a:fillRef>
                <a:effectRef idx="0">
                  <a:schemeClr val="dk1"/>
                </a:effectRef>
                <a:fontRef idx="minor"/>
              </p:style>
            </p:sp>
            <p:sp>
              <p:nvSpPr>
                <p:cNvPr id="43" name="CustomShape 7">
                  <a:extLst>
                    <a:ext uri="{FF2B5EF4-FFF2-40B4-BE49-F238E27FC236}">
                      <a16:creationId xmlns:a16="http://schemas.microsoft.com/office/drawing/2014/main" id="{C1C8889E-6418-459E-90C5-7FD5FE40923F}"/>
                    </a:ext>
                  </a:extLst>
                </p:cNvPr>
                <p:cNvSpPr/>
                <p:nvPr/>
              </p:nvSpPr>
              <p:spPr>
                <a:xfrm>
                  <a:off x="1872714" y="5993724"/>
                  <a:ext cx="605143" cy="39865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Low</a:t>
                  </a:r>
                  <a:endParaRPr lang="en-US" sz="2000" b="0" strike="noStrike" spc="-1" dirty="0">
                    <a:latin typeface="Arial"/>
                  </a:endParaRPr>
                </a:p>
              </p:txBody>
            </p:sp>
            <p:sp>
              <p:nvSpPr>
                <p:cNvPr id="44" name="CustomShape 9">
                  <a:extLst>
                    <a:ext uri="{FF2B5EF4-FFF2-40B4-BE49-F238E27FC236}">
                      <a16:creationId xmlns:a16="http://schemas.microsoft.com/office/drawing/2014/main" id="{1A7FEF8B-8432-47A3-8FDA-0E288114CB6A}"/>
                    </a:ext>
                  </a:extLst>
                </p:cNvPr>
                <p:cNvSpPr/>
                <p:nvPr/>
              </p:nvSpPr>
              <p:spPr>
                <a:xfrm>
                  <a:off x="1830984" y="2523932"/>
                  <a:ext cx="655734" cy="39865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High</a:t>
                  </a:r>
                  <a:endParaRPr lang="en-US" sz="2000" b="0" strike="noStrike" spc="-1" dirty="0">
                    <a:latin typeface="Arial"/>
                  </a:endParaRPr>
                </a:p>
              </p:txBody>
            </p:sp>
            <p:sp>
              <p:nvSpPr>
                <p:cNvPr id="45" name="Line 20">
                  <a:extLst>
                    <a:ext uri="{FF2B5EF4-FFF2-40B4-BE49-F238E27FC236}">
                      <a16:creationId xmlns:a16="http://schemas.microsoft.com/office/drawing/2014/main" id="{E7E8C4E2-18A5-4376-9DD9-7AF9E7BDEBF1}"/>
                    </a:ext>
                  </a:extLst>
                </p:cNvPr>
                <p:cNvSpPr/>
                <p:nvPr/>
              </p:nvSpPr>
              <p:spPr>
                <a:xfrm flipH="1">
                  <a:off x="2668371" y="2745291"/>
                  <a:ext cx="232937" cy="0"/>
                </a:xfrm>
                <a:prstGeom prst="line">
                  <a:avLst/>
                </a:prstGeom>
                <a:ln w="28440"/>
              </p:spPr>
              <p:style>
                <a:lnRef idx="1">
                  <a:schemeClr val="dk1"/>
                </a:lnRef>
                <a:fillRef idx="0">
                  <a:schemeClr val="dk1"/>
                </a:fillRef>
                <a:effectRef idx="0">
                  <a:schemeClr val="dk1"/>
                </a:effectRef>
                <a:fontRef idx="minor"/>
              </p:style>
            </p:sp>
            <p:sp>
              <p:nvSpPr>
                <p:cNvPr id="46" name="CustomShape 17">
                  <a:extLst>
                    <a:ext uri="{FF2B5EF4-FFF2-40B4-BE49-F238E27FC236}">
                      <a16:creationId xmlns:a16="http://schemas.microsoft.com/office/drawing/2014/main" id="{A941466A-9E9B-4B3F-9C36-A032DE2790E9}"/>
                    </a:ext>
                  </a:extLst>
                </p:cNvPr>
                <p:cNvSpPr/>
                <p:nvPr/>
              </p:nvSpPr>
              <p:spPr>
                <a:xfrm>
                  <a:off x="5476487" y="5319920"/>
                  <a:ext cx="136880" cy="102436"/>
                </a:xfrm>
                <a:prstGeom prst="ellipse">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47" name="CustomShape 16">
                  <a:extLst>
                    <a:ext uri="{FF2B5EF4-FFF2-40B4-BE49-F238E27FC236}">
                      <a16:creationId xmlns:a16="http://schemas.microsoft.com/office/drawing/2014/main" id="{C1C7231A-7A8E-41AC-B8B5-E90CDF622FD2}"/>
                    </a:ext>
                  </a:extLst>
                </p:cNvPr>
                <p:cNvSpPr/>
                <p:nvPr/>
              </p:nvSpPr>
              <p:spPr>
                <a:xfrm>
                  <a:off x="5613367" y="4852784"/>
                  <a:ext cx="165870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altLang="zh-CN" sz="2800" b="0" strike="noStrike" spc="-1" dirty="0">
                      <a:solidFill>
                        <a:srgbClr val="000000"/>
                      </a:solidFill>
                      <a:latin typeface="Calibri"/>
                    </a:rPr>
                    <a:t>Codebook</a:t>
                  </a:r>
                  <a:endParaRPr lang="en-US" sz="2800" b="0" strike="noStrike" spc="-1" dirty="0">
                    <a:latin typeface="Arial"/>
                  </a:endParaRPr>
                </a:p>
              </p:txBody>
            </p:sp>
            <p:sp>
              <p:nvSpPr>
                <p:cNvPr id="48" name="CustomShape 18">
                  <a:extLst>
                    <a:ext uri="{FF2B5EF4-FFF2-40B4-BE49-F238E27FC236}">
                      <a16:creationId xmlns:a16="http://schemas.microsoft.com/office/drawing/2014/main" id="{E23361C0-D0A0-4BBF-B912-3658F271D69D}"/>
                    </a:ext>
                  </a:extLst>
                </p:cNvPr>
                <p:cNvSpPr/>
                <p:nvPr/>
              </p:nvSpPr>
              <p:spPr>
                <a:xfrm>
                  <a:off x="6442718" y="2982573"/>
                  <a:ext cx="136880" cy="102436"/>
                </a:xfrm>
                <a:prstGeom prst="ellipse">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49" name="CustomShape 19">
                  <a:extLst>
                    <a:ext uri="{FF2B5EF4-FFF2-40B4-BE49-F238E27FC236}">
                      <a16:creationId xmlns:a16="http://schemas.microsoft.com/office/drawing/2014/main" id="{CF3C16AA-7C5D-4420-BB35-0276F824D53B}"/>
                    </a:ext>
                  </a:extLst>
                </p:cNvPr>
                <p:cNvSpPr/>
                <p:nvPr/>
              </p:nvSpPr>
              <p:spPr>
                <a:xfrm>
                  <a:off x="6771711" y="2858320"/>
                  <a:ext cx="1475151" cy="67289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dirty="0">
                      <a:solidFill>
                        <a:srgbClr val="000000"/>
                      </a:solidFill>
                      <a:latin typeface="Calibri"/>
                    </a:rPr>
                    <a:t>Explicit </a:t>
                  </a:r>
                  <a:endParaRPr lang="en-US" sz="2800" b="0" strike="noStrike" spc="-1" dirty="0">
                    <a:latin typeface="Arial"/>
                  </a:endParaRPr>
                </a:p>
                <a:p>
                  <a:pPr>
                    <a:lnSpc>
                      <a:spcPct val="100000"/>
                    </a:lnSpc>
                  </a:pPr>
                  <a:r>
                    <a:rPr lang="en-US" sz="2800" b="0" strike="noStrike" spc="-1" dirty="0">
                      <a:solidFill>
                        <a:srgbClr val="000000"/>
                      </a:solidFill>
                      <a:latin typeface="Calibri"/>
                    </a:rPr>
                    <a:t>Feedback</a:t>
                  </a:r>
                  <a:endParaRPr lang="en-US" sz="2800" b="0" strike="noStrike" spc="-1" dirty="0">
                    <a:latin typeface="Arial"/>
                  </a:endParaRPr>
                </a:p>
              </p:txBody>
            </p:sp>
          </p:grpSp>
        </p:grpSp>
        <p:grpSp>
          <p:nvGrpSpPr>
            <p:cNvPr id="25" name="组合 24">
              <a:extLst>
                <a:ext uri="{FF2B5EF4-FFF2-40B4-BE49-F238E27FC236}">
                  <a16:creationId xmlns:a16="http://schemas.microsoft.com/office/drawing/2014/main" id="{80893AC4-B278-4FB7-AC85-779176988A87}"/>
                </a:ext>
              </a:extLst>
            </p:cNvPr>
            <p:cNvGrpSpPr/>
            <p:nvPr/>
          </p:nvGrpSpPr>
          <p:grpSpPr>
            <a:xfrm>
              <a:off x="3353046" y="2617131"/>
              <a:ext cx="909936" cy="573054"/>
              <a:chOff x="3353046" y="2617131"/>
              <a:chExt cx="909936" cy="573054"/>
            </a:xfrm>
          </p:grpSpPr>
          <p:sp>
            <p:nvSpPr>
              <p:cNvPr id="32" name="CustomShape 17">
                <a:extLst>
                  <a:ext uri="{FF2B5EF4-FFF2-40B4-BE49-F238E27FC236}">
                    <a16:creationId xmlns:a16="http://schemas.microsoft.com/office/drawing/2014/main" id="{71AA484F-C7EE-4501-8DF7-F5AE9E325D6E}"/>
                  </a:ext>
                </a:extLst>
              </p:cNvPr>
              <p:cNvSpPr/>
              <p:nvPr/>
            </p:nvSpPr>
            <p:spPr>
              <a:xfrm>
                <a:off x="3353046" y="3046079"/>
                <a:ext cx="103520" cy="895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33" name="CustomShape 16">
                <a:extLst>
                  <a:ext uri="{FF2B5EF4-FFF2-40B4-BE49-F238E27FC236}">
                    <a16:creationId xmlns:a16="http://schemas.microsoft.com/office/drawing/2014/main" id="{3995484A-1B16-4FB5-9680-5CBB2451FC94}"/>
                  </a:ext>
                </a:extLst>
              </p:cNvPr>
              <p:cNvSpPr/>
              <p:nvPr/>
            </p:nvSpPr>
            <p:spPr>
              <a:xfrm>
                <a:off x="3456566" y="2617131"/>
                <a:ext cx="806416" cy="57305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C00000"/>
                    </a:solidFill>
                    <a:latin typeface="Calibri"/>
                  </a:rPr>
                  <a:t>FIRE</a:t>
                </a:r>
                <a:endParaRPr lang="en-US" sz="2800" b="0" strike="noStrike" spc="-1" dirty="0">
                  <a:solidFill>
                    <a:srgbClr val="C00000"/>
                  </a:solidFill>
                  <a:latin typeface="Arial"/>
                </a:endParaRPr>
              </a:p>
            </p:txBody>
          </p:sp>
        </p:grpSp>
        <p:grpSp>
          <p:nvGrpSpPr>
            <p:cNvPr id="26" name="组合 25">
              <a:extLst>
                <a:ext uri="{FF2B5EF4-FFF2-40B4-BE49-F238E27FC236}">
                  <a16:creationId xmlns:a16="http://schemas.microsoft.com/office/drawing/2014/main" id="{572AC751-D794-49A7-A5EC-71A31A59C048}"/>
                </a:ext>
              </a:extLst>
            </p:cNvPr>
            <p:cNvGrpSpPr/>
            <p:nvPr/>
          </p:nvGrpSpPr>
          <p:grpSpPr>
            <a:xfrm>
              <a:off x="3348701" y="3564541"/>
              <a:ext cx="1010926" cy="521766"/>
              <a:chOff x="3071511" y="3608408"/>
              <a:chExt cx="1010926" cy="521766"/>
            </a:xfrm>
          </p:grpSpPr>
          <p:sp>
            <p:nvSpPr>
              <p:cNvPr id="30" name="CustomShape 17">
                <a:extLst>
                  <a:ext uri="{FF2B5EF4-FFF2-40B4-BE49-F238E27FC236}">
                    <a16:creationId xmlns:a16="http://schemas.microsoft.com/office/drawing/2014/main" id="{A17C5721-3C3F-43B4-9B39-EC0F156768F5}"/>
                  </a:ext>
                </a:extLst>
              </p:cNvPr>
              <p:cNvSpPr/>
              <p:nvPr/>
            </p:nvSpPr>
            <p:spPr>
              <a:xfrm>
                <a:off x="3071511" y="3998965"/>
                <a:ext cx="103520" cy="815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1" name="CustomShape 16">
                <a:extLst>
                  <a:ext uri="{FF2B5EF4-FFF2-40B4-BE49-F238E27FC236}">
                    <a16:creationId xmlns:a16="http://schemas.microsoft.com/office/drawing/2014/main" id="{05B11D9D-D42D-404A-B25D-425609AA5A24}"/>
                  </a:ext>
                </a:extLst>
              </p:cNvPr>
              <p:cNvSpPr/>
              <p:nvPr/>
            </p:nvSpPr>
            <p:spPr>
              <a:xfrm>
                <a:off x="3175031" y="3608408"/>
                <a:ext cx="907406"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latin typeface="Calibri"/>
                  </a:rPr>
                  <a:t>R2F2</a:t>
                </a:r>
                <a:endParaRPr lang="en-US" sz="2800" b="0" strike="noStrike" spc="-1" dirty="0">
                  <a:latin typeface="Arial"/>
                </a:endParaRPr>
              </a:p>
            </p:txBody>
          </p:sp>
        </p:grpSp>
        <p:grpSp>
          <p:nvGrpSpPr>
            <p:cNvPr id="27" name="组合 26">
              <a:extLst>
                <a:ext uri="{FF2B5EF4-FFF2-40B4-BE49-F238E27FC236}">
                  <a16:creationId xmlns:a16="http://schemas.microsoft.com/office/drawing/2014/main" id="{C4806BB2-08D2-4D7C-8C12-2D2F807E2470}"/>
                </a:ext>
              </a:extLst>
            </p:cNvPr>
            <p:cNvGrpSpPr/>
            <p:nvPr/>
          </p:nvGrpSpPr>
          <p:grpSpPr>
            <a:xfrm>
              <a:off x="3348701" y="4035560"/>
              <a:ext cx="1288116" cy="521766"/>
              <a:chOff x="3071511" y="3998965"/>
              <a:chExt cx="1288116" cy="521766"/>
            </a:xfrm>
          </p:grpSpPr>
          <p:sp>
            <p:nvSpPr>
              <p:cNvPr id="28" name="CustomShape 17">
                <a:extLst>
                  <a:ext uri="{FF2B5EF4-FFF2-40B4-BE49-F238E27FC236}">
                    <a16:creationId xmlns:a16="http://schemas.microsoft.com/office/drawing/2014/main" id="{CBBD212D-58D2-4455-AAD9-E7FD9ADF67E5}"/>
                  </a:ext>
                </a:extLst>
              </p:cNvPr>
              <p:cNvSpPr/>
              <p:nvPr/>
            </p:nvSpPr>
            <p:spPr>
              <a:xfrm>
                <a:off x="3071511" y="4389522"/>
                <a:ext cx="103520" cy="815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9" name="CustomShape 16">
                <a:extLst>
                  <a:ext uri="{FF2B5EF4-FFF2-40B4-BE49-F238E27FC236}">
                    <a16:creationId xmlns:a16="http://schemas.microsoft.com/office/drawing/2014/main" id="{1BCBC7F2-7E35-4577-B61A-3E2ACAF2FB7A}"/>
                  </a:ext>
                </a:extLst>
              </p:cNvPr>
              <p:cNvSpPr/>
              <p:nvPr/>
            </p:nvSpPr>
            <p:spPr>
              <a:xfrm>
                <a:off x="3175031" y="3998965"/>
                <a:ext cx="1184596"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latin typeface="Calibri"/>
                  </a:rPr>
                  <a:t>OptML</a:t>
                </a:r>
                <a:endParaRPr lang="en-US" sz="2800" b="0" strike="noStrike" spc="-1" dirty="0">
                  <a:latin typeface="Arial"/>
                </a:endParaRPr>
              </a:p>
            </p:txBody>
          </p:sp>
        </p:grpSp>
      </p:grpSp>
      <p:sp>
        <p:nvSpPr>
          <p:cNvPr id="51" name="文本框 50">
            <a:extLst>
              <a:ext uri="{FF2B5EF4-FFF2-40B4-BE49-F238E27FC236}">
                <a16:creationId xmlns:a16="http://schemas.microsoft.com/office/drawing/2014/main" id="{D2F088C4-9371-4129-BBFC-E0E93110EF05}"/>
              </a:ext>
            </a:extLst>
          </p:cNvPr>
          <p:cNvSpPr txBox="1"/>
          <p:nvPr/>
        </p:nvSpPr>
        <p:spPr>
          <a:xfrm>
            <a:off x="510997" y="1080788"/>
            <a:ext cx="10188587"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a:t>Downlink Channel Prediction</a:t>
            </a:r>
            <a:r>
              <a:rPr lang="en-US" altLang="zh-CN" sz="2400" dirty="0"/>
              <a:t>: R2-F2 (SIGCOMM 2016), OptML (MobiCom 2019), FNN(2016), ICC 2019, IEEE Access 2019, ACSSC 2019, … </a:t>
            </a:r>
          </a:p>
        </p:txBody>
      </p:sp>
    </p:spTree>
    <p:extLst>
      <p:ext uri="{BB962C8B-B14F-4D97-AF65-F5344CB8AC3E}">
        <p14:creationId xmlns:p14="http://schemas.microsoft.com/office/powerpoint/2010/main" val="2955310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A9D8B63-E1E6-4412-A1C5-85280A9CF034}"/>
              </a:ext>
            </a:extLst>
          </p:cNvPr>
          <p:cNvSpPr>
            <a:spLocks noGrp="1"/>
          </p:cNvSpPr>
          <p:nvPr>
            <p:ph type="sldNum" sz="quarter" idx="12"/>
          </p:nvPr>
        </p:nvSpPr>
        <p:spPr/>
        <p:txBody>
          <a:bodyPr/>
          <a:lstStyle/>
          <a:p>
            <a:fld id="{0FF6C132-0A87-4A25-A3C6-BECAB87B3610}" type="slidenum">
              <a:rPr lang="zh-CN" altLang="en-US" smtClean="0"/>
              <a:t>54</a:t>
            </a:fld>
            <a:endParaRPr lang="zh-CN" altLang="en-US"/>
          </a:p>
        </p:txBody>
      </p:sp>
      <p:sp>
        <p:nvSpPr>
          <p:cNvPr id="4" name="文本框 3">
            <a:extLst>
              <a:ext uri="{FF2B5EF4-FFF2-40B4-BE49-F238E27FC236}">
                <a16:creationId xmlns:a16="http://schemas.microsoft.com/office/drawing/2014/main" id="{71A49887-8563-4A51-B092-03E0A9339BCB}"/>
              </a:ext>
            </a:extLst>
          </p:cNvPr>
          <p:cNvSpPr txBox="1"/>
          <p:nvPr/>
        </p:nvSpPr>
        <p:spPr>
          <a:xfrm>
            <a:off x="254647" y="126651"/>
            <a:ext cx="3491084" cy="769441"/>
          </a:xfrm>
          <a:prstGeom prst="rect">
            <a:avLst/>
          </a:prstGeom>
          <a:noFill/>
        </p:spPr>
        <p:txBody>
          <a:bodyPr wrap="none" rtlCol="0">
            <a:spAutoFit/>
          </a:bodyPr>
          <a:lstStyle/>
          <a:p>
            <a:r>
              <a:rPr lang="en-US" altLang="zh-CN" sz="4400" dirty="0"/>
              <a:t>Related Works</a:t>
            </a:r>
            <a:endParaRPr lang="zh-CN" altLang="en-US" sz="4400" dirty="0"/>
          </a:p>
        </p:txBody>
      </p:sp>
      <p:sp>
        <p:nvSpPr>
          <p:cNvPr id="5" name="文本框 4">
            <a:extLst>
              <a:ext uri="{FF2B5EF4-FFF2-40B4-BE49-F238E27FC236}">
                <a16:creationId xmlns:a16="http://schemas.microsoft.com/office/drawing/2014/main" id="{2EA061A1-3F5E-4072-A489-B578335CF89A}"/>
              </a:ext>
            </a:extLst>
          </p:cNvPr>
          <p:cNvSpPr txBox="1"/>
          <p:nvPr/>
        </p:nvSpPr>
        <p:spPr>
          <a:xfrm>
            <a:off x="493772" y="2290888"/>
            <a:ext cx="4378416"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a:t>Machine Learning in Wireless Systems</a:t>
            </a:r>
            <a:r>
              <a:rPr lang="en-US" altLang="zh-CN" sz="2400" dirty="0"/>
              <a:t>: Indoor positioning (Mobicom 2020, ICCE 2018), MIMO systems(ITA 2018, TWC 2019), MAC protocol design (NSDI 2020, ICE2T 2017), human sensing (CVPR 2018, SIGCOMM 2018), …</a:t>
            </a:r>
          </a:p>
        </p:txBody>
      </p:sp>
      <p:grpSp>
        <p:nvGrpSpPr>
          <p:cNvPr id="23" name="组合 22">
            <a:extLst>
              <a:ext uri="{FF2B5EF4-FFF2-40B4-BE49-F238E27FC236}">
                <a16:creationId xmlns:a16="http://schemas.microsoft.com/office/drawing/2014/main" id="{B5C7A5D7-75D9-439E-AF4D-BC65BD4FF86B}"/>
              </a:ext>
            </a:extLst>
          </p:cNvPr>
          <p:cNvGrpSpPr/>
          <p:nvPr/>
        </p:nvGrpSpPr>
        <p:grpSpPr>
          <a:xfrm>
            <a:off x="5195821" y="2290888"/>
            <a:ext cx="6502407" cy="3921279"/>
            <a:chOff x="1391361" y="1593129"/>
            <a:chExt cx="7528012" cy="4423574"/>
          </a:xfrm>
        </p:grpSpPr>
        <p:grpSp>
          <p:nvGrpSpPr>
            <p:cNvPr id="24" name="组合 23">
              <a:extLst>
                <a:ext uri="{FF2B5EF4-FFF2-40B4-BE49-F238E27FC236}">
                  <a16:creationId xmlns:a16="http://schemas.microsoft.com/office/drawing/2014/main" id="{E6DA604F-9DE6-4F97-9396-52B1F2FDF9D4}"/>
                </a:ext>
              </a:extLst>
            </p:cNvPr>
            <p:cNvGrpSpPr/>
            <p:nvPr/>
          </p:nvGrpSpPr>
          <p:grpSpPr>
            <a:xfrm>
              <a:off x="1391361" y="1593129"/>
              <a:ext cx="7528012" cy="4423574"/>
              <a:chOff x="170588" y="1848516"/>
              <a:chExt cx="9953923" cy="5062101"/>
            </a:xfrm>
          </p:grpSpPr>
          <p:sp>
            <p:nvSpPr>
              <p:cNvPr id="34" name="CustomShape 4">
                <a:extLst>
                  <a:ext uri="{FF2B5EF4-FFF2-40B4-BE49-F238E27FC236}">
                    <a16:creationId xmlns:a16="http://schemas.microsoft.com/office/drawing/2014/main" id="{91309441-D841-4610-9A8C-5FAD87962C76}"/>
                  </a:ext>
                </a:extLst>
              </p:cNvPr>
              <p:cNvSpPr/>
              <p:nvPr/>
            </p:nvSpPr>
            <p:spPr>
              <a:xfrm>
                <a:off x="170588" y="1848516"/>
                <a:ext cx="2261358" cy="51694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dirty="0">
                    <a:solidFill>
                      <a:srgbClr val="000000"/>
                    </a:solidFill>
                    <a:latin typeface="Calibri"/>
                  </a:rPr>
                  <a:t>Throughput</a:t>
                </a:r>
                <a:endParaRPr lang="en-US" sz="2400" b="0" i="1" strike="noStrike" spc="-1" dirty="0">
                  <a:latin typeface="Arial"/>
                </a:endParaRPr>
              </a:p>
            </p:txBody>
          </p:sp>
          <p:cxnSp>
            <p:nvCxnSpPr>
              <p:cNvPr id="35" name="直接箭头连接符 34">
                <a:extLst>
                  <a:ext uri="{FF2B5EF4-FFF2-40B4-BE49-F238E27FC236}">
                    <a16:creationId xmlns:a16="http://schemas.microsoft.com/office/drawing/2014/main" id="{074C4E46-9893-4F2E-AC13-BAC7B371B1DF}"/>
                  </a:ext>
                </a:extLst>
              </p:cNvPr>
              <p:cNvCxnSpPr>
                <a:cxnSpLocks/>
              </p:cNvCxnSpPr>
              <p:nvPr/>
            </p:nvCxnSpPr>
            <p:spPr>
              <a:xfrm flipH="1" flipV="1">
                <a:off x="2802171" y="2109399"/>
                <a:ext cx="18309" cy="4163468"/>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grpSp>
            <p:nvGrpSpPr>
              <p:cNvPr id="36" name="组合 35">
                <a:extLst>
                  <a:ext uri="{FF2B5EF4-FFF2-40B4-BE49-F238E27FC236}">
                    <a16:creationId xmlns:a16="http://schemas.microsoft.com/office/drawing/2014/main" id="{5871AED1-B23E-4CB6-9C01-F77A4A77C78B}"/>
                  </a:ext>
                </a:extLst>
              </p:cNvPr>
              <p:cNvGrpSpPr/>
              <p:nvPr/>
            </p:nvGrpSpPr>
            <p:grpSpPr>
              <a:xfrm>
                <a:off x="1830984" y="2523932"/>
                <a:ext cx="8293527" cy="4386685"/>
                <a:chOff x="1830984" y="2523932"/>
                <a:chExt cx="8293527" cy="4386685"/>
              </a:xfrm>
            </p:grpSpPr>
            <p:sp>
              <p:nvSpPr>
                <p:cNvPr id="37" name="CustomShape 5">
                  <a:extLst>
                    <a:ext uri="{FF2B5EF4-FFF2-40B4-BE49-F238E27FC236}">
                      <a16:creationId xmlns:a16="http://schemas.microsoft.com/office/drawing/2014/main" id="{3E8AE7B7-3FEC-4E63-8CC7-30BBDD7DA728}"/>
                    </a:ext>
                  </a:extLst>
                </p:cNvPr>
                <p:cNvSpPr/>
                <p:nvPr/>
              </p:nvSpPr>
              <p:spPr>
                <a:xfrm>
                  <a:off x="7985345" y="6316516"/>
                  <a:ext cx="2139166" cy="59410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dirty="0">
                      <a:solidFill>
                        <a:srgbClr val="000000"/>
                      </a:solidFill>
                      <a:latin typeface="Calibri"/>
                    </a:rPr>
                    <a:t>Overhead</a:t>
                  </a:r>
                  <a:endParaRPr lang="en-US" sz="2400" b="0" i="1" strike="noStrike" spc="-1" dirty="0">
                    <a:latin typeface="Arial"/>
                  </a:endParaRPr>
                </a:p>
              </p:txBody>
            </p:sp>
            <p:sp>
              <p:nvSpPr>
                <p:cNvPr id="38" name="CustomShape 6">
                  <a:extLst>
                    <a:ext uri="{FF2B5EF4-FFF2-40B4-BE49-F238E27FC236}">
                      <a16:creationId xmlns:a16="http://schemas.microsoft.com/office/drawing/2014/main" id="{EA34AC66-BDD3-43D7-96C0-2524C1BC1685}"/>
                    </a:ext>
                  </a:extLst>
                </p:cNvPr>
                <p:cNvSpPr/>
                <p:nvPr/>
              </p:nvSpPr>
              <p:spPr>
                <a:xfrm>
                  <a:off x="6542784" y="6112437"/>
                  <a:ext cx="655734"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High</a:t>
                  </a:r>
                  <a:endParaRPr lang="en-US" sz="2000" b="0" strike="noStrike" spc="-1" dirty="0">
                    <a:latin typeface="Arial"/>
                  </a:endParaRPr>
                </a:p>
              </p:txBody>
            </p:sp>
            <p:sp>
              <p:nvSpPr>
                <p:cNvPr id="39" name="CustomShape 8">
                  <a:extLst>
                    <a:ext uri="{FF2B5EF4-FFF2-40B4-BE49-F238E27FC236}">
                      <a16:creationId xmlns:a16="http://schemas.microsoft.com/office/drawing/2014/main" id="{115DA906-2DCB-4CC0-8AA3-B45B7EEDA494}"/>
                    </a:ext>
                  </a:extLst>
                </p:cNvPr>
                <p:cNvSpPr/>
                <p:nvPr/>
              </p:nvSpPr>
              <p:spPr>
                <a:xfrm>
                  <a:off x="2821239" y="6146251"/>
                  <a:ext cx="646116"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Zero</a:t>
                  </a:r>
                  <a:endParaRPr lang="en-US" sz="2000" b="0" strike="noStrike" spc="-1" dirty="0">
                    <a:latin typeface="Arial"/>
                  </a:endParaRPr>
                </a:p>
              </p:txBody>
            </p:sp>
            <p:sp>
              <p:nvSpPr>
                <p:cNvPr id="40" name="Line 21">
                  <a:extLst>
                    <a:ext uri="{FF2B5EF4-FFF2-40B4-BE49-F238E27FC236}">
                      <a16:creationId xmlns:a16="http://schemas.microsoft.com/office/drawing/2014/main" id="{0C2FFE2D-84C5-4047-BACD-F0A2C1E8A448}"/>
                    </a:ext>
                  </a:extLst>
                </p:cNvPr>
                <p:cNvSpPr/>
                <p:nvPr/>
              </p:nvSpPr>
              <p:spPr>
                <a:xfrm flipV="1">
                  <a:off x="7230586" y="6051080"/>
                  <a:ext cx="0" cy="161228"/>
                </a:xfrm>
                <a:prstGeom prst="line">
                  <a:avLst/>
                </a:prstGeom>
                <a:ln w="28440"/>
              </p:spPr>
              <p:style>
                <a:lnRef idx="1">
                  <a:schemeClr val="dk1"/>
                </a:lnRef>
                <a:fillRef idx="0">
                  <a:schemeClr val="dk1"/>
                </a:fillRef>
                <a:effectRef idx="0">
                  <a:schemeClr val="dk1"/>
                </a:effectRef>
                <a:fontRef idx="minor"/>
              </p:style>
            </p:sp>
            <p:cxnSp>
              <p:nvCxnSpPr>
                <p:cNvPr id="41" name="直接箭头连接符 40">
                  <a:extLst>
                    <a:ext uri="{FF2B5EF4-FFF2-40B4-BE49-F238E27FC236}">
                      <a16:creationId xmlns:a16="http://schemas.microsoft.com/office/drawing/2014/main" id="{CF5B70EE-B1B8-4FD5-BDB1-E142F0605B33}"/>
                    </a:ext>
                  </a:extLst>
                </p:cNvPr>
                <p:cNvCxnSpPr>
                  <a:cxnSpLocks/>
                </p:cNvCxnSpPr>
                <p:nvPr/>
              </p:nvCxnSpPr>
              <p:spPr>
                <a:xfrm>
                  <a:off x="2594134" y="6120468"/>
                  <a:ext cx="6136856"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42" name="Line 21">
                  <a:extLst>
                    <a:ext uri="{FF2B5EF4-FFF2-40B4-BE49-F238E27FC236}">
                      <a16:creationId xmlns:a16="http://schemas.microsoft.com/office/drawing/2014/main" id="{BCFA6BF5-082A-4065-A432-3CFE216C7F25}"/>
                    </a:ext>
                  </a:extLst>
                </p:cNvPr>
                <p:cNvSpPr/>
                <p:nvPr/>
              </p:nvSpPr>
              <p:spPr>
                <a:xfrm flipV="1">
                  <a:off x="2821239" y="6031823"/>
                  <a:ext cx="0" cy="161228"/>
                </a:xfrm>
                <a:prstGeom prst="line">
                  <a:avLst/>
                </a:prstGeom>
                <a:ln w="28440"/>
              </p:spPr>
              <p:style>
                <a:lnRef idx="1">
                  <a:schemeClr val="dk1"/>
                </a:lnRef>
                <a:fillRef idx="0">
                  <a:schemeClr val="dk1"/>
                </a:fillRef>
                <a:effectRef idx="0">
                  <a:schemeClr val="dk1"/>
                </a:effectRef>
                <a:fontRef idx="minor"/>
              </p:style>
            </p:sp>
            <p:sp>
              <p:nvSpPr>
                <p:cNvPr id="43" name="CustomShape 7">
                  <a:extLst>
                    <a:ext uri="{FF2B5EF4-FFF2-40B4-BE49-F238E27FC236}">
                      <a16:creationId xmlns:a16="http://schemas.microsoft.com/office/drawing/2014/main" id="{C1C8889E-6418-459E-90C5-7FD5FE40923F}"/>
                    </a:ext>
                  </a:extLst>
                </p:cNvPr>
                <p:cNvSpPr/>
                <p:nvPr/>
              </p:nvSpPr>
              <p:spPr>
                <a:xfrm>
                  <a:off x="1872714" y="5993724"/>
                  <a:ext cx="605143" cy="39865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Low</a:t>
                  </a:r>
                  <a:endParaRPr lang="en-US" sz="2000" b="0" strike="noStrike" spc="-1" dirty="0">
                    <a:latin typeface="Arial"/>
                  </a:endParaRPr>
                </a:p>
              </p:txBody>
            </p:sp>
            <p:sp>
              <p:nvSpPr>
                <p:cNvPr id="44" name="CustomShape 9">
                  <a:extLst>
                    <a:ext uri="{FF2B5EF4-FFF2-40B4-BE49-F238E27FC236}">
                      <a16:creationId xmlns:a16="http://schemas.microsoft.com/office/drawing/2014/main" id="{1A7FEF8B-8432-47A3-8FDA-0E288114CB6A}"/>
                    </a:ext>
                  </a:extLst>
                </p:cNvPr>
                <p:cNvSpPr/>
                <p:nvPr/>
              </p:nvSpPr>
              <p:spPr>
                <a:xfrm>
                  <a:off x="1830984" y="2523932"/>
                  <a:ext cx="655734" cy="39865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dirty="0">
                      <a:solidFill>
                        <a:srgbClr val="000000"/>
                      </a:solidFill>
                      <a:latin typeface="Calibri"/>
                    </a:rPr>
                    <a:t>High</a:t>
                  </a:r>
                  <a:endParaRPr lang="en-US" sz="2000" b="0" strike="noStrike" spc="-1" dirty="0">
                    <a:latin typeface="Arial"/>
                  </a:endParaRPr>
                </a:p>
              </p:txBody>
            </p:sp>
            <p:sp>
              <p:nvSpPr>
                <p:cNvPr id="45" name="Line 20">
                  <a:extLst>
                    <a:ext uri="{FF2B5EF4-FFF2-40B4-BE49-F238E27FC236}">
                      <a16:creationId xmlns:a16="http://schemas.microsoft.com/office/drawing/2014/main" id="{E7E8C4E2-18A5-4376-9DD9-7AF9E7BDEBF1}"/>
                    </a:ext>
                  </a:extLst>
                </p:cNvPr>
                <p:cNvSpPr/>
                <p:nvPr/>
              </p:nvSpPr>
              <p:spPr>
                <a:xfrm flipH="1">
                  <a:off x="2668371" y="2745291"/>
                  <a:ext cx="232937" cy="0"/>
                </a:xfrm>
                <a:prstGeom prst="line">
                  <a:avLst/>
                </a:prstGeom>
                <a:ln w="28440"/>
              </p:spPr>
              <p:style>
                <a:lnRef idx="1">
                  <a:schemeClr val="dk1"/>
                </a:lnRef>
                <a:fillRef idx="0">
                  <a:schemeClr val="dk1"/>
                </a:fillRef>
                <a:effectRef idx="0">
                  <a:schemeClr val="dk1"/>
                </a:effectRef>
                <a:fontRef idx="minor"/>
              </p:style>
            </p:sp>
            <p:sp>
              <p:nvSpPr>
                <p:cNvPr id="46" name="CustomShape 17">
                  <a:extLst>
                    <a:ext uri="{FF2B5EF4-FFF2-40B4-BE49-F238E27FC236}">
                      <a16:creationId xmlns:a16="http://schemas.microsoft.com/office/drawing/2014/main" id="{A941466A-9E9B-4B3F-9C36-A032DE2790E9}"/>
                    </a:ext>
                  </a:extLst>
                </p:cNvPr>
                <p:cNvSpPr/>
                <p:nvPr/>
              </p:nvSpPr>
              <p:spPr>
                <a:xfrm>
                  <a:off x="5476487" y="5319920"/>
                  <a:ext cx="136880" cy="102436"/>
                </a:xfrm>
                <a:prstGeom prst="ellipse">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47" name="CustomShape 16">
                  <a:extLst>
                    <a:ext uri="{FF2B5EF4-FFF2-40B4-BE49-F238E27FC236}">
                      <a16:creationId xmlns:a16="http://schemas.microsoft.com/office/drawing/2014/main" id="{C1C7231A-7A8E-41AC-B8B5-E90CDF622FD2}"/>
                    </a:ext>
                  </a:extLst>
                </p:cNvPr>
                <p:cNvSpPr/>
                <p:nvPr/>
              </p:nvSpPr>
              <p:spPr>
                <a:xfrm>
                  <a:off x="5613367" y="4852784"/>
                  <a:ext cx="1658701"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altLang="zh-CN" sz="2800" b="0" strike="noStrike" spc="-1" dirty="0">
                      <a:solidFill>
                        <a:srgbClr val="000000"/>
                      </a:solidFill>
                      <a:latin typeface="Calibri"/>
                    </a:rPr>
                    <a:t>Codebook</a:t>
                  </a:r>
                  <a:endParaRPr lang="en-US" sz="2800" b="0" strike="noStrike" spc="-1" dirty="0">
                    <a:latin typeface="Arial"/>
                  </a:endParaRPr>
                </a:p>
              </p:txBody>
            </p:sp>
            <p:sp>
              <p:nvSpPr>
                <p:cNvPr id="48" name="CustomShape 18">
                  <a:extLst>
                    <a:ext uri="{FF2B5EF4-FFF2-40B4-BE49-F238E27FC236}">
                      <a16:creationId xmlns:a16="http://schemas.microsoft.com/office/drawing/2014/main" id="{E23361C0-D0A0-4BBF-B912-3658F271D69D}"/>
                    </a:ext>
                  </a:extLst>
                </p:cNvPr>
                <p:cNvSpPr/>
                <p:nvPr/>
              </p:nvSpPr>
              <p:spPr>
                <a:xfrm>
                  <a:off x="6442718" y="2982573"/>
                  <a:ext cx="136880" cy="102436"/>
                </a:xfrm>
                <a:prstGeom prst="ellipse">
                  <a:avLst/>
                </a:prstGeom>
                <a:solidFill>
                  <a:schemeClr val="tx1"/>
                </a:solidFill>
                <a:ln/>
              </p:spPr>
              <p:style>
                <a:lnRef idx="2">
                  <a:schemeClr val="accent1">
                    <a:shade val="50000"/>
                  </a:schemeClr>
                </a:lnRef>
                <a:fillRef idx="1">
                  <a:schemeClr val="accent1"/>
                </a:fillRef>
                <a:effectRef idx="0">
                  <a:schemeClr val="accent1"/>
                </a:effectRef>
                <a:fontRef idx="minor"/>
              </p:style>
            </p:sp>
            <p:sp>
              <p:nvSpPr>
                <p:cNvPr id="49" name="CustomShape 19">
                  <a:extLst>
                    <a:ext uri="{FF2B5EF4-FFF2-40B4-BE49-F238E27FC236}">
                      <a16:creationId xmlns:a16="http://schemas.microsoft.com/office/drawing/2014/main" id="{CF3C16AA-7C5D-4420-BB35-0276F824D53B}"/>
                    </a:ext>
                  </a:extLst>
                </p:cNvPr>
                <p:cNvSpPr/>
                <p:nvPr/>
              </p:nvSpPr>
              <p:spPr>
                <a:xfrm>
                  <a:off x="6771711" y="2858320"/>
                  <a:ext cx="1475151" cy="67289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b="0" strike="noStrike" spc="-1" dirty="0">
                      <a:solidFill>
                        <a:srgbClr val="000000"/>
                      </a:solidFill>
                      <a:latin typeface="Calibri"/>
                    </a:rPr>
                    <a:t>Explicit </a:t>
                  </a:r>
                  <a:endParaRPr lang="en-US" sz="2800" b="0" strike="noStrike" spc="-1" dirty="0">
                    <a:latin typeface="Arial"/>
                  </a:endParaRPr>
                </a:p>
                <a:p>
                  <a:pPr>
                    <a:lnSpc>
                      <a:spcPct val="100000"/>
                    </a:lnSpc>
                  </a:pPr>
                  <a:r>
                    <a:rPr lang="en-US" sz="2800" b="0" strike="noStrike" spc="-1" dirty="0">
                      <a:solidFill>
                        <a:srgbClr val="000000"/>
                      </a:solidFill>
                      <a:latin typeface="Calibri"/>
                    </a:rPr>
                    <a:t>Feedback</a:t>
                  </a:r>
                  <a:endParaRPr lang="en-US" sz="2800" b="0" strike="noStrike" spc="-1" dirty="0">
                    <a:latin typeface="Arial"/>
                  </a:endParaRPr>
                </a:p>
              </p:txBody>
            </p:sp>
          </p:grpSp>
        </p:grpSp>
        <p:grpSp>
          <p:nvGrpSpPr>
            <p:cNvPr id="25" name="组合 24">
              <a:extLst>
                <a:ext uri="{FF2B5EF4-FFF2-40B4-BE49-F238E27FC236}">
                  <a16:creationId xmlns:a16="http://schemas.microsoft.com/office/drawing/2014/main" id="{80893AC4-B278-4FB7-AC85-779176988A87}"/>
                </a:ext>
              </a:extLst>
            </p:cNvPr>
            <p:cNvGrpSpPr/>
            <p:nvPr/>
          </p:nvGrpSpPr>
          <p:grpSpPr>
            <a:xfrm>
              <a:off x="3353046" y="2617131"/>
              <a:ext cx="909936" cy="573054"/>
              <a:chOff x="3353046" y="2617131"/>
              <a:chExt cx="909936" cy="573054"/>
            </a:xfrm>
          </p:grpSpPr>
          <p:sp>
            <p:nvSpPr>
              <p:cNvPr id="32" name="CustomShape 17">
                <a:extLst>
                  <a:ext uri="{FF2B5EF4-FFF2-40B4-BE49-F238E27FC236}">
                    <a16:creationId xmlns:a16="http://schemas.microsoft.com/office/drawing/2014/main" id="{71AA484F-C7EE-4501-8DF7-F5AE9E325D6E}"/>
                  </a:ext>
                </a:extLst>
              </p:cNvPr>
              <p:cNvSpPr/>
              <p:nvPr/>
            </p:nvSpPr>
            <p:spPr>
              <a:xfrm>
                <a:off x="3353046" y="3046079"/>
                <a:ext cx="103520" cy="895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33" name="CustomShape 16">
                <a:extLst>
                  <a:ext uri="{FF2B5EF4-FFF2-40B4-BE49-F238E27FC236}">
                    <a16:creationId xmlns:a16="http://schemas.microsoft.com/office/drawing/2014/main" id="{3995484A-1B16-4FB5-9680-5CBB2451FC94}"/>
                  </a:ext>
                </a:extLst>
              </p:cNvPr>
              <p:cNvSpPr/>
              <p:nvPr/>
            </p:nvSpPr>
            <p:spPr>
              <a:xfrm>
                <a:off x="3456566" y="2617131"/>
                <a:ext cx="806416" cy="573054"/>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solidFill>
                      <a:srgbClr val="C00000"/>
                    </a:solidFill>
                    <a:latin typeface="Calibri"/>
                  </a:rPr>
                  <a:t>FIRE</a:t>
                </a:r>
                <a:endParaRPr lang="en-US" sz="2800" b="0" strike="noStrike" spc="-1" dirty="0">
                  <a:solidFill>
                    <a:srgbClr val="C00000"/>
                  </a:solidFill>
                  <a:latin typeface="Arial"/>
                </a:endParaRPr>
              </a:p>
            </p:txBody>
          </p:sp>
        </p:grpSp>
        <p:grpSp>
          <p:nvGrpSpPr>
            <p:cNvPr id="26" name="组合 25">
              <a:extLst>
                <a:ext uri="{FF2B5EF4-FFF2-40B4-BE49-F238E27FC236}">
                  <a16:creationId xmlns:a16="http://schemas.microsoft.com/office/drawing/2014/main" id="{572AC751-D794-49A7-A5EC-71A31A59C048}"/>
                </a:ext>
              </a:extLst>
            </p:cNvPr>
            <p:cNvGrpSpPr/>
            <p:nvPr/>
          </p:nvGrpSpPr>
          <p:grpSpPr>
            <a:xfrm>
              <a:off x="3348701" y="3564541"/>
              <a:ext cx="1010926" cy="521766"/>
              <a:chOff x="3071511" y="3608408"/>
              <a:chExt cx="1010926" cy="521766"/>
            </a:xfrm>
          </p:grpSpPr>
          <p:sp>
            <p:nvSpPr>
              <p:cNvPr id="30" name="CustomShape 17">
                <a:extLst>
                  <a:ext uri="{FF2B5EF4-FFF2-40B4-BE49-F238E27FC236}">
                    <a16:creationId xmlns:a16="http://schemas.microsoft.com/office/drawing/2014/main" id="{A17C5721-3C3F-43B4-9B39-EC0F156768F5}"/>
                  </a:ext>
                </a:extLst>
              </p:cNvPr>
              <p:cNvSpPr/>
              <p:nvPr/>
            </p:nvSpPr>
            <p:spPr>
              <a:xfrm>
                <a:off x="3071511" y="3998965"/>
                <a:ext cx="103520" cy="815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1" name="CustomShape 16">
                <a:extLst>
                  <a:ext uri="{FF2B5EF4-FFF2-40B4-BE49-F238E27FC236}">
                    <a16:creationId xmlns:a16="http://schemas.microsoft.com/office/drawing/2014/main" id="{05B11D9D-D42D-404A-B25D-425609AA5A24}"/>
                  </a:ext>
                </a:extLst>
              </p:cNvPr>
              <p:cNvSpPr/>
              <p:nvPr/>
            </p:nvSpPr>
            <p:spPr>
              <a:xfrm>
                <a:off x="3175031" y="3608408"/>
                <a:ext cx="907406"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latin typeface="Calibri"/>
                  </a:rPr>
                  <a:t>R2F2</a:t>
                </a:r>
                <a:endParaRPr lang="en-US" sz="2800" b="0" strike="noStrike" spc="-1" dirty="0">
                  <a:latin typeface="Arial"/>
                </a:endParaRPr>
              </a:p>
            </p:txBody>
          </p:sp>
        </p:grpSp>
        <p:grpSp>
          <p:nvGrpSpPr>
            <p:cNvPr id="27" name="组合 26">
              <a:extLst>
                <a:ext uri="{FF2B5EF4-FFF2-40B4-BE49-F238E27FC236}">
                  <a16:creationId xmlns:a16="http://schemas.microsoft.com/office/drawing/2014/main" id="{C4806BB2-08D2-4D7C-8C12-2D2F807E2470}"/>
                </a:ext>
              </a:extLst>
            </p:cNvPr>
            <p:cNvGrpSpPr/>
            <p:nvPr/>
          </p:nvGrpSpPr>
          <p:grpSpPr>
            <a:xfrm>
              <a:off x="3348701" y="4035560"/>
              <a:ext cx="1288116" cy="521766"/>
              <a:chOff x="3071511" y="3998965"/>
              <a:chExt cx="1288116" cy="521766"/>
            </a:xfrm>
          </p:grpSpPr>
          <p:sp>
            <p:nvSpPr>
              <p:cNvPr id="28" name="CustomShape 17">
                <a:extLst>
                  <a:ext uri="{FF2B5EF4-FFF2-40B4-BE49-F238E27FC236}">
                    <a16:creationId xmlns:a16="http://schemas.microsoft.com/office/drawing/2014/main" id="{CBBD212D-58D2-4455-AAD9-E7FD9ADF67E5}"/>
                  </a:ext>
                </a:extLst>
              </p:cNvPr>
              <p:cNvSpPr/>
              <p:nvPr/>
            </p:nvSpPr>
            <p:spPr>
              <a:xfrm>
                <a:off x="3071511" y="4389522"/>
                <a:ext cx="103520" cy="815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9" name="CustomShape 16">
                <a:extLst>
                  <a:ext uri="{FF2B5EF4-FFF2-40B4-BE49-F238E27FC236}">
                    <a16:creationId xmlns:a16="http://schemas.microsoft.com/office/drawing/2014/main" id="{1BCBC7F2-7E35-4577-B61A-3E2ACAF2FB7A}"/>
                  </a:ext>
                </a:extLst>
              </p:cNvPr>
              <p:cNvSpPr/>
              <p:nvPr/>
            </p:nvSpPr>
            <p:spPr>
              <a:xfrm>
                <a:off x="3175031" y="3998965"/>
                <a:ext cx="1184596" cy="521766"/>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800" spc="-1" dirty="0">
                    <a:latin typeface="Calibri"/>
                  </a:rPr>
                  <a:t>OptML</a:t>
                </a:r>
                <a:endParaRPr lang="en-US" sz="2800" b="0" strike="noStrike" spc="-1" dirty="0">
                  <a:latin typeface="Arial"/>
                </a:endParaRPr>
              </a:p>
            </p:txBody>
          </p:sp>
        </p:grpSp>
      </p:grpSp>
      <p:sp>
        <p:nvSpPr>
          <p:cNvPr id="51" name="文本框 50">
            <a:extLst>
              <a:ext uri="{FF2B5EF4-FFF2-40B4-BE49-F238E27FC236}">
                <a16:creationId xmlns:a16="http://schemas.microsoft.com/office/drawing/2014/main" id="{D2F088C4-9371-4129-BBFC-E0E93110EF05}"/>
              </a:ext>
            </a:extLst>
          </p:cNvPr>
          <p:cNvSpPr txBox="1"/>
          <p:nvPr/>
        </p:nvSpPr>
        <p:spPr>
          <a:xfrm>
            <a:off x="510997" y="1080788"/>
            <a:ext cx="10188587" cy="83099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a:t>Downlink Channel Prediction</a:t>
            </a:r>
            <a:r>
              <a:rPr lang="en-US" altLang="zh-CN" sz="2400" dirty="0"/>
              <a:t>: R2-F2 (SIGCOMM 2016), OptML (MobiCom 2019), FNN(2016), ICC 2019, IEEE Access 2019, ACSSC 2019, … </a:t>
            </a:r>
          </a:p>
        </p:txBody>
      </p:sp>
    </p:spTree>
    <p:extLst>
      <p:ext uri="{BB962C8B-B14F-4D97-AF65-F5344CB8AC3E}">
        <p14:creationId xmlns:p14="http://schemas.microsoft.com/office/powerpoint/2010/main" val="2515951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95BA9A3-77E3-4D6E-AF48-AC09B7E824F2}"/>
              </a:ext>
            </a:extLst>
          </p:cNvPr>
          <p:cNvPicPr>
            <a:picLocks noChangeAspect="1"/>
          </p:cNvPicPr>
          <p:nvPr/>
        </p:nvPicPr>
        <p:blipFill>
          <a:blip r:embed="rId3"/>
          <a:stretch>
            <a:fillRect/>
          </a:stretch>
        </p:blipFill>
        <p:spPr>
          <a:xfrm>
            <a:off x="797541" y="957225"/>
            <a:ext cx="4275092" cy="2343856"/>
          </a:xfrm>
          <a:prstGeom prst="rect">
            <a:avLst/>
          </a:prstGeom>
        </p:spPr>
      </p:pic>
      <p:pic>
        <p:nvPicPr>
          <p:cNvPr id="9" name="图片 8">
            <a:extLst>
              <a:ext uri="{FF2B5EF4-FFF2-40B4-BE49-F238E27FC236}">
                <a16:creationId xmlns:a16="http://schemas.microsoft.com/office/drawing/2014/main" id="{7B455D1F-379D-42D8-B550-7F0490463DEC}"/>
              </a:ext>
            </a:extLst>
          </p:cNvPr>
          <p:cNvPicPr>
            <a:picLocks noChangeAspect="1"/>
          </p:cNvPicPr>
          <p:nvPr/>
        </p:nvPicPr>
        <p:blipFill>
          <a:blip r:embed="rId4"/>
          <a:stretch>
            <a:fillRect/>
          </a:stretch>
        </p:blipFill>
        <p:spPr>
          <a:xfrm>
            <a:off x="7251682" y="896092"/>
            <a:ext cx="4546841" cy="2402837"/>
          </a:xfrm>
          <a:prstGeom prst="rect">
            <a:avLst/>
          </a:prstGeom>
        </p:spPr>
      </p:pic>
      <p:pic>
        <p:nvPicPr>
          <p:cNvPr id="5" name="图片 4">
            <a:extLst>
              <a:ext uri="{FF2B5EF4-FFF2-40B4-BE49-F238E27FC236}">
                <a16:creationId xmlns:a16="http://schemas.microsoft.com/office/drawing/2014/main" id="{36DDCA61-5F97-4CB4-911F-2ECC7F7D7390}"/>
              </a:ext>
            </a:extLst>
          </p:cNvPr>
          <p:cNvPicPr>
            <a:picLocks noChangeAspect="1"/>
          </p:cNvPicPr>
          <p:nvPr/>
        </p:nvPicPr>
        <p:blipFill>
          <a:blip r:embed="rId5"/>
          <a:stretch>
            <a:fillRect/>
          </a:stretch>
        </p:blipFill>
        <p:spPr>
          <a:xfrm>
            <a:off x="629497" y="3757718"/>
            <a:ext cx="4815737" cy="2532721"/>
          </a:xfrm>
          <a:prstGeom prst="rect">
            <a:avLst/>
          </a:prstGeom>
        </p:spPr>
      </p:pic>
      <p:sp>
        <p:nvSpPr>
          <p:cNvPr id="4" name="文本框 3">
            <a:extLst>
              <a:ext uri="{FF2B5EF4-FFF2-40B4-BE49-F238E27FC236}">
                <a16:creationId xmlns:a16="http://schemas.microsoft.com/office/drawing/2014/main" id="{A2152297-706A-40EB-8990-635B09AB5F61}"/>
              </a:ext>
            </a:extLst>
          </p:cNvPr>
          <p:cNvSpPr txBox="1"/>
          <p:nvPr/>
        </p:nvSpPr>
        <p:spPr>
          <a:xfrm>
            <a:off x="254647" y="126651"/>
            <a:ext cx="2912977" cy="769441"/>
          </a:xfrm>
          <a:prstGeom prst="rect">
            <a:avLst/>
          </a:prstGeom>
          <a:noFill/>
        </p:spPr>
        <p:txBody>
          <a:bodyPr wrap="none" rtlCol="0">
            <a:spAutoFit/>
          </a:bodyPr>
          <a:lstStyle/>
          <a:p>
            <a:r>
              <a:rPr lang="en-US" altLang="zh-CN" sz="4400" dirty="0"/>
              <a:t>Conclusions</a:t>
            </a:r>
            <a:endParaRPr lang="zh-CN" altLang="en-US" sz="4400" dirty="0"/>
          </a:p>
        </p:txBody>
      </p:sp>
      <p:pic>
        <p:nvPicPr>
          <p:cNvPr id="14" name="图片 13">
            <a:extLst>
              <a:ext uri="{FF2B5EF4-FFF2-40B4-BE49-F238E27FC236}">
                <a16:creationId xmlns:a16="http://schemas.microsoft.com/office/drawing/2014/main" id="{2D4D290C-572C-4CD2-8DC8-2DB28F3C9DFA}"/>
              </a:ext>
            </a:extLst>
          </p:cNvPr>
          <p:cNvPicPr>
            <a:picLocks noChangeAspect="1"/>
          </p:cNvPicPr>
          <p:nvPr/>
        </p:nvPicPr>
        <p:blipFill>
          <a:blip r:embed="rId6"/>
          <a:stretch>
            <a:fillRect/>
          </a:stretch>
        </p:blipFill>
        <p:spPr>
          <a:xfrm>
            <a:off x="7251682" y="4012256"/>
            <a:ext cx="4102118" cy="2278183"/>
          </a:xfrm>
          <a:prstGeom prst="rect">
            <a:avLst/>
          </a:prstGeom>
        </p:spPr>
      </p:pic>
      <p:cxnSp>
        <p:nvCxnSpPr>
          <p:cNvPr id="19" name="直接连接符 18">
            <a:extLst>
              <a:ext uri="{FF2B5EF4-FFF2-40B4-BE49-F238E27FC236}">
                <a16:creationId xmlns:a16="http://schemas.microsoft.com/office/drawing/2014/main" id="{E8B2A556-D6E7-4BA8-ABB0-CA4057177081}"/>
              </a:ext>
            </a:extLst>
          </p:cNvPr>
          <p:cNvCxnSpPr>
            <a:cxnSpLocks/>
          </p:cNvCxnSpPr>
          <p:nvPr/>
        </p:nvCxnSpPr>
        <p:spPr>
          <a:xfrm>
            <a:off x="254647" y="3522306"/>
            <a:ext cx="4765222"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CC6B3651-7375-405F-B441-6AAA057E8970}"/>
              </a:ext>
            </a:extLst>
          </p:cNvPr>
          <p:cNvCxnSpPr/>
          <p:nvPr/>
        </p:nvCxnSpPr>
        <p:spPr>
          <a:xfrm>
            <a:off x="6966841" y="3555440"/>
            <a:ext cx="4765222"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C467DDB8-AA72-4C5E-80DC-3AAB4B3C904D}"/>
              </a:ext>
            </a:extLst>
          </p:cNvPr>
          <p:cNvCxnSpPr>
            <a:cxnSpLocks/>
          </p:cNvCxnSpPr>
          <p:nvPr/>
        </p:nvCxnSpPr>
        <p:spPr>
          <a:xfrm flipV="1">
            <a:off x="5993355" y="896933"/>
            <a:ext cx="0" cy="1715639"/>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B5ACC9E6-74D5-4176-9F00-990698A4F531}"/>
              </a:ext>
            </a:extLst>
          </p:cNvPr>
          <p:cNvCxnSpPr>
            <a:cxnSpLocks/>
          </p:cNvCxnSpPr>
          <p:nvPr/>
        </p:nvCxnSpPr>
        <p:spPr>
          <a:xfrm flipV="1">
            <a:off x="5993355" y="4432041"/>
            <a:ext cx="0" cy="1715639"/>
          </a:xfrm>
          <a:prstGeom prst="line">
            <a:avLst/>
          </a:prstGeom>
          <a:ln w="28575"/>
        </p:spPr>
        <p:style>
          <a:lnRef idx="1">
            <a:schemeClr val="dk1"/>
          </a:lnRef>
          <a:fillRef idx="0">
            <a:schemeClr val="dk1"/>
          </a:fillRef>
          <a:effectRef idx="0">
            <a:schemeClr val="dk1"/>
          </a:effectRef>
          <a:fontRef idx="minor">
            <a:schemeClr val="tx1"/>
          </a:fontRef>
        </p:style>
      </p:cxnSp>
      <p:sp>
        <p:nvSpPr>
          <p:cNvPr id="2" name="灯片编号占位符 1">
            <a:extLst>
              <a:ext uri="{FF2B5EF4-FFF2-40B4-BE49-F238E27FC236}">
                <a16:creationId xmlns:a16="http://schemas.microsoft.com/office/drawing/2014/main" id="{9BFF61D7-26DE-40C8-92FF-396E982C3367}"/>
              </a:ext>
            </a:extLst>
          </p:cNvPr>
          <p:cNvSpPr>
            <a:spLocks noGrp="1"/>
          </p:cNvSpPr>
          <p:nvPr>
            <p:ph type="sldNum" sz="quarter" idx="12"/>
          </p:nvPr>
        </p:nvSpPr>
        <p:spPr/>
        <p:txBody>
          <a:bodyPr/>
          <a:lstStyle/>
          <a:p>
            <a:fld id="{0FF6C132-0A87-4A25-A3C6-BECAB87B3610}" type="slidenum">
              <a:rPr lang="zh-CN" altLang="en-US" smtClean="0"/>
              <a:t>55</a:t>
            </a:fld>
            <a:endParaRPr lang="zh-CN" altLang="en-US"/>
          </a:p>
        </p:txBody>
      </p:sp>
    </p:spTree>
    <p:extLst>
      <p:ext uri="{BB962C8B-B14F-4D97-AF65-F5344CB8AC3E}">
        <p14:creationId xmlns:p14="http://schemas.microsoft.com/office/powerpoint/2010/main" val="135275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a:extLst>
              <a:ext uri="{FF2B5EF4-FFF2-40B4-BE49-F238E27FC236}">
                <a16:creationId xmlns:a16="http://schemas.microsoft.com/office/drawing/2014/main" id="{3B4D9E90-FBD7-4C23-96FC-4712C42222BA}"/>
              </a:ext>
            </a:extLst>
          </p:cNvPr>
          <p:cNvSpPr txBox="1"/>
          <p:nvPr/>
        </p:nvSpPr>
        <p:spPr>
          <a:xfrm>
            <a:off x="132768" y="433790"/>
            <a:ext cx="12027523" cy="584775"/>
          </a:xfrm>
          <a:prstGeom prst="rect">
            <a:avLst/>
          </a:prstGeom>
          <a:noFill/>
        </p:spPr>
        <p:txBody>
          <a:bodyPr wrap="none" rtlCol="0">
            <a:spAutoFit/>
          </a:bodyPr>
          <a:lstStyle/>
          <a:p>
            <a:r>
              <a:rPr lang="en-US" altLang="zh-CN" sz="3200"/>
              <a:t>Multi-antenna base station can support multiple clients simultaneously</a:t>
            </a:r>
            <a:endParaRPr lang="zh-CN" altLang="en-US" sz="3200"/>
          </a:p>
        </p:txBody>
      </p:sp>
      <p:grpSp>
        <p:nvGrpSpPr>
          <p:cNvPr id="3" name="Group 2">
            <a:extLst>
              <a:ext uri="{FF2B5EF4-FFF2-40B4-BE49-F238E27FC236}">
                <a16:creationId xmlns:a16="http://schemas.microsoft.com/office/drawing/2014/main" id="{D05E0E78-209A-CBF1-F1BA-E538FF6088C0}"/>
              </a:ext>
            </a:extLst>
          </p:cNvPr>
          <p:cNvGrpSpPr/>
          <p:nvPr/>
        </p:nvGrpSpPr>
        <p:grpSpPr>
          <a:xfrm>
            <a:off x="2281782" y="1698388"/>
            <a:ext cx="7628435" cy="4040547"/>
            <a:chOff x="755991" y="1876643"/>
            <a:chExt cx="7628435" cy="4040547"/>
          </a:xfrm>
        </p:grpSpPr>
        <p:sp>
          <p:nvSpPr>
            <p:cNvPr id="4107" name="椭圆 4106">
              <a:extLst>
                <a:ext uri="{FF2B5EF4-FFF2-40B4-BE49-F238E27FC236}">
                  <a16:creationId xmlns:a16="http://schemas.microsoft.com/office/drawing/2014/main" id="{EF70A75A-FBCF-4884-A3F6-3E3EF720C7A8}"/>
                </a:ext>
              </a:extLst>
            </p:cNvPr>
            <p:cNvSpPr/>
            <p:nvPr/>
          </p:nvSpPr>
          <p:spPr>
            <a:xfrm rot="21291707">
              <a:off x="2673937" y="2537067"/>
              <a:ext cx="4543919" cy="20932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AD5DBFAB-7289-4B18-9508-A59D3B15E5DF}"/>
                </a:ext>
              </a:extLst>
            </p:cNvPr>
            <p:cNvSpPr/>
            <p:nvPr/>
          </p:nvSpPr>
          <p:spPr>
            <a:xfrm rot="1205775">
              <a:off x="2569166" y="3478186"/>
              <a:ext cx="3558586" cy="2365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11A3C12-A0B0-41AE-AF81-456455E420F1}"/>
                </a:ext>
              </a:extLst>
            </p:cNvPr>
            <p:cNvSpPr/>
            <p:nvPr/>
          </p:nvSpPr>
          <p:spPr>
            <a:xfrm rot="2896237">
              <a:off x="2231772" y="3824750"/>
              <a:ext cx="2053191" cy="17748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a:extLst>
                <a:ext uri="{FF2B5EF4-FFF2-40B4-BE49-F238E27FC236}">
                  <a16:creationId xmlns:a16="http://schemas.microsoft.com/office/drawing/2014/main" id="{35BACA30-1A17-4CD3-AE1D-739601E6ADD4}"/>
                </a:ext>
              </a:extLst>
            </p:cNvPr>
            <p:cNvSpPr txBox="1"/>
            <p:nvPr/>
          </p:nvSpPr>
          <p:spPr>
            <a:xfrm>
              <a:off x="831997" y="5382867"/>
              <a:ext cx="1723292" cy="461665"/>
            </a:xfrm>
            <a:prstGeom prst="rect">
              <a:avLst/>
            </a:prstGeom>
            <a:noFill/>
          </p:spPr>
          <p:txBody>
            <a:bodyPr wrap="none" rtlCol="0">
              <a:spAutoFit/>
            </a:bodyPr>
            <a:lstStyle/>
            <a:p>
              <a:r>
                <a:rPr lang="en-US" altLang="zh-CN" sz="2400"/>
                <a:t>Base Station</a:t>
              </a:r>
              <a:endParaRPr lang="zh-CN" altLang="en-US" sz="2400"/>
            </a:p>
          </p:txBody>
        </p:sp>
        <p:sp>
          <p:nvSpPr>
            <p:cNvPr id="82" name="文本框 81">
              <a:extLst>
                <a:ext uri="{FF2B5EF4-FFF2-40B4-BE49-F238E27FC236}">
                  <a16:creationId xmlns:a16="http://schemas.microsoft.com/office/drawing/2014/main" id="{8295E727-D9C1-485F-9DD9-EEA44A52EA62}"/>
                </a:ext>
              </a:extLst>
            </p:cNvPr>
            <p:cNvSpPr txBox="1"/>
            <p:nvPr/>
          </p:nvSpPr>
          <p:spPr>
            <a:xfrm>
              <a:off x="5147935" y="5455525"/>
              <a:ext cx="1024961" cy="461665"/>
            </a:xfrm>
            <a:prstGeom prst="rect">
              <a:avLst/>
            </a:prstGeom>
            <a:noFill/>
          </p:spPr>
          <p:txBody>
            <a:bodyPr wrap="none" rtlCol="0">
              <a:spAutoFit/>
            </a:bodyPr>
            <a:lstStyle/>
            <a:p>
              <a:r>
                <a:rPr lang="en-US" altLang="zh-CN" sz="2400"/>
                <a:t>Clients</a:t>
              </a:r>
              <a:endParaRPr lang="zh-CN" altLang="en-US" sz="2400"/>
            </a:p>
          </p:txBody>
        </p:sp>
        <p:grpSp>
          <p:nvGrpSpPr>
            <p:cNvPr id="95" name="组合 94">
              <a:extLst>
                <a:ext uri="{FF2B5EF4-FFF2-40B4-BE49-F238E27FC236}">
                  <a16:creationId xmlns:a16="http://schemas.microsoft.com/office/drawing/2014/main" id="{19E6A51C-A6CC-4761-8D75-36CB68FE3FCD}"/>
                </a:ext>
              </a:extLst>
            </p:cNvPr>
            <p:cNvGrpSpPr/>
            <p:nvPr/>
          </p:nvGrpSpPr>
          <p:grpSpPr>
            <a:xfrm>
              <a:off x="7229234" y="1876643"/>
              <a:ext cx="1155192" cy="1103150"/>
              <a:chOff x="4733517" y="300409"/>
              <a:chExt cx="1949327" cy="1845941"/>
            </a:xfrm>
          </p:grpSpPr>
          <p:grpSp>
            <p:nvGrpSpPr>
              <p:cNvPr id="96" name="组合 95">
                <a:extLst>
                  <a:ext uri="{FF2B5EF4-FFF2-40B4-BE49-F238E27FC236}">
                    <a16:creationId xmlns:a16="http://schemas.microsoft.com/office/drawing/2014/main" id="{3EC422DE-E194-4855-A0CE-48B0D7488E5A}"/>
                  </a:ext>
                </a:extLst>
              </p:cNvPr>
              <p:cNvGrpSpPr/>
              <p:nvPr/>
            </p:nvGrpSpPr>
            <p:grpSpPr>
              <a:xfrm>
                <a:off x="4994748" y="458254"/>
                <a:ext cx="1688096" cy="1688096"/>
                <a:chOff x="4791546" y="615820"/>
                <a:chExt cx="1688096" cy="1688096"/>
              </a:xfrm>
            </p:grpSpPr>
            <p:sp>
              <p:nvSpPr>
                <p:cNvPr id="101" name="椭圆 100">
                  <a:extLst>
                    <a:ext uri="{FF2B5EF4-FFF2-40B4-BE49-F238E27FC236}">
                      <a16:creationId xmlns:a16="http://schemas.microsoft.com/office/drawing/2014/main" id="{F38DFBCA-4A5B-402C-AE5B-0C411F7602E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DD6D9C05-485C-43F0-A15E-83394E77CCF6}"/>
                    </a:ext>
                  </a:extLst>
                </p:cNvPr>
                <p:cNvGrpSpPr/>
                <p:nvPr/>
              </p:nvGrpSpPr>
              <p:grpSpPr>
                <a:xfrm>
                  <a:off x="4901194" y="736064"/>
                  <a:ext cx="1466614" cy="1466614"/>
                  <a:chOff x="4901194" y="736064"/>
                  <a:chExt cx="1466614" cy="1466614"/>
                </a:xfrm>
              </p:grpSpPr>
              <p:sp>
                <p:nvSpPr>
                  <p:cNvPr id="103" name="椭圆 102">
                    <a:extLst>
                      <a:ext uri="{FF2B5EF4-FFF2-40B4-BE49-F238E27FC236}">
                        <a16:creationId xmlns:a16="http://schemas.microsoft.com/office/drawing/2014/main" id="{FAA4580B-EF7C-4691-B915-35DCA9F9600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9">
                    <a:extLst>
                      <a:ext uri="{FF2B5EF4-FFF2-40B4-BE49-F238E27FC236}">
                        <a16:creationId xmlns:a16="http://schemas.microsoft.com/office/drawing/2014/main" id="{8784E6DE-E7BD-43C9-B759-F3E1E75186EF}"/>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97" name="组合 96">
                <a:extLst>
                  <a:ext uri="{FF2B5EF4-FFF2-40B4-BE49-F238E27FC236}">
                    <a16:creationId xmlns:a16="http://schemas.microsoft.com/office/drawing/2014/main" id="{AB1303EE-707F-435F-A136-DF6003FBC4F8}"/>
                  </a:ext>
                </a:extLst>
              </p:cNvPr>
              <p:cNvGrpSpPr/>
              <p:nvPr/>
            </p:nvGrpSpPr>
            <p:grpSpPr>
              <a:xfrm>
                <a:off x="4733517" y="300409"/>
                <a:ext cx="997955" cy="989414"/>
                <a:chOff x="3606948" y="508579"/>
                <a:chExt cx="769989" cy="763399"/>
              </a:xfrm>
            </p:grpSpPr>
            <p:sp>
              <p:nvSpPr>
                <p:cNvPr id="98" name="椭圆 97">
                  <a:extLst>
                    <a:ext uri="{FF2B5EF4-FFF2-40B4-BE49-F238E27FC236}">
                      <a16:creationId xmlns:a16="http://schemas.microsoft.com/office/drawing/2014/main" id="{CB7E893A-F972-4319-8E5B-48DC8CAE600E}"/>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0A0136E6-9436-40F6-AFDD-9B61A885390A}"/>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55FDF55-2C12-4D76-9ACF-0E4A2AB994A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a:extLst>
                <a:ext uri="{FF2B5EF4-FFF2-40B4-BE49-F238E27FC236}">
                  <a16:creationId xmlns:a16="http://schemas.microsoft.com/office/drawing/2014/main" id="{433E63EB-4FD1-4A30-8029-B30BA6422AC7}"/>
                </a:ext>
              </a:extLst>
            </p:cNvPr>
            <p:cNvGrpSpPr/>
            <p:nvPr/>
          </p:nvGrpSpPr>
          <p:grpSpPr>
            <a:xfrm>
              <a:off x="6061599" y="4179339"/>
              <a:ext cx="1155192" cy="1103150"/>
              <a:chOff x="4733517" y="300409"/>
              <a:chExt cx="1949327" cy="1845941"/>
            </a:xfrm>
          </p:grpSpPr>
          <p:grpSp>
            <p:nvGrpSpPr>
              <p:cNvPr id="106" name="组合 105">
                <a:extLst>
                  <a:ext uri="{FF2B5EF4-FFF2-40B4-BE49-F238E27FC236}">
                    <a16:creationId xmlns:a16="http://schemas.microsoft.com/office/drawing/2014/main" id="{525DAC63-4ACB-4FF5-81EE-E1176487A889}"/>
                  </a:ext>
                </a:extLst>
              </p:cNvPr>
              <p:cNvGrpSpPr/>
              <p:nvPr/>
            </p:nvGrpSpPr>
            <p:grpSpPr>
              <a:xfrm>
                <a:off x="4994748" y="458254"/>
                <a:ext cx="1688096" cy="1688096"/>
                <a:chOff x="4791546" y="615820"/>
                <a:chExt cx="1688096" cy="1688096"/>
              </a:xfrm>
            </p:grpSpPr>
            <p:sp>
              <p:nvSpPr>
                <p:cNvPr id="111" name="椭圆 110">
                  <a:extLst>
                    <a:ext uri="{FF2B5EF4-FFF2-40B4-BE49-F238E27FC236}">
                      <a16:creationId xmlns:a16="http://schemas.microsoft.com/office/drawing/2014/main" id="{6B4E93A7-3F1E-44BE-8032-7F32DBAC6C8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827C94DC-D497-4FB9-96AF-A82FF1184D34}"/>
                    </a:ext>
                  </a:extLst>
                </p:cNvPr>
                <p:cNvGrpSpPr/>
                <p:nvPr/>
              </p:nvGrpSpPr>
              <p:grpSpPr>
                <a:xfrm>
                  <a:off x="4901194" y="736064"/>
                  <a:ext cx="1466614" cy="1466614"/>
                  <a:chOff x="4901194" y="736064"/>
                  <a:chExt cx="1466614" cy="1466614"/>
                </a:xfrm>
              </p:grpSpPr>
              <p:sp>
                <p:nvSpPr>
                  <p:cNvPr id="113" name="椭圆 112">
                    <a:extLst>
                      <a:ext uri="{FF2B5EF4-FFF2-40B4-BE49-F238E27FC236}">
                        <a16:creationId xmlns:a16="http://schemas.microsoft.com/office/drawing/2014/main" id="{F264235B-A85B-4CD2-97FA-798A9018CAB5}"/>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9">
                    <a:extLst>
                      <a:ext uri="{FF2B5EF4-FFF2-40B4-BE49-F238E27FC236}">
                        <a16:creationId xmlns:a16="http://schemas.microsoft.com/office/drawing/2014/main" id="{CE9AE4E4-DF6C-4674-B665-D3EB47A1B3BB}"/>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7" name="组合 106">
                <a:extLst>
                  <a:ext uri="{FF2B5EF4-FFF2-40B4-BE49-F238E27FC236}">
                    <a16:creationId xmlns:a16="http://schemas.microsoft.com/office/drawing/2014/main" id="{FE36DF34-71E6-4758-BD0A-1CE1CB627673}"/>
                  </a:ext>
                </a:extLst>
              </p:cNvPr>
              <p:cNvGrpSpPr/>
              <p:nvPr/>
            </p:nvGrpSpPr>
            <p:grpSpPr>
              <a:xfrm>
                <a:off x="4733517" y="300409"/>
                <a:ext cx="997955" cy="989414"/>
                <a:chOff x="3606948" y="508579"/>
                <a:chExt cx="769989" cy="763399"/>
              </a:xfrm>
            </p:grpSpPr>
            <p:sp>
              <p:nvSpPr>
                <p:cNvPr id="108" name="椭圆 107">
                  <a:extLst>
                    <a:ext uri="{FF2B5EF4-FFF2-40B4-BE49-F238E27FC236}">
                      <a16:creationId xmlns:a16="http://schemas.microsoft.com/office/drawing/2014/main" id="{38D2B320-4F9D-48E3-B224-5B84D601782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106A434-C1F0-473C-ABF9-316631AD960C}"/>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A15C16D-5176-4B15-8C0F-BF44732D9DC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a:extLst>
                <a:ext uri="{FF2B5EF4-FFF2-40B4-BE49-F238E27FC236}">
                  <a16:creationId xmlns:a16="http://schemas.microsoft.com/office/drawing/2014/main" id="{D787A04C-8806-4D3C-A8EC-9E543C5FD12B}"/>
                </a:ext>
              </a:extLst>
            </p:cNvPr>
            <p:cNvGrpSpPr/>
            <p:nvPr/>
          </p:nvGrpSpPr>
          <p:grpSpPr>
            <a:xfrm>
              <a:off x="3933552" y="4510550"/>
              <a:ext cx="1155192" cy="1103150"/>
              <a:chOff x="4733517" y="300409"/>
              <a:chExt cx="1949327" cy="1845941"/>
            </a:xfrm>
          </p:grpSpPr>
          <p:grpSp>
            <p:nvGrpSpPr>
              <p:cNvPr id="116" name="组合 115">
                <a:extLst>
                  <a:ext uri="{FF2B5EF4-FFF2-40B4-BE49-F238E27FC236}">
                    <a16:creationId xmlns:a16="http://schemas.microsoft.com/office/drawing/2014/main" id="{41EBD00E-C555-4173-9987-F03956AD68E7}"/>
                  </a:ext>
                </a:extLst>
              </p:cNvPr>
              <p:cNvGrpSpPr/>
              <p:nvPr/>
            </p:nvGrpSpPr>
            <p:grpSpPr>
              <a:xfrm>
                <a:off x="4994748" y="458254"/>
                <a:ext cx="1688096" cy="1688096"/>
                <a:chOff x="4791546" y="615820"/>
                <a:chExt cx="1688096" cy="1688096"/>
              </a:xfrm>
            </p:grpSpPr>
            <p:sp>
              <p:nvSpPr>
                <p:cNvPr id="131" name="椭圆 130">
                  <a:extLst>
                    <a:ext uri="{FF2B5EF4-FFF2-40B4-BE49-F238E27FC236}">
                      <a16:creationId xmlns:a16="http://schemas.microsoft.com/office/drawing/2014/main" id="{68097B45-CB0D-4857-AB03-38350053CB42}"/>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a:extLst>
                    <a:ext uri="{FF2B5EF4-FFF2-40B4-BE49-F238E27FC236}">
                      <a16:creationId xmlns:a16="http://schemas.microsoft.com/office/drawing/2014/main" id="{45A59663-E37A-46E5-B3C2-6338B0AF376F}"/>
                    </a:ext>
                  </a:extLst>
                </p:cNvPr>
                <p:cNvGrpSpPr/>
                <p:nvPr/>
              </p:nvGrpSpPr>
              <p:grpSpPr>
                <a:xfrm>
                  <a:off x="4901194" y="736064"/>
                  <a:ext cx="1466614" cy="1466614"/>
                  <a:chOff x="4901194" y="736064"/>
                  <a:chExt cx="1466614" cy="1466614"/>
                </a:xfrm>
              </p:grpSpPr>
              <p:sp>
                <p:nvSpPr>
                  <p:cNvPr id="133" name="椭圆 132">
                    <a:extLst>
                      <a:ext uri="{FF2B5EF4-FFF2-40B4-BE49-F238E27FC236}">
                        <a16:creationId xmlns:a16="http://schemas.microsoft.com/office/drawing/2014/main" id="{571666DE-94CC-4A4D-A006-816F5C9FE5C7}"/>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Picture 9">
                    <a:extLst>
                      <a:ext uri="{FF2B5EF4-FFF2-40B4-BE49-F238E27FC236}">
                        <a16:creationId xmlns:a16="http://schemas.microsoft.com/office/drawing/2014/main" id="{61026DAF-FDA8-4830-A657-3F032F39E900}"/>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27" name="组合 126">
                <a:extLst>
                  <a:ext uri="{FF2B5EF4-FFF2-40B4-BE49-F238E27FC236}">
                    <a16:creationId xmlns:a16="http://schemas.microsoft.com/office/drawing/2014/main" id="{B88F6474-ABAE-47FB-AE7A-391715EA1702}"/>
                  </a:ext>
                </a:extLst>
              </p:cNvPr>
              <p:cNvGrpSpPr/>
              <p:nvPr/>
            </p:nvGrpSpPr>
            <p:grpSpPr>
              <a:xfrm>
                <a:off x="4733517" y="300409"/>
                <a:ext cx="997955" cy="989414"/>
                <a:chOff x="3606948" y="508579"/>
                <a:chExt cx="769989" cy="763399"/>
              </a:xfrm>
            </p:grpSpPr>
            <p:sp>
              <p:nvSpPr>
                <p:cNvPr id="128" name="椭圆 127">
                  <a:extLst>
                    <a:ext uri="{FF2B5EF4-FFF2-40B4-BE49-F238E27FC236}">
                      <a16:creationId xmlns:a16="http://schemas.microsoft.com/office/drawing/2014/main" id="{19AF8F40-BFF1-45BA-ACA7-B1E0E65A6A7B}"/>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7C90628-4521-477A-8E28-98FD20D98986}"/>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40B6F4BD-10A6-4333-BCBD-AD23D12C782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1" name="Picture 2">
              <a:extLst>
                <a:ext uri="{FF2B5EF4-FFF2-40B4-BE49-F238E27FC236}">
                  <a16:creationId xmlns:a16="http://schemas.microsoft.com/office/drawing/2014/main" id="{1DC9D1AB-77C4-4CEB-BD60-E90A13DF6EC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755991" y="1918085"/>
              <a:ext cx="1875305" cy="32018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灯片编号占位符 1">
            <a:extLst>
              <a:ext uri="{FF2B5EF4-FFF2-40B4-BE49-F238E27FC236}">
                <a16:creationId xmlns:a16="http://schemas.microsoft.com/office/drawing/2014/main" id="{35185B96-7F4F-47DE-8F4C-C8752E6EC5B7}"/>
              </a:ext>
            </a:extLst>
          </p:cNvPr>
          <p:cNvSpPr>
            <a:spLocks noGrp="1"/>
          </p:cNvSpPr>
          <p:nvPr>
            <p:ph type="sldNum" sz="quarter" idx="12"/>
          </p:nvPr>
        </p:nvSpPr>
        <p:spPr/>
        <p:txBody>
          <a:bodyPr/>
          <a:lstStyle/>
          <a:p>
            <a:fld id="{0FF6C132-0A87-4A25-A3C6-BECAB87B3610}" type="slidenum">
              <a:rPr lang="zh-CN" altLang="en-US" smtClean="0"/>
              <a:t>6</a:t>
            </a:fld>
            <a:endParaRPr lang="zh-CN" altLang="en-US"/>
          </a:p>
        </p:txBody>
      </p:sp>
      <p:sp>
        <p:nvSpPr>
          <p:cNvPr id="4" name="Title 3">
            <a:extLst>
              <a:ext uri="{FF2B5EF4-FFF2-40B4-BE49-F238E27FC236}">
                <a16:creationId xmlns:a16="http://schemas.microsoft.com/office/drawing/2014/main" id="{D6BF4AD3-2B37-954A-7956-D9957B6B2E97}"/>
              </a:ext>
            </a:extLst>
          </p:cNvPr>
          <p:cNvSpPr txBox="1">
            <a:spLocks/>
          </p:cNvSpPr>
          <p:nvPr/>
        </p:nvSpPr>
        <p:spPr>
          <a:xfrm>
            <a:off x="640597" y="4396534"/>
            <a:ext cx="10910806" cy="1376348"/>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3600" dirty="0">
                <a:solidFill>
                  <a:schemeClr val="bg1"/>
                </a:solidFill>
              </a:rPr>
              <a:t>But needs to know the channel </a:t>
            </a:r>
            <a:r>
              <a:rPr lang="en-US" altLang="zh-CN" sz="3600" dirty="0">
                <a:solidFill>
                  <a:schemeClr val="bg1"/>
                </a:solidFill>
              </a:rPr>
              <a:t>values</a:t>
            </a:r>
            <a:r>
              <a:rPr lang="en-US" sz="3600" dirty="0">
                <a:solidFill>
                  <a:schemeClr val="bg1"/>
                </a:solidFill>
              </a:rPr>
              <a:t> to each client!</a:t>
            </a:r>
          </a:p>
        </p:txBody>
      </p:sp>
    </p:spTree>
    <p:extLst>
      <p:ext uri="{BB962C8B-B14F-4D97-AF65-F5344CB8AC3E}">
        <p14:creationId xmlns:p14="http://schemas.microsoft.com/office/powerpoint/2010/main" val="25034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5E0E78-209A-CBF1-F1BA-E538FF6088C0}"/>
              </a:ext>
            </a:extLst>
          </p:cNvPr>
          <p:cNvGrpSpPr/>
          <p:nvPr/>
        </p:nvGrpSpPr>
        <p:grpSpPr>
          <a:xfrm>
            <a:off x="2281782" y="1698388"/>
            <a:ext cx="7628435" cy="4198721"/>
            <a:chOff x="755991" y="1876643"/>
            <a:chExt cx="7628435" cy="4198721"/>
          </a:xfrm>
        </p:grpSpPr>
        <p:sp>
          <p:nvSpPr>
            <p:cNvPr id="4107" name="椭圆 4106">
              <a:extLst>
                <a:ext uri="{FF2B5EF4-FFF2-40B4-BE49-F238E27FC236}">
                  <a16:creationId xmlns:a16="http://schemas.microsoft.com/office/drawing/2014/main" id="{EF70A75A-FBCF-4884-A3F6-3E3EF720C7A8}"/>
                </a:ext>
              </a:extLst>
            </p:cNvPr>
            <p:cNvSpPr/>
            <p:nvPr/>
          </p:nvSpPr>
          <p:spPr>
            <a:xfrm rot="21291707">
              <a:off x="2673937" y="2537067"/>
              <a:ext cx="4543919" cy="20932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AD5DBFAB-7289-4B18-9508-A59D3B15E5DF}"/>
                </a:ext>
              </a:extLst>
            </p:cNvPr>
            <p:cNvSpPr/>
            <p:nvPr/>
          </p:nvSpPr>
          <p:spPr>
            <a:xfrm rot="1205775">
              <a:off x="2569166" y="3478186"/>
              <a:ext cx="3558586" cy="2365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11A3C12-A0B0-41AE-AF81-456455E420F1}"/>
                </a:ext>
              </a:extLst>
            </p:cNvPr>
            <p:cNvSpPr/>
            <p:nvPr/>
          </p:nvSpPr>
          <p:spPr>
            <a:xfrm rot="2896237">
              <a:off x="2231772" y="3824750"/>
              <a:ext cx="2053191" cy="17748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a:extLst>
                <a:ext uri="{FF2B5EF4-FFF2-40B4-BE49-F238E27FC236}">
                  <a16:creationId xmlns:a16="http://schemas.microsoft.com/office/drawing/2014/main" id="{35BACA30-1A17-4CD3-AE1D-739601E6ADD4}"/>
                </a:ext>
              </a:extLst>
            </p:cNvPr>
            <p:cNvSpPr txBox="1"/>
            <p:nvPr/>
          </p:nvSpPr>
          <p:spPr>
            <a:xfrm>
              <a:off x="831997" y="5382867"/>
              <a:ext cx="1723292" cy="461665"/>
            </a:xfrm>
            <a:prstGeom prst="rect">
              <a:avLst/>
            </a:prstGeom>
            <a:noFill/>
          </p:spPr>
          <p:txBody>
            <a:bodyPr wrap="none" rtlCol="0">
              <a:spAutoFit/>
            </a:bodyPr>
            <a:lstStyle/>
            <a:p>
              <a:r>
                <a:rPr lang="en-US" altLang="zh-CN" sz="2400"/>
                <a:t>Base Station</a:t>
              </a:r>
              <a:endParaRPr lang="zh-CN" altLang="en-US" sz="2400"/>
            </a:p>
          </p:txBody>
        </p:sp>
        <p:sp>
          <p:nvSpPr>
            <p:cNvPr id="82" name="文本框 81">
              <a:extLst>
                <a:ext uri="{FF2B5EF4-FFF2-40B4-BE49-F238E27FC236}">
                  <a16:creationId xmlns:a16="http://schemas.microsoft.com/office/drawing/2014/main" id="{8295E727-D9C1-485F-9DD9-EEA44A52EA62}"/>
                </a:ext>
              </a:extLst>
            </p:cNvPr>
            <p:cNvSpPr txBox="1"/>
            <p:nvPr/>
          </p:nvSpPr>
          <p:spPr>
            <a:xfrm>
              <a:off x="5140095" y="5613699"/>
              <a:ext cx="1024961" cy="461665"/>
            </a:xfrm>
            <a:prstGeom prst="rect">
              <a:avLst/>
            </a:prstGeom>
            <a:noFill/>
          </p:spPr>
          <p:txBody>
            <a:bodyPr wrap="none" rtlCol="0">
              <a:spAutoFit/>
            </a:bodyPr>
            <a:lstStyle/>
            <a:p>
              <a:r>
                <a:rPr lang="en-US" altLang="zh-CN" sz="2400"/>
                <a:t>Clients</a:t>
              </a:r>
              <a:endParaRPr lang="zh-CN" altLang="en-US" sz="2400"/>
            </a:p>
          </p:txBody>
        </p:sp>
        <p:grpSp>
          <p:nvGrpSpPr>
            <p:cNvPr id="95" name="组合 94">
              <a:extLst>
                <a:ext uri="{FF2B5EF4-FFF2-40B4-BE49-F238E27FC236}">
                  <a16:creationId xmlns:a16="http://schemas.microsoft.com/office/drawing/2014/main" id="{19E6A51C-A6CC-4761-8D75-36CB68FE3FCD}"/>
                </a:ext>
              </a:extLst>
            </p:cNvPr>
            <p:cNvGrpSpPr/>
            <p:nvPr/>
          </p:nvGrpSpPr>
          <p:grpSpPr>
            <a:xfrm>
              <a:off x="7229234" y="1876643"/>
              <a:ext cx="1155192" cy="1103150"/>
              <a:chOff x="4733517" y="300409"/>
              <a:chExt cx="1949327" cy="1845941"/>
            </a:xfrm>
          </p:grpSpPr>
          <p:grpSp>
            <p:nvGrpSpPr>
              <p:cNvPr id="96" name="组合 95">
                <a:extLst>
                  <a:ext uri="{FF2B5EF4-FFF2-40B4-BE49-F238E27FC236}">
                    <a16:creationId xmlns:a16="http://schemas.microsoft.com/office/drawing/2014/main" id="{3EC422DE-E194-4855-A0CE-48B0D7488E5A}"/>
                  </a:ext>
                </a:extLst>
              </p:cNvPr>
              <p:cNvGrpSpPr/>
              <p:nvPr/>
            </p:nvGrpSpPr>
            <p:grpSpPr>
              <a:xfrm>
                <a:off x="4994748" y="458254"/>
                <a:ext cx="1688096" cy="1688096"/>
                <a:chOff x="4791546" y="615820"/>
                <a:chExt cx="1688096" cy="1688096"/>
              </a:xfrm>
            </p:grpSpPr>
            <p:sp>
              <p:nvSpPr>
                <p:cNvPr id="101" name="椭圆 100">
                  <a:extLst>
                    <a:ext uri="{FF2B5EF4-FFF2-40B4-BE49-F238E27FC236}">
                      <a16:creationId xmlns:a16="http://schemas.microsoft.com/office/drawing/2014/main" id="{F38DFBCA-4A5B-402C-AE5B-0C411F7602E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DD6D9C05-485C-43F0-A15E-83394E77CCF6}"/>
                    </a:ext>
                  </a:extLst>
                </p:cNvPr>
                <p:cNvGrpSpPr/>
                <p:nvPr/>
              </p:nvGrpSpPr>
              <p:grpSpPr>
                <a:xfrm>
                  <a:off x="4901194" y="736064"/>
                  <a:ext cx="1466614" cy="1466614"/>
                  <a:chOff x="4901194" y="736064"/>
                  <a:chExt cx="1466614" cy="1466614"/>
                </a:xfrm>
              </p:grpSpPr>
              <p:sp>
                <p:nvSpPr>
                  <p:cNvPr id="103" name="椭圆 102">
                    <a:extLst>
                      <a:ext uri="{FF2B5EF4-FFF2-40B4-BE49-F238E27FC236}">
                        <a16:creationId xmlns:a16="http://schemas.microsoft.com/office/drawing/2014/main" id="{FAA4580B-EF7C-4691-B915-35DCA9F9600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9">
                    <a:extLst>
                      <a:ext uri="{FF2B5EF4-FFF2-40B4-BE49-F238E27FC236}">
                        <a16:creationId xmlns:a16="http://schemas.microsoft.com/office/drawing/2014/main" id="{8784E6DE-E7BD-43C9-B759-F3E1E75186EF}"/>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97" name="组合 96">
                <a:extLst>
                  <a:ext uri="{FF2B5EF4-FFF2-40B4-BE49-F238E27FC236}">
                    <a16:creationId xmlns:a16="http://schemas.microsoft.com/office/drawing/2014/main" id="{AB1303EE-707F-435F-A136-DF6003FBC4F8}"/>
                  </a:ext>
                </a:extLst>
              </p:cNvPr>
              <p:cNvGrpSpPr/>
              <p:nvPr/>
            </p:nvGrpSpPr>
            <p:grpSpPr>
              <a:xfrm>
                <a:off x="4733517" y="300409"/>
                <a:ext cx="997955" cy="989414"/>
                <a:chOff x="3606948" y="508579"/>
                <a:chExt cx="769989" cy="763399"/>
              </a:xfrm>
            </p:grpSpPr>
            <p:sp>
              <p:nvSpPr>
                <p:cNvPr id="98" name="椭圆 97">
                  <a:extLst>
                    <a:ext uri="{FF2B5EF4-FFF2-40B4-BE49-F238E27FC236}">
                      <a16:creationId xmlns:a16="http://schemas.microsoft.com/office/drawing/2014/main" id="{CB7E893A-F972-4319-8E5B-48DC8CAE600E}"/>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0A0136E6-9436-40F6-AFDD-9B61A885390A}"/>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55FDF55-2C12-4D76-9ACF-0E4A2AB994A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a:extLst>
                <a:ext uri="{FF2B5EF4-FFF2-40B4-BE49-F238E27FC236}">
                  <a16:creationId xmlns:a16="http://schemas.microsoft.com/office/drawing/2014/main" id="{433E63EB-4FD1-4A30-8029-B30BA6422AC7}"/>
                </a:ext>
              </a:extLst>
            </p:cNvPr>
            <p:cNvGrpSpPr/>
            <p:nvPr/>
          </p:nvGrpSpPr>
          <p:grpSpPr>
            <a:xfrm>
              <a:off x="6061599" y="4179339"/>
              <a:ext cx="1155192" cy="1103150"/>
              <a:chOff x="4733517" y="300409"/>
              <a:chExt cx="1949327" cy="1845941"/>
            </a:xfrm>
          </p:grpSpPr>
          <p:grpSp>
            <p:nvGrpSpPr>
              <p:cNvPr id="106" name="组合 105">
                <a:extLst>
                  <a:ext uri="{FF2B5EF4-FFF2-40B4-BE49-F238E27FC236}">
                    <a16:creationId xmlns:a16="http://schemas.microsoft.com/office/drawing/2014/main" id="{525DAC63-4ACB-4FF5-81EE-E1176487A889}"/>
                  </a:ext>
                </a:extLst>
              </p:cNvPr>
              <p:cNvGrpSpPr/>
              <p:nvPr/>
            </p:nvGrpSpPr>
            <p:grpSpPr>
              <a:xfrm>
                <a:off x="4994748" y="458254"/>
                <a:ext cx="1688096" cy="1688096"/>
                <a:chOff x="4791546" y="615820"/>
                <a:chExt cx="1688096" cy="1688096"/>
              </a:xfrm>
            </p:grpSpPr>
            <p:sp>
              <p:nvSpPr>
                <p:cNvPr id="111" name="椭圆 110">
                  <a:extLst>
                    <a:ext uri="{FF2B5EF4-FFF2-40B4-BE49-F238E27FC236}">
                      <a16:creationId xmlns:a16="http://schemas.microsoft.com/office/drawing/2014/main" id="{6B4E93A7-3F1E-44BE-8032-7F32DBAC6C8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827C94DC-D497-4FB9-96AF-A82FF1184D34}"/>
                    </a:ext>
                  </a:extLst>
                </p:cNvPr>
                <p:cNvGrpSpPr/>
                <p:nvPr/>
              </p:nvGrpSpPr>
              <p:grpSpPr>
                <a:xfrm>
                  <a:off x="4901194" y="736064"/>
                  <a:ext cx="1466614" cy="1466614"/>
                  <a:chOff x="4901194" y="736064"/>
                  <a:chExt cx="1466614" cy="1466614"/>
                </a:xfrm>
              </p:grpSpPr>
              <p:sp>
                <p:nvSpPr>
                  <p:cNvPr id="113" name="椭圆 112">
                    <a:extLst>
                      <a:ext uri="{FF2B5EF4-FFF2-40B4-BE49-F238E27FC236}">
                        <a16:creationId xmlns:a16="http://schemas.microsoft.com/office/drawing/2014/main" id="{F264235B-A85B-4CD2-97FA-798A9018CAB5}"/>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9">
                    <a:extLst>
                      <a:ext uri="{FF2B5EF4-FFF2-40B4-BE49-F238E27FC236}">
                        <a16:creationId xmlns:a16="http://schemas.microsoft.com/office/drawing/2014/main" id="{CE9AE4E4-DF6C-4674-B665-D3EB47A1B3BB}"/>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7" name="组合 106">
                <a:extLst>
                  <a:ext uri="{FF2B5EF4-FFF2-40B4-BE49-F238E27FC236}">
                    <a16:creationId xmlns:a16="http://schemas.microsoft.com/office/drawing/2014/main" id="{FE36DF34-71E6-4758-BD0A-1CE1CB627673}"/>
                  </a:ext>
                </a:extLst>
              </p:cNvPr>
              <p:cNvGrpSpPr/>
              <p:nvPr/>
            </p:nvGrpSpPr>
            <p:grpSpPr>
              <a:xfrm>
                <a:off x="4733517" y="300409"/>
                <a:ext cx="997955" cy="989414"/>
                <a:chOff x="3606948" y="508579"/>
                <a:chExt cx="769989" cy="763399"/>
              </a:xfrm>
            </p:grpSpPr>
            <p:sp>
              <p:nvSpPr>
                <p:cNvPr id="108" name="椭圆 107">
                  <a:extLst>
                    <a:ext uri="{FF2B5EF4-FFF2-40B4-BE49-F238E27FC236}">
                      <a16:creationId xmlns:a16="http://schemas.microsoft.com/office/drawing/2014/main" id="{38D2B320-4F9D-48E3-B224-5B84D601782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106A434-C1F0-473C-ABF9-316631AD960C}"/>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A15C16D-5176-4B15-8C0F-BF44732D9DC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a:extLst>
                <a:ext uri="{FF2B5EF4-FFF2-40B4-BE49-F238E27FC236}">
                  <a16:creationId xmlns:a16="http://schemas.microsoft.com/office/drawing/2014/main" id="{D787A04C-8806-4D3C-A8EC-9E543C5FD12B}"/>
                </a:ext>
              </a:extLst>
            </p:cNvPr>
            <p:cNvGrpSpPr/>
            <p:nvPr/>
          </p:nvGrpSpPr>
          <p:grpSpPr>
            <a:xfrm>
              <a:off x="3933552" y="4510550"/>
              <a:ext cx="1155192" cy="1103150"/>
              <a:chOff x="4733517" y="300409"/>
              <a:chExt cx="1949327" cy="1845941"/>
            </a:xfrm>
          </p:grpSpPr>
          <p:grpSp>
            <p:nvGrpSpPr>
              <p:cNvPr id="116" name="组合 115">
                <a:extLst>
                  <a:ext uri="{FF2B5EF4-FFF2-40B4-BE49-F238E27FC236}">
                    <a16:creationId xmlns:a16="http://schemas.microsoft.com/office/drawing/2014/main" id="{41EBD00E-C555-4173-9987-F03956AD68E7}"/>
                  </a:ext>
                </a:extLst>
              </p:cNvPr>
              <p:cNvGrpSpPr/>
              <p:nvPr/>
            </p:nvGrpSpPr>
            <p:grpSpPr>
              <a:xfrm>
                <a:off x="4994748" y="458254"/>
                <a:ext cx="1688096" cy="1688096"/>
                <a:chOff x="4791546" y="615820"/>
                <a:chExt cx="1688096" cy="1688096"/>
              </a:xfrm>
            </p:grpSpPr>
            <p:sp>
              <p:nvSpPr>
                <p:cNvPr id="131" name="椭圆 130">
                  <a:extLst>
                    <a:ext uri="{FF2B5EF4-FFF2-40B4-BE49-F238E27FC236}">
                      <a16:creationId xmlns:a16="http://schemas.microsoft.com/office/drawing/2014/main" id="{68097B45-CB0D-4857-AB03-38350053CB42}"/>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a:extLst>
                    <a:ext uri="{FF2B5EF4-FFF2-40B4-BE49-F238E27FC236}">
                      <a16:creationId xmlns:a16="http://schemas.microsoft.com/office/drawing/2014/main" id="{45A59663-E37A-46E5-B3C2-6338B0AF376F}"/>
                    </a:ext>
                  </a:extLst>
                </p:cNvPr>
                <p:cNvGrpSpPr/>
                <p:nvPr/>
              </p:nvGrpSpPr>
              <p:grpSpPr>
                <a:xfrm>
                  <a:off x="4901194" y="736064"/>
                  <a:ext cx="1466614" cy="1466614"/>
                  <a:chOff x="4901194" y="736064"/>
                  <a:chExt cx="1466614" cy="1466614"/>
                </a:xfrm>
              </p:grpSpPr>
              <p:sp>
                <p:nvSpPr>
                  <p:cNvPr id="133" name="椭圆 132">
                    <a:extLst>
                      <a:ext uri="{FF2B5EF4-FFF2-40B4-BE49-F238E27FC236}">
                        <a16:creationId xmlns:a16="http://schemas.microsoft.com/office/drawing/2014/main" id="{571666DE-94CC-4A4D-A006-816F5C9FE5C7}"/>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Picture 9">
                    <a:extLst>
                      <a:ext uri="{FF2B5EF4-FFF2-40B4-BE49-F238E27FC236}">
                        <a16:creationId xmlns:a16="http://schemas.microsoft.com/office/drawing/2014/main" id="{61026DAF-FDA8-4830-A657-3F032F39E900}"/>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27" name="组合 126">
                <a:extLst>
                  <a:ext uri="{FF2B5EF4-FFF2-40B4-BE49-F238E27FC236}">
                    <a16:creationId xmlns:a16="http://schemas.microsoft.com/office/drawing/2014/main" id="{B88F6474-ABAE-47FB-AE7A-391715EA1702}"/>
                  </a:ext>
                </a:extLst>
              </p:cNvPr>
              <p:cNvGrpSpPr/>
              <p:nvPr/>
            </p:nvGrpSpPr>
            <p:grpSpPr>
              <a:xfrm>
                <a:off x="4733517" y="300409"/>
                <a:ext cx="997955" cy="989414"/>
                <a:chOff x="3606948" y="508579"/>
                <a:chExt cx="769989" cy="763399"/>
              </a:xfrm>
            </p:grpSpPr>
            <p:sp>
              <p:nvSpPr>
                <p:cNvPr id="128" name="椭圆 127">
                  <a:extLst>
                    <a:ext uri="{FF2B5EF4-FFF2-40B4-BE49-F238E27FC236}">
                      <a16:creationId xmlns:a16="http://schemas.microsoft.com/office/drawing/2014/main" id="{19AF8F40-BFF1-45BA-ACA7-B1E0E65A6A7B}"/>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7C90628-4521-477A-8E28-98FD20D98986}"/>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40B6F4BD-10A6-4333-BCBD-AD23D12C782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1" name="Picture 2">
              <a:extLst>
                <a:ext uri="{FF2B5EF4-FFF2-40B4-BE49-F238E27FC236}">
                  <a16:creationId xmlns:a16="http://schemas.microsoft.com/office/drawing/2014/main" id="{1DC9D1AB-77C4-4CEB-BD60-E90A13DF6EC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755991" y="1918085"/>
              <a:ext cx="1875305" cy="32018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灯片编号占位符 1">
            <a:extLst>
              <a:ext uri="{FF2B5EF4-FFF2-40B4-BE49-F238E27FC236}">
                <a16:creationId xmlns:a16="http://schemas.microsoft.com/office/drawing/2014/main" id="{35185B96-7F4F-47DE-8F4C-C8752E6EC5B7}"/>
              </a:ext>
            </a:extLst>
          </p:cNvPr>
          <p:cNvSpPr>
            <a:spLocks noGrp="1"/>
          </p:cNvSpPr>
          <p:nvPr>
            <p:ph type="sldNum" sz="quarter" idx="12"/>
          </p:nvPr>
        </p:nvSpPr>
        <p:spPr/>
        <p:txBody>
          <a:bodyPr/>
          <a:lstStyle/>
          <a:p>
            <a:fld id="{0FF6C132-0A87-4A25-A3C6-BECAB87B3610}" type="slidenum">
              <a:rPr lang="zh-CN" altLang="en-US" smtClean="0"/>
              <a:t>7</a:t>
            </a:fld>
            <a:endParaRPr lang="zh-CN" altLang="en-US"/>
          </a:p>
        </p:txBody>
      </p:sp>
      <p:sp>
        <p:nvSpPr>
          <p:cNvPr id="6" name="文本框 87">
            <a:extLst>
              <a:ext uri="{FF2B5EF4-FFF2-40B4-BE49-F238E27FC236}">
                <a16:creationId xmlns:a16="http://schemas.microsoft.com/office/drawing/2014/main" id="{7051C6DB-A1E5-9C8B-B428-90445E23832F}"/>
              </a:ext>
            </a:extLst>
          </p:cNvPr>
          <p:cNvSpPr txBox="1"/>
          <p:nvPr/>
        </p:nvSpPr>
        <p:spPr>
          <a:xfrm>
            <a:off x="723792" y="260836"/>
            <a:ext cx="10744416" cy="646331"/>
          </a:xfrm>
          <a:prstGeom prst="rect">
            <a:avLst/>
          </a:prstGeom>
          <a:noFill/>
        </p:spPr>
        <p:txBody>
          <a:bodyPr wrap="none" rtlCol="0">
            <a:spAutoFit/>
          </a:bodyPr>
          <a:lstStyle/>
          <a:p>
            <a:r>
              <a:rPr lang="en-US" altLang="zh-CN" sz="3600" dirty="0"/>
              <a:t>Base station needs to know the channel matrix to clients</a:t>
            </a:r>
            <a:endParaRPr lang="zh-CN" altLang="en-US" sz="3600" dirty="0"/>
          </a:p>
        </p:txBody>
      </p:sp>
      <p:sp>
        <p:nvSpPr>
          <p:cNvPr id="10" name="TextBox 9">
            <a:extLst>
              <a:ext uri="{FF2B5EF4-FFF2-40B4-BE49-F238E27FC236}">
                <a16:creationId xmlns:a16="http://schemas.microsoft.com/office/drawing/2014/main" id="{FB0127ED-9AC2-8493-8BAB-988E27B2D5B5}"/>
              </a:ext>
            </a:extLst>
          </p:cNvPr>
          <p:cNvSpPr txBox="1"/>
          <p:nvPr/>
        </p:nvSpPr>
        <p:spPr>
          <a:xfrm>
            <a:off x="1162373" y="3285641"/>
            <a:ext cx="184731" cy="369332"/>
          </a:xfrm>
          <a:prstGeom prst="rect">
            <a:avLst/>
          </a:prstGeom>
          <a:noFill/>
        </p:spPr>
        <p:txBody>
          <a:bodyPr wrap="none" rtlCol="0">
            <a:spAutoFit/>
          </a:bodyPr>
          <a:lstStyle/>
          <a:p>
            <a:endParaRPr lang="en-US"/>
          </a:p>
        </p:txBody>
      </p:sp>
      <mc:AlternateContent xmlns:mc="http://schemas.openxmlformats.org/markup-compatibility/2006" xmlns:a14="http://schemas.microsoft.com/office/drawing/2010/main">
        <mc:Choice Requires="a14">
          <p:sp>
            <p:nvSpPr>
              <p:cNvPr id="48" name="TextBox 8">
                <a:extLst>
                  <a:ext uri="{FF2B5EF4-FFF2-40B4-BE49-F238E27FC236}">
                    <a16:creationId xmlns:a16="http://schemas.microsoft.com/office/drawing/2014/main" id="{7E821517-36A9-479A-9684-1040F33BBE08}"/>
                  </a:ext>
                </a:extLst>
              </p:cNvPr>
              <p:cNvSpPr txBox="1"/>
              <p:nvPr/>
            </p:nvSpPr>
            <p:spPr>
              <a:xfrm>
                <a:off x="4703021" y="4504854"/>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3</m:t>
                          </m:r>
                        </m:sub>
                      </m:sSub>
                    </m:oMath>
                  </m:oMathPara>
                </a14:m>
                <a:endParaRPr lang="en-US" sz="3200" dirty="0"/>
              </a:p>
            </p:txBody>
          </p:sp>
        </mc:Choice>
        <mc:Fallback xmlns="">
          <p:sp>
            <p:nvSpPr>
              <p:cNvPr id="48" name="TextBox 8">
                <a:extLst>
                  <a:ext uri="{FF2B5EF4-FFF2-40B4-BE49-F238E27FC236}">
                    <a16:creationId xmlns:a16="http://schemas.microsoft.com/office/drawing/2014/main" id="{7E821517-36A9-479A-9684-1040F33BBE08}"/>
                  </a:ext>
                </a:extLst>
              </p:cNvPr>
              <p:cNvSpPr txBox="1">
                <a:spLocks noRot="1" noChangeAspect="1" noMove="1" noResize="1" noEditPoints="1" noAdjustHandles="1" noChangeArrowheads="1" noChangeShapeType="1" noTextEdit="1"/>
              </p:cNvSpPr>
              <p:nvPr/>
            </p:nvSpPr>
            <p:spPr>
              <a:xfrm>
                <a:off x="4703021" y="4504854"/>
                <a:ext cx="971808" cy="49244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7">
                <a:extLst>
                  <a:ext uri="{FF2B5EF4-FFF2-40B4-BE49-F238E27FC236}">
                    <a16:creationId xmlns:a16="http://schemas.microsoft.com/office/drawing/2014/main" id="{068EC669-6475-4CE3-8BDB-F95340642A95}"/>
                  </a:ext>
                </a:extLst>
              </p:cNvPr>
              <p:cNvSpPr txBox="1"/>
              <p:nvPr/>
            </p:nvSpPr>
            <p:spPr>
              <a:xfrm>
                <a:off x="7397185" y="3445078"/>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oMath>
                  </m:oMathPara>
                </a14:m>
                <a:endParaRPr lang="en-US" sz="3200" dirty="0"/>
              </a:p>
            </p:txBody>
          </p:sp>
        </mc:Choice>
        <mc:Fallback xmlns="">
          <p:sp>
            <p:nvSpPr>
              <p:cNvPr id="49" name="TextBox 7">
                <a:extLst>
                  <a:ext uri="{FF2B5EF4-FFF2-40B4-BE49-F238E27FC236}">
                    <a16:creationId xmlns:a16="http://schemas.microsoft.com/office/drawing/2014/main" id="{068EC669-6475-4CE3-8BDB-F95340642A95}"/>
                  </a:ext>
                </a:extLst>
              </p:cNvPr>
              <p:cNvSpPr txBox="1">
                <a:spLocks noRot="1" noChangeAspect="1" noMove="1" noResize="1" noEditPoints="1" noAdjustHandles="1" noChangeArrowheads="1" noChangeShapeType="1" noTextEdit="1"/>
              </p:cNvSpPr>
              <p:nvPr/>
            </p:nvSpPr>
            <p:spPr>
              <a:xfrm>
                <a:off x="7397185" y="3445078"/>
                <a:ext cx="971808" cy="49244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6">
                <a:extLst>
                  <a:ext uri="{FF2B5EF4-FFF2-40B4-BE49-F238E27FC236}">
                    <a16:creationId xmlns:a16="http://schemas.microsoft.com/office/drawing/2014/main" id="{C075F63A-C4AB-44DB-A0A9-613C8E3796EC}"/>
                  </a:ext>
                </a:extLst>
              </p:cNvPr>
              <p:cNvSpPr txBox="1"/>
              <p:nvPr/>
            </p:nvSpPr>
            <p:spPr>
              <a:xfrm>
                <a:off x="7974816" y="1680526"/>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1</m:t>
                          </m:r>
                        </m:sub>
                      </m:sSub>
                    </m:oMath>
                  </m:oMathPara>
                </a14:m>
                <a:endParaRPr lang="en-US" sz="3200" dirty="0"/>
              </a:p>
            </p:txBody>
          </p:sp>
        </mc:Choice>
        <mc:Fallback xmlns="">
          <p:sp>
            <p:nvSpPr>
              <p:cNvPr id="50" name="TextBox 6">
                <a:extLst>
                  <a:ext uri="{FF2B5EF4-FFF2-40B4-BE49-F238E27FC236}">
                    <a16:creationId xmlns:a16="http://schemas.microsoft.com/office/drawing/2014/main" id="{C075F63A-C4AB-44DB-A0A9-613C8E3796EC}"/>
                  </a:ext>
                </a:extLst>
              </p:cNvPr>
              <p:cNvSpPr txBox="1">
                <a:spLocks noRot="1" noChangeAspect="1" noMove="1" noResize="1" noEditPoints="1" noAdjustHandles="1" noChangeArrowheads="1" noChangeShapeType="1" noTextEdit="1"/>
              </p:cNvSpPr>
              <p:nvPr/>
            </p:nvSpPr>
            <p:spPr>
              <a:xfrm>
                <a:off x="7974816" y="1680526"/>
                <a:ext cx="971808" cy="492443"/>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700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5E0E78-209A-CBF1-F1BA-E538FF6088C0}"/>
              </a:ext>
            </a:extLst>
          </p:cNvPr>
          <p:cNvGrpSpPr/>
          <p:nvPr/>
        </p:nvGrpSpPr>
        <p:grpSpPr>
          <a:xfrm>
            <a:off x="2281782" y="1698388"/>
            <a:ext cx="7628435" cy="4198721"/>
            <a:chOff x="755991" y="1876643"/>
            <a:chExt cx="7628435" cy="4198721"/>
          </a:xfrm>
        </p:grpSpPr>
        <p:sp>
          <p:nvSpPr>
            <p:cNvPr id="4107" name="椭圆 4106">
              <a:extLst>
                <a:ext uri="{FF2B5EF4-FFF2-40B4-BE49-F238E27FC236}">
                  <a16:creationId xmlns:a16="http://schemas.microsoft.com/office/drawing/2014/main" id="{EF70A75A-FBCF-4884-A3F6-3E3EF720C7A8}"/>
                </a:ext>
              </a:extLst>
            </p:cNvPr>
            <p:cNvSpPr/>
            <p:nvPr/>
          </p:nvSpPr>
          <p:spPr>
            <a:xfrm rot="21291707">
              <a:off x="2673937" y="2537067"/>
              <a:ext cx="4543919" cy="20932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AD5DBFAB-7289-4B18-9508-A59D3B15E5DF}"/>
                </a:ext>
              </a:extLst>
            </p:cNvPr>
            <p:cNvSpPr/>
            <p:nvPr/>
          </p:nvSpPr>
          <p:spPr>
            <a:xfrm rot="1205775">
              <a:off x="2569166" y="3478186"/>
              <a:ext cx="3558586" cy="2365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11A3C12-A0B0-41AE-AF81-456455E420F1}"/>
                </a:ext>
              </a:extLst>
            </p:cNvPr>
            <p:cNvSpPr/>
            <p:nvPr/>
          </p:nvSpPr>
          <p:spPr>
            <a:xfrm rot="2896237">
              <a:off x="2231772" y="3824750"/>
              <a:ext cx="2053191" cy="17748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a:extLst>
                <a:ext uri="{FF2B5EF4-FFF2-40B4-BE49-F238E27FC236}">
                  <a16:creationId xmlns:a16="http://schemas.microsoft.com/office/drawing/2014/main" id="{35BACA30-1A17-4CD3-AE1D-739601E6ADD4}"/>
                </a:ext>
              </a:extLst>
            </p:cNvPr>
            <p:cNvSpPr txBox="1"/>
            <p:nvPr/>
          </p:nvSpPr>
          <p:spPr>
            <a:xfrm>
              <a:off x="831997" y="5382867"/>
              <a:ext cx="1723292" cy="461665"/>
            </a:xfrm>
            <a:prstGeom prst="rect">
              <a:avLst/>
            </a:prstGeom>
            <a:noFill/>
          </p:spPr>
          <p:txBody>
            <a:bodyPr wrap="none" rtlCol="0">
              <a:spAutoFit/>
            </a:bodyPr>
            <a:lstStyle/>
            <a:p>
              <a:r>
                <a:rPr lang="en-US" altLang="zh-CN" sz="2400"/>
                <a:t>Base Station</a:t>
              </a:r>
              <a:endParaRPr lang="zh-CN" altLang="en-US" sz="2400"/>
            </a:p>
          </p:txBody>
        </p:sp>
        <p:sp>
          <p:nvSpPr>
            <p:cNvPr id="82" name="文本框 81">
              <a:extLst>
                <a:ext uri="{FF2B5EF4-FFF2-40B4-BE49-F238E27FC236}">
                  <a16:creationId xmlns:a16="http://schemas.microsoft.com/office/drawing/2014/main" id="{8295E727-D9C1-485F-9DD9-EEA44A52EA62}"/>
                </a:ext>
              </a:extLst>
            </p:cNvPr>
            <p:cNvSpPr txBox="1"/>
            <p:nvPr/>
          </p:nvSpPr>
          <p:spPr>
            <a:xfrm>
              <a:off x="5140095" y="5613699"/>
              <a:ext cx="1024961" cy="461665"/>
            </a:xfrm>
            <a:prstGeom prst="rect">
              <a:avLst/>
            </a:prstGeom>
            <a:noFill/>
          </p:spPr>
          <p:txBody>
            <a:bodyPr wrap="none" rtlCol="0">
              <a:spAutoFit/>
            </a:bodyPr>
            <a:lstStyle/>
            <a:p>
              <a:r>
                <a:rPr lang="en-US" altLang="zh-CN" sz="2400"/>
                <a:t>Clients</a:t>
              </a:r>
              <a:endParaRPr lang="zh-CN" altLang="en-US" sz="2400"/>
            </a:p>
          </p:txBody>
        </p:sp>
        <p:grpSp>
          <p:nvGrpSpPr>
            <p:cNvPr id="95" name="组合 94">
              <a:extLst>
                <a:ext uri="{FF2B5EF4-FFF2-40B4-BE49-F238E27FC236}">
                  <a16:creationId xmlns:a16="http://schemas.microsoft.com/office/drawing/2014/main" id="{19E6A51C-A6CC-4761-8D75-36CB68FE3FCD}"/>
                </a:ext>
              </a:extLst>
            </p:cNvPr>
            <p:cNvGrpSpPr/>
            <p:nvPr/>
          </p:nvGrpSpPr>
          <p:grpSpPr>
            <a:xfrm>
              <a:off x="7229234" y="1876643"/>
              <a:ext cx="1155192" cy="1103150"/>
              <a:chOff x="4733517" y="300409"/>
              <a:chExt cx="1949327" cy="1845941"/>
            </a:xfrm>
          </p:grpSpPr>
          <p:grpSp>
            <p:nvGrpSpPr>
              <p:cNvPr id="96" name="组合 95">
                <a:extLst>
                  <a:ext uri="{FF2B5EF4-FFF2-40B4-BE49-F238E27FC236}">
                    <a16:creationId xmlns:a16="http://schemas.microsoft.com/office/drawing/2014/main" id="{3EC422DE-E194-4855-A0CE-48B0D7488E5A}"/>
                  </a:ext>
                </a:extLst>
              </p:cNvPr>
              <p:cNvGrpSpPr/>
              <p:nvPr/>
            </p:nvGrpSpPr>
            <p:grpSpPr>
              <a:xfrm>
                <a:off x="4994748" y="458254"/>
                <a:ext cx="1688096" cy="1688096"/>
                <a:chOff x="4791546" y="615820"/>
                <a:chExt cx="1688096" cy="1688096"/>
              </a:xfrm>
            </p:grpSpPr>
            <p:sp>
              <p:nvSpPr>
                <p:cNvPr id="101" name="椭圆 100">
                  <a:extLst>
                    <a:ext uri="{FF2B5EF4-FFF2-40B4-BE49-F238E27FC236}">
                      <a16:creationId xmlns:a16="http://schemas.microsoft.com/office/drawing/2014/main" id="{F38DFBCA-4A5B-402C-AE5B-0C411F7602E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DD6D9C05-485C-43F0-A15E-83394E77CCF6}"/>
                    </a:ext>
                  </a:extLst>
                </p:cNvPr>
                <p:cNvGrpSpPr/>
                <p:nvPr/>
              </p:nvGrpSpPr>
              <p:grpSpPr>
                <a:xfrm>
                  <a:off x="4901194" y="736064"/>
                  <a:ext cx="1466614" cy="1466614"/>
                  <a:chOff x="4901194" y="736064"/>
                  <a:chExt cx="1466614" cy="1466614"/>
                </a:xfrm>
              </p:grpSpPr>
              <p:sp>
                <p:nvSpPr>
                  <p:cNvPr id="103" name="椭圆 102">
                    <a:extLst>
                      <a:ext uri="{FF2B5EF4-FFF2-40B4-BE49-F238E27FC236}">
                        <a16:creationId xmlns:a16="http://schemas.microsoft.com/office/drawing/2014/main" id="{FAA4580B-EF7C-4691-B915-35DCA9F9600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9">
                    <a:extLst>
                      <a:ext uri="{FF2B5EF4-FFF2-40B4-BE49-F238E27FC236}">
                        <a16:creationId xmlns:a16="http://schemas.microsoft.com/office/drawing/2014/main" id="{8784E6DE-E7BD-43C9-B759-F3E1E75186EF}"/>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97" name="组合 96">
                <a:extLst>
                  <a:ext uri="{FF2B5EF4-FFF2-40B4-BE49-F238E27FC236}">
                    <a16:creationId xmlns:a16="http://schemas.microsoft.com/office/drawing/2014/main" id="{AB1303EE-707F-435F-A136-DF6003FBC4F8}"/>
                  </a:ext>
                </a:extLst>
              </p:cNvPr>
              <p:cNvGrpSpPr/>
              <p:nvPr/>
            </p:nvGrpSpPr>
            <p:grpSpPr>
              <a:xfrm>
                <a:off x="4733517" y="300409"/>
                <a:ext cx="997955" cy="989414"/>
                <a:chOff x="3606948" y="508579"/>
                <a:chExt cx="769989" cy="763399"/>
              </a:xfrm>
            </p:grpSpPr>
            <p:sp>
              <p:nvSpPr>
                <p:cNvPr id="98" name="椭圆 97">
                  <a:extLst>
                    <a:ext uri="{FF2B5EF4-FFF2-40B4-BE49-F238E27FC236}">
                      <a16:creationId xmlns:a16="http://schemas.microsoft.com/office/drawing/2014/main" id="{CB7E893A-F972-4319-8E5B-48DC8CAE600E}"/>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0A0136E6-9436-40F6-AFDD-9B61A885390A}"/>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55FDF55-2C12-4D76-9ACF-0E4A2AB994A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a:extLst>
                <a:ext uri="{FF2B5EF4-FFF2-40B4-BE49-F238E27FC236}">
                  <a16:creationId xmlns:a16="http://schemas.microsoft.com/office/drawing/2014/main" id="{433E63EB-4FD1-4A30-8029-B30BA6422AC7}"/>
                </a:ext>
              </a:extLst>
            </p:cNvPr>
            <p:cNvGrpSpPr/>
            <p:nvPr/>
          </p:nvGrpSpPr>
          <p:grpSpPr>
            <a:xfrm>
              <a:off x="6061599" y="4179339"/>
              <a:ext cx="1155192" cy="1103150"/>
              <a:chOff x="4733517" y="300409"/>
              <a:chExt cx="1949327" cy="1845941"/>
            </a:xfrm>
          </p:grpSpPr>
          <p:grpSp>
            <p:nvGrpSpPr>
              <p:cNvPr id="106" name="组合 105">
                <a:extLst>
                  <a:ext uri="{FF2B5EF4-FFF2-40B4-BE49-F238E27FC236}">
                    <a16:creationId xmlns:a16="http://schemas.microsoft.com/office/drawing/2014/main" id="{525DAC63-4ACB-4FF5-81EE-E1176487A889}"/>
                  </a:ext>
                </a:extLst>
              </p:cNvPr>
              <p:cNvGrpSpPr/>
              <p:nvPr/>
            </p:nvGrpSpPr>
            <p:grpSpPr>
              <a:xfrm>
                <a:off x="4994748" y="458254"/>
                <a:ext cx="1688096" cy="1688096"/>
                <a:chOff x="4791546" y="615820"/>
                <a:chExt cx="1688096" cy="1688096"/>
              </a:xfrm>
            </p:grpSpPr>
            <p:sp>
              <p:nvSpPr>
                <p:cNvPr id="111" name="椭圆 110">
                  <a:extLst>
                    <a:ext uri="{FF2B5EF4-FFF2-40B4-BE49-F238E27FC236}">
                      <a16:creationId xmlns:a16="http://schemas.microsoft.com/office/drawing/2014/main" id="{6B4E93A7-3F1E-44BE-8032-7F32DBAC6C8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827C94DC-D497-4FB9-96AF-A82FF1184D34}"/>
                    </a:ext>
                  </a:extLst>
                </p:cNvPr>
                <p:cNvGrpSpPr/>
                <p:nvPr/>
              </p:nvGrpSpPr>
              <p:grpSpPr>
                <a:xfrm>
                  <a:off x="4901194" y="736064"/>
                  <a:ext cx="1466614" cy="1466614"/>
                  <a:chOff x="4901194" y="736064"/>
                  <a:chExt cx="1466614" cy="1466614"/>
                </a:xfrm>
              </p:grpSpPr>
              <p:sp>
                <p:nvSpPr>
                  <p:cNvPr id="113" name="椭圆 112">
                    <a:extLst>
                      <a:ext uri="{FF2B5EF4-FFF2-40B4-BE49-F238E27FC236}">
                        <a16:creationId xmlns:a16="http://schemas.microsoft.com/office/drawing/2014/main" id="{F264235B-A85B-4CD2-97FA-798A9018CAB5}"/>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9">
                    <a:extLst>
                      <a:ext uri="{FF2B5EF4-FFF2-40B4-BE49-F238E27FC236}">
                        <a16:creationId xmlns:a16="http://schemas.microsoft.com/office/drawing/2014/main" id="{CE9AE4E4-DF6C-4674-B665-D3EB47A1B3BB}"/>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7" name="组合 106">
                <a:extLst>
                  <a:ext uri="{FF2B5EF4-FFF2-40B4-BE49-F238E27FC236}">
                    <a16:creationId xmlns:a16="http://schemas.microsoft.com/office/drawing/2014/main" id="{FE36DF34-71E6-4758-BD0A-1CE1CB627673}"/>
                  </a:ext>
                </a:extLst>
              </p:cNvPr>
              <p:cNvGrpSpPr/>
              <p:nvPr/>
            </p:nvGrpSpPr>
            <p:grpSpPr>
              <a:xfrm>
                <a:off x="4733517" y="300409"/>
                <a:ext cx="997955" cy="989414"/>
                <a:chOff x="3606948" y="508579"/>
                <a:chExt cx="769989" cy="763399"/>
              </a:xfrm>
            </p:grpSpPr>
            <p:sp>
              <p:nvSpPr>
                <p:cNvPr id="108" name="椭圆 107">
                  <a:extLst>
                    <a:ext uri="{FF2B5EF4-FFF2-40B4-BE49-F238E27FC236}">
                      <a16:creationId xmlns:a16="http://schemas.microsoft.com/office/drawing/2014/main" id="{38D2B320-4F9D-48E3-B224-5B84D601782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106A434-C1F0-473C-ABF9-316631AD960C}"/>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A15C16D-5176-4B15-8C0F-BF44732D9DC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a:extLst>
                <a:ext uri="{FF2B5EF4-FFF2-40B4-BE49-F238E27FC236}">
                  <a16:creationId xmlns:a16="http://schemas.microsoft.com/office/drawing/2014/main" id="{D787A04C-8806-4D3C-A8EC-9E543C5FD12B}"/>
                </a:ext>
              </a:extLst>
            </p:cNvPr>
            <p:cNvGrpSpPr/>
            <p:nvPr/>
          </p:nvGrpSpPr>
          <p:grpSpPr>
            <a:xfrm>
              <a:off x="3933552" y="4510550"/>
              <a:ext cx="1155192" cy="1103150"/>
              <a:chOff x="4733517" y="300409"/>
              <a:chExt cx="1949327" cy="1845941"/>
            </a:xfrm>
          </p:grpSpPr>
          <p:grpSp>
            <p:nvGrpSpPr>
              <p:cNvPr id="116" name="组合 115">
                <a:extLst>
                  <a:ext uri="{FF2B5EF4-FFF2-40B4-BE49-F238E27FC236}">
                    <a16:creationId xmlns:a16="http://schemas.microsoft.com/office/drawing/2014/main" id="{41EBD00E-C555-4173-9987-F03956AD68E7}"/>
                  </a:ext>
                </a:extLst>
              </p:cNvPr>
              <p:cNvGrpSpPr/>
              <p:nvPr/>
            </p:nvGrpSpPr>
            <p:grpSpPr>
              <a:xfrm>
                <a:off x="4994748" y="458254"/>
                <a:ext cx="1688096" cy="1688096"/>
                <a:chOff x="4791546" y="615820"/>
                <a:chExt cx="1688096" cy="1688096"/>
              </a:xfrm>
            </p:grpSpPr>
            <p:sp>
              <p:nvSpPr>
                <p:cNvPr id="131" name="椭圆 130">
                  <a:extLst>
                    <a:ext uri="{FF2B5EF4-FFF2-40B4-BE49-F238E27FC236}">
                      <a16:creationId xmlns:a16="http://schemas.microsoft.com/office/drawing/2014/main" id="{68097B45-CB0D-4857-AB03-38350053CB42}"/>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a:extLst>
                    <a:ext uri="{FF2B5EF4-FFF2-40B4-BE49-F238E27FC236}">
                      <a16:creationId xmlns:a16="http://schemas.microsoft.com/office/drawing/2014/main" id="{45A59663-E37A-46E5-B3C2-6338B0AF376F}"/>
                    </a:ext>
                  </a:extLst>
                </p:cNvPr>
                <p:cNvGrpSpPr/>
                <p:nvPr/>
              </p:nvGrpSpPr>
              <p:grpSpPr>
                <a:xfrm>
                  <a:off x="4901194" y="736064"/>
                  <a:ext cx="1466614" cy="1466614"/>
                  <a:chOff x="4901194" y="736064"/>
                  <a:chExt cx="1466614" cy="1466614"/>
                </a:xfrm>
              </p:grpSpPr>
              <p:sp>
                <p:nvSpPr>
                  <p:cNvPr id="133" name="椭圆 132">
                    <a:extLst>
                      <a:ext uri="{FF2B5EF4-FFF2-40B4-BE49-F238E27FC236}">
                        <a16:creationId xmlns:a16="http://schemas.microsoft.com/office/drawing/2014/main" id="{571666DE-94CC-4A4D-A006-816F5C9FE5C7}"/>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Picture 9">
                    <a:extLst>
                      <a:ext uri="{FF2B5EF4-FFF2-40B4-BE49-F238E27FC236}">
                        <a16:creationId xmlns:a16="http://schemas.microsoft.com/office/drawing/2014/main" id="{61026DAF-FDA8-4830-A657-3F032F39E900}"/>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27" name="组合 126">
                <a:extLst>
                  <a:ext uri="{FF2B5EF4-FFF2-40B4-BE49-F238E27FC236}">
                    <a16:creationId xmlns:a16="http://schemas.microsoft.com/office/drawing/2014/main" id="{B88F6474-ABAE-47FB-AE7A-391715EA1702}"/>
                  </a:ext>
                </a:extLst>
              </p:cNvPr>
              <p:cNvGrpSpPr/>
              <p:nvPr/>
            </p:nvGrpSpPr>
            <p:grpSpPr>
              <a:xfrm>
                <a:off x="4733517" y="300409"/>
                <a:ext cx="997955" cy="989414"/>
                <a:chOff x="3606948" y="508579"/>
                <a:chExt cx="769989" cy="763399"/>
              </a:xfrm>
            </p:grpSpPr>
            <p:sp>
              <p:nvSpPr>
                <p:cNvPr id="128" name="椭圆 127">
                  <a:extLst>
                    <a:ext uri="{FF2B5EF4-FFF2-40B4-BE49-F238E27FC236}">
                      <a16:creationId xmlns:a16="http://schemas.microsoft.com/office/drawing/2014/main" id="{19AF8F40-BFF1-45BA-ACA7-B1E0E65A6A7B}"/>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7C90628-4521-477A-8E28-98FD20D98986}"/>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40B6F4BD-10A6-4333-BCBD-AD23D12C782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1" name="Picture 2">
              <a:extLst>
                <a:ext uri="{FF2B5EF4-FFF2-40B4-BE49-F238E27FC236}">
                  <a16:creationId xmlns:a16="http://schemas.microsoft.com/office/drawing/2014/main" id="{1DC9D1AB-77C4-4CEB-BD60-E90A13DF6EC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755991" y="1918085"/>
              <a:ext cx="1875305" cy="32018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灯片编号占位符 1">
            <a:extLst>
              <a:ext uri="{FF2B5EF4-FFF2-40B4-BE49-F238E27FC236}">
                <a16:creationId xmlns:a16="http://schemas.microsoft.com/office/drawing/2014/main" id="{35185B96-7F4F-47DE-8F4C-C8752E6EC5B7}"/>
              </a:ext>
            </a:extLst>
          </p:cNvPr>
          <p:cNvSpPr>
            <a:spLocks noGrp="1"/>
          </p:cNvSpPr>
          <p:nvPr>
            <p:ph type="sldNum" sz="quarter" idx="12"/>
          </p:nvPr>
        </p:nvSpPr>
        <p:spPr/>
        <p:txBody>
          <a:bodyPr/>
          <a:lstStyle/>
          <a:p>
            <a:fld id="{0FF6C132-0A87-4A25-A3C6-BECAB87B3610}" type="slidenum">
              <a:rPr lang="zh-CN" altLang="en-US" smtClean="0"/>
              <a:t>8</a:t>
            </a:fld>
            <a:endParaRPr lang="zh-CN" altLang="en-US"/>
          </a:p>
        </p:txBody>
      </p:sp>
      <p:sp>
        <p:nvSpPr>
          <p:cNvPr id="6" name="文本框 87">
            <a:extLst>
              <a:ext uri="{FF2B5EF4-FFF2-40B4-BE49-F238E27FC236}">
                <a16:creationId xmlns:a16="http://schemas.microsoft.com/office/drawing/2014/main" id="{7051C6DB-A1E5-9C8B-B428-90445E23832F}"/>
              </a:ext>
            </a:extLst>
          </p:cNvPr>
          <p:cNvSpPr txBox="1"/>
          <p:nvPr/>
        </p:nvSpPr>
        <p:spPr>
          <a:xfrm>
            <a:off x="723792" y="260836"/>
            <a:ext cx="10744416" cy="646331"/>
          </a:xfrm>
          <a:prstGeom prst="rect">
            <a:avLst/>
          </a:prstGeom>
          <a:noFill/>
        </p:spPr>
        <p:txBody>
          <a:bodyPr wrap="none" rtlCol="0">
            <a:spAutoFit/>
          </a:bodyPr>
          <a:lstStyle/>
          <a:p>
            <a:r>
              <a:rPr lang="en-US" altLang="zh-CN" sz="3600"/>
              <a:t>Base station needs to know the channel matrix to clients</a:t>
            </a:r>
            <a:endParaRPr lang="zh-CN" altLang="en-US" sz="36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769A6E7-1162-74FA-F4AD-91597F40BDB0}"/>
                  </a:ext>
                </a:extLst>
              </p:cNvPr>
              <p:cNvSpPr txBox="1"/>
              <p:nvPr/>
            </p:nvSpPr>
            <p:spPr>
              <a:xfrm>
                <a:off x="7974816" y="1680526"/>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1</m:t>
                          </m:r>
                        </m:sub>
                      </m:sSub>
                    </m:oMath>
                  </m:oMathPara>
                </a14:m>
                <a:endParaRPr lang="en-US" sz="3200" dirty="0"/>
              </a:p>
            </p:txBody>
          </p:sp>
        </mc:Choice>
        <mc:Fallback xmlns="">
          <p:sp>
            <p:nvSpPr>
              <p:cNvPr id="7" name="TextBox 6">
                <a:extLst>
                  <a:ext uri="{FF2B5EF4-FFF2-40B4-BE49-F238E27FC236}">
                    <a16:creationId xmlns:a16="http://schemas.microsoft.com/office/drawing/2014/main" id="{D769A6E7-1162-74FA-F4AD-91597F40BDB0}"/>
                  </a:ext>
                </a:extLst>
              </p:cNvPr>
              <p:cNvSpPr txBox="1">
                <a:spLocks noRot="1" noChangeAspect="1" noMove="1" noResize="1" noEditPoints="1" noAdjustHandles="1" noChangeArrowheads="1" noChangeShapeType="1" noTextEdit="1"/>
              </p:cNvSpPr>
              <p:nvPr/>
            </p:nvSpPr>
            <p:spPr>
              <a:xfrm>
                <a:off x="7974816" y="1680526"/>
                <a:ext cx="971808" cy="49244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6F691F-4F0A-C213-36E4-F3624E7CBEC2}"/>
                  </a:ext>
                </a:extLst>
              </p:cNvPr>
              <p:cNvSpPr txBox="1"/>
              <p:nvPr/>
            </p:nvSpPr>
            <p:spPr>
              <a:xfrm>
                <a:off x="7397185" y="3445078"/>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oMath>
                  </m:oMathPara>
                </a14:m>
                <a:endParaRPr lang="en-US" sz="3200" dirty="0"/>
              </a:p>
            </p:txBody>
          </p:sp>
        </mc:Choice>
        <mc:Fallback xmlns="">
          <p:sp>
            <p:nvSpPr>
              <p:cNvPr id="8" name="TextBox 7">
                <a:extLst>
                  <a:ext uri="{FF2B5EF4-FFF2-40B4-BE49-F238E27FC236}">
                    <a16:creationId xmlns:a16="http://schemas.microsoft.com/office/drawing/2014/main" id="{A46F691F-4F0A-C213-36E4-F3624E7CBEC2}"/>
                  </a:ext>
                </a:extLst>
              </p:cNvPr>
              <p:cNvSpPr txBox="1">
                <a:spLocks noRot="1" noChangeAspect="1" noMove="1" noResize="1" noEditPoints="1" noAdjustHandles="1" noChangeArrowheads="1" noChangeShapeType="1" noTextEdit="1"/>
              </p:cNvSpPr>
              <p:nvPr/>
            </p:nvSpPr>
            <p:spPr>
              <a:xfrm>
                <a:off x="7397185" y="3445078"/>
                <a:ext cx="971808" cy="49244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A40A84-68CF-243A-8A7A-400D8BE1A2B4}"/>
                  </a:ext>
                </a:extLst>
              </p:cNvPr>
              <p:cNvSpPr txBox="1"/>
              <p:nvPr/>
            </p:nvSpPr>
            <p:spPr>
              <a:xfrm>
                <a:off x="4703021" y="4504854"/>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3</m:t>
                          </m:r>
                        </m:sub>
                      </m:sSub>
                    </m:oMath>
                  </m:oMathPara>
                </a14:m>
                <a:endParaRPr lang="en-US" sz="3200" dirty="0"/>
              </a:p>
            </p:txBody>
          </p:sp>
        </mc:Choice>
        <mc:Fallback xmlns="">
          <p:sp>
            <p:nvSpPr>
              <p:cNvPr id="9" name="TextBox 8">
                <a:extLst>
                  <a:ext uri="{FF2B5EF4-FFF2-40B4-BE49-F238E27FC236}">
                    <a16:creationId xmlns:a16="http://schemas.microsoft.com/office/drawing/2014/main" id="{C4A40A84-68CF-243A-8A7A-400D8BE1A2B4}"/>
                  </a:ext>
                </a:extLst>
              </p:cNvPr>
              <p:cNvSpPr txBox="1">
                <a:spLocks noRot="1" noChangeAspect="1" noMove="1" noResize="1" noEditPoints="1" noAdjustHandles="1" noChangeArrowheads="1" noChangeShapeType="1" noTextEdit="1"/>
              </p:cNvSpPr>
              <p:nvPr/>
            </p:nvSpPr>
            <p:spPr>
              <a:xfrm>
                <a:off x="4703021" y="4504854"/>
                <a:ext cx="971808" cy="492443"/>
              </a:xfrm>
              <a:prstGeom prst="rect">
                <a:avLst/>
              </a:prstGeom>
              <a:blipFill>
                <a:blip r:embed="rId8"/>
                <a:stretch>
                  <a:fillRect/>
                </a:stretch>
              </a:blipFill>
            </p:spPr>
            <p:txBody>
              <a:bodyPr/>
              <a:lstStyle/>
              <a:p>
                <a:r>
                  <a:rPr lang="zh-CN" altLang="en-US">
                    <a:noFill/>
                  </a:rPr>
                  <a:t> </a:t>
                </a:r>
              </a:p>
            </p:txBody>
          </p:sp>
        </mc:Fallback>
      </mc:AlternateContent>
      <p:sp>
        <p:nvSpPr>
          <p:cNvPr id="10" name="TextBox 9">
            <a:extLst>
              <a:ext uri="{FF2B5EF4-FFF2-40B4-BE49-F238E27FC236}">
                <a16:creationId xmlns:a16="http://schemas.microsoft.com/office/drawing/2014/main" id="{FB0127ED-9AC2-8493-8BAB-988E27B2D5B5}"/>
              </a:ext>
            </a:extLst>
          </p:cNvPr>
          <p:cNvSpPr txBox="1"/>
          <p:nvPr/>
        </p:nvSpPr>
        <p:spPr>
          <a:xfrm>
            <a:off x="1162373" y="328564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2067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00143 0.00417 L -0.10443 -0.22523 " pathEditMode="relative" rAng="0" ptsTypes="AA">
                                      <p:cBhvr>
                                        <p:cTn id="6" dur="2000" fill="hold"/>
                                        <p:tgtEl>
                                          <p:spTgt spid="9"/>
                                        </p:tgtEl>
                                        <p:attrNameLst>
                                          <p:attrName>ppt_x</p:attrName>
                                          <p:attrName>ppt_y</p:attrName>
                                        </p:attrNameLst>
                                      </p:cBhvr>
                                      <p:rCtr x="-5299" y="-11481"/>
                                    </p:animMotion>
                                  </p:childTnLst>
                                </p:cTn>
                              </p:par>
                              <p:par>
                                <p:cTn id="7" presetID="42" presetClass="path" presetSubtype="0" accel="50000" decel="50000" fill="hold" grpId="0" nodeType="withEffect">
                                  <p:stCondLst>
                                    <p:cond delay="0"/>
                                  </p:stCondLst>
                                  <p:childTnLst>
                                    <p:animMotion origin="layout" path="M -4.58333E-6 -4.44444E-6 L -0.30117 -0.14513 " pathEditMode="relative" rAng="0" ptsTypes="AA">
                                      <p:cBhvr>
                                        <p:cTn id="8" dur="2000" fill="hold"/>
                                        <p:tgtEl>
                                          <p:spTgt spid="8"/>
                                        </p:tgtEl>
                                        <p:attrNameLst>
                                          <p:attrName>ppt_x</p:attrName>
                                          <p:attrName>ppt_y</p:attrName>
                                        </p:attrNameLst>
                                      </p:cBhvr>
                                      <p:rCtr x="-15065" y="-7269"/>
                                    </p:animMotion>
                                  </p:childTnLst>
                                </p:cTn>
                              </p:par>
                              <p:par>
                                <p:cTn id="9" presetID="42" presetClass="path" presetSubtype="0" accel="50000" decel="50000" fill="hold" grpId="0" nodeType="withEffect">
                                  <p:stCondLst>
                                    <p:cond delay="0"/>
                                  </p:stCondLst>
                                  <p:childTnLst>
                                    <p:animMotion origin="layout" path="M -4.16667E-7 1.48148E-6 L -0.35495 0.06713 " pathEditMode="relative" rAng="0" ptsTypes="AA">
                                      <p:cBhvr>
                                        <p:cTn id="10" dur="2000" fill="hold"/>
                                        <p:tgtEl>
                                          <p:spTgt spid="7"/>
                                        </p:tgtEl>
                                        <p:attrNameLst>
                                          <p:attrName>ppt_x</p:attrName>
                                          <p:attrName>ppt_y</p:attrName>
                                        </p:attrNameLst>
                                      </p:cBhvr>
                                      <p:rCtr x="-17747"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5E0E78-209A-CBF1-F1BA-E538FF6088C0}"/>
              </a:ext>
            </a:extLst>
          </p:cNvPr>
          <p:cNvGrpSpPr/>
          <p:nvPr/>
        </p:nvGrpSpPr>
        <p:grpSpPr>
          <a:xfrm>
            <a:off x="2281782" y="1698388"/>
            <a:ext cx="7628435" cy="4198721"/>
            <a:chOff x="755991" y="1876643"/>
            <a:chExt cx="7628435" cy="4198721"/>
          </a:xfrm>
        </p:grpSpPr>
        <p:sp>
          <p:nvSpPr>
            <p:cNvPr id="4107" name="椭圆 4106">
              <a:extLst>
                <a:ext uri="{FF2B5EF4-FFF2-40B4-BE49-F238E27FC236}">
                  <a16:creationId xmlns:a16="http://schemas.microsoft.com/office/drawing/2014/main" id="{EF70A75A-FBCF-4884-A3F6-3E3EF720C7A8}"/>
                </a:ext>
              </a:extLst>
            </p:cNvPr>
            <p:cNvSpPr/>
            <p:nvPr/>
          </p:nvSpPr>
          <p:spPr>
            <a:xfrm rot="21291707">
              <a:off x="2673937" y="2537067"/>
              <a:ext cx="4543919" cy="20932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a:extLst>
                <a:ext uri="{FF2B5EF4-FFF2-40B4-BE49-F238E27FC236}">
                  <a16:creationId xmlns:a16="http://schemas.microsoft.com/office/drawing/2014/main" id="{AD5DBFAB-7289-4B18-9508-A59D3B15E5DF}"/>
                </a:ext>
              </a:extLst>
            </p:cNvPr>
            <p:cNvSpPr/>
            <p:nvPr/>
          </p:nvSpPr>
          <p:spPr>
            <a:xfrm rot="1205775">
              <a:off x="2569166" y="3478186"/>
              <a:ext cx="3558586" cy="2365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a:extLst>
                <a:ext uri="{FF2B5EF4-FFF2-40B4-BE49-F238E27FC236}">
                  <a16:creationId xmlns:a16="http://schemas.microsoft.com/office/drawing/2014/main" id="{211A3C12-A0B0-41AE-AF81-456455E420F1}"/>
                </a:ext>
              </a:extLst>
            </p:cNvPr>
            <p:cNvSpPr/>
            <p:nvPr/>
          </p:nvSpPr>
          <p:spPr>
            <a:xfrm rot="2896237">
              <a:off x="2231772" y="3824750"/>
              <a:ext cx="2053191" cy="17748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a:extLst>
                <a:ext uri="{FF2B5EF4-FFF2-40B4-BE49-F238E27FC236}">
                  <a16:creationId xmlns:a16="http://schemas.microsoft.com/office/drawing/2014/main" id="{35BACA30-1A17-4CD3-AE1D-739601E6ADD4}"/>
                </a:ext>
              </a:extLst>
            </p:cNvPr>
            <p:cNvSpPr txBox="1"/>
            <p:nvPr/>
          </p:nvSpPr>
          <p:spPr>
            <a:xfrm>
              <a:off x="831997" y="5382867"/>
              <a:ext cx="1723292" cy="461665"/>
            </a:xfrm>
            <a:prstGeom prst="rect">
              <a:avLst/>
            </a:prstGeom>
            <a:noFill/>
          </p:spPr>
          <p:txBody>
            <a:bodyPr wrap="none" rtlCol="0">
              <a:spAutoFit/>
            </a:bodyPr>
            <a:lstStyle/>
            <a:p>
              <a:r>
                <a:rPr lang="en-US" altLang="zh-CN" sz="2400"/>
                <a:t>Base Station</a:t>
              </a:r>
              <a:endParaRPr lang="zh-CN" altLang="en-US" sz="2400"/>
            </a:p>
          </p:txBody>
        </p:sp>
        <p:sp>
          <p:nvSpPr>
            <p:cNvPr id="82" name="文本框 81">
              <a:extLst>
                <a:ext uri="{FF2B5EF4-FFF2-40B4-BE49-F238E27FC236}">
                  <a16:creationId xmlns:a16="http://schemas.microsoft.com/office/drawing/2014/main" id="{8295E727-D9C1-485F-9DD9-EEA44A52EA62}"/>
                </a:ext>
              </a:extLst>
            </p:cNvPr>
            <p:cNvSpPr txBox="1"/>
            <p:nvPr/>
          </p:nvSpPr>
          <p:spPr>
            <a:xfrm>
              <a:off x="5140095" y="5613699"/>
              <a:ext cx="1024961" cy="461665"/>
            </a:xfrm>
            <a:prstGeom prst="rect">
              <a:avLst/>
            </a:prstGeom>
            <a:noFill/>
          </p:spPr>
          <p:txBody>
            <a:bodyPr wrap="none" rtlCol="0">
              <a:spAutoFit/>
            </a:bodyPr>
            <a:lstStyle/>
            <a:p>
              <a:r>
                <a:rPr lang="en-US" altLang="zh-CN" sz="2400"/>
                <a:t>Clients</a:t>
              </a:r>
              <a:endParaRPr lang="zh-CN" altLang="en-US" sz="2400"/>
            </a:p>
          </p:txBody>
        </p:sp>
        <p:grpSp>
          <p:nvGrpSpPr>
            <p:cNvPr id="95" name="组合 94">
              <a:extLst>
                <a:ext uri="{FF2B5EF4-FFF2-40B4-BE49-F238E27FC236}">
                  <a16:creationId xmlns:a16="http://schemas.microsoft.com/office/drawing/2014/main" id="{19E6A51C-A6CC-4761-8D75-36CB68FE3FCD}"/>
                </a:ext>
              </a:extLst>
            </p:cNvPr>
            <p:cNvGrpSpPr/>
            <p:nvPr/>
          </p:nvGrpSpPr>
          <p:grpSpPr>
            <a:xfrm>
              <a:off x="7229234" y="1876643"/>
              <a:ext cx="1155192" cy="1103150"/>
              <a:chOff x="4733517" y="300409"/>
              <a:chExt cx="1949327" cy="1845941"/>
            </a:xfrm>
          </p:grpSpPr>
          <p:grpSp>
            <p:nvGrpSpPr>
              <p:cNvPr id="96" name="组合 95">
                <a:extLst>
                  <a:ext uri="{FF2B5EF4-FFF2-40B4-BE49-F238E27FC236}">
                    <a16:creationId xmlns:a16="http://schemas.microsoft.com/office/drawing/2014/main" id="{3EC422DE-E194-4855-A0CE-48B0D7488E5A}"/>
                  </a:ext>
                </a:extLst>
              </p:cNvPr>
              <p:cNvGrpSpPr/>
              <p:nvPr/>
            </p:nvGrpSpPr>
            <p:grpSpPr>
              <a:xfrm>
                <a:off x="4994748" y="458254"/>
                <a:ext cx="1688096" cy="1688096"/>
                <a:chOff x="4791546" y="615820"/>
                <a:chExt cx="1688096" cy="1688096"/>
              </a:xfrm>
            </p:grpSpPr>
            <p:sp>
              <p:nvSpPr>
                <p:cNvPr id="101" name="椭圆 100">
                  <a:extLst>
                    <a:ext uri="{FF2B5EF4-FFF2-40B4-BE49-F238E27FC236}">
                      <a16:creationId xmlns:a16="http://schemas.microsoft.com/office/drawing/2014/main" id="{F38DFBCA-4A5B-402C-AE5B-0C411F7602E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DD6D9C05-485C-43F0-A15E-83394E77CCF6}"/>
                    </a:ext>
                  </a:extLst>
                </p:cNvPr>
                <p:cNvGrpSpPr/>
                <p:nvPr/>
              </p:nvGrpSpPr>
              <p:grpSpPr>
                <a:xfrm>
                  <a:off x="4901194" y="736064"/>
                  <a:ext cx="1466614" cy="1466614"/>
                  <a:chOff x="4901194" y="736064"/>
                  <a:chExt cx="1466614" cy="1466614"/>
                </a:xfrm>
              </p:grpSpPr>
              <p:sp>
                <p:nvSpPr>
                  <p:cNvPr id="103" name="椭圆 102">
                    <a:extLst>
                      <a:ext uri="{FF2B5EF4-FFF2-40B4-BE49-F238E27FC236}">
                        <a16:creationId xmlns:a16="http://schemas.microsoft.com/office/drawing/2014/main" id="{FAA4580B-EF7C-4691-B915-35DCA9F96008}"/>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 name="Picture 9">
                    <a:extLst>
                      <a:ext uri="{FF2B5EF4-FFF2-40B4-BE49-F238E27FC236}">
                        <a16:creationId xmlns:a16="http://schemas.microsoft.com/office/drawing/2014/main" id="{8784E6DE-E7BD-43C9-B759-F3E1E75186EF}"/>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97" name="组合 96">
                <a:extLst>
                  <a:ext uri="{FF2B5EF4-FFF2-40B4-BE49-F238E27FC236}">
                    <a16:creationId xmlns:a16="http://schemas.microsoft.com/office/drawing/2014/main" id="{AB1303EE-707F-435F-A136-DF6003FBC4F8}"/>
                  </a:ext>
                </a:extLst>
              </p:cNvPr>
              <p:cNvGrpSpPr/>
              <p:nvPr/>
            </p:nvGrpSpPr>
            <p:grpSpPr>
              <a:xfrm>
                <a:off x="4733517" y="300409"/>
                <a:ext cx="997955" cy="989414"/>
                <a:chOff x="3606948" y="508579"/>
                <a:chExt cx="769989" cy="763399"/>
              </a:xfrm>
            </p:grpSpPr>
            <p:sp>
              <p:nvSpPr>
                <p:cNvPr id="98" name="椭圆 97">
                  <a:extLst>
                    <a:ext uri="{FF2B5EF4-FFF2-40B4-BE49-F238E27FC236}">
                      <a16:creationId xmlns:a16="http://schemas.microsoft.com/office/drawing/2014/main" id="{CB7E893A-F972-4319-8E5B-48DC8CAE600E}"/>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0A0136E6-9436-40F6-AFDD-9B61A885390A}"/>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C55FDF55-2C12-4D76-9ACF-0E4A2AB994AC}"/>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5" name="组合 104">
              <a:extLst>
                <a:ext uri="{FF2B5EF4-FFF2-40B4-BE49-F238E27FC236}">
                  <a16:creationId xmlns:a16="http://schemas.microsoft.com/office/drawing/2014/main" id="{433E63EB-4FD1-4A30-8029-B30BA6422AC7}"/>
                </a:ext>
              </a:extLst>
            </p:cNvPr>
            <p:cNvGrpSpPr/>
            <p:nvPr/>
          </p:nvGrpSpPr>
          <p:grpSpPr>
            <a:xfrm>
              <a:off x="6061599" y="4179339"/>
              <a:ext cx="1155192" cy="1103150"/>
              <a:chOff x="4733517" y="300409"/>
              <a:chExt cx="1949327" cy="1845941"/>
            </a:xfrm>
          </p:grpSpPr>
          <p:grpSp>
            <p:nvGrpSpPr>
              <p:cNvPr id="106" name="组合 105">
                <a:extLst>
                  <a:ext uri="{FF2B5EF4-FFF2-40B4-BE49-F238E27FC236}">
                    <a16:creationId xmlns:a16="http://schemas.microsoft.com/office/drawing/2014/main" id="{525DAC63-4ACB-4FF5-81EE-E1176487A889}"/>
                  </a:ext>
                </a:extLst>
              </p:cNvPr>
              <p:cNvGrpSpPr/>
              <p:nvPr/>
            </p:nvGrpSpPr>
            <p:grpSpPr>
              <a:xfrm>
                <a:off x="4994748" y="458254"/>
                <a:ext cx="1688096" cy="1688096"/>
                <a:chOff x="4791546" y="615820"/>
                <a:chExt cx="1688096" cy="1688096"/>
              </a:xfrm>
            </p:grpSpPr>
            <p:sp>
              <p:nvSpPr>
                <p:cNvPr id="111" name="椭圆 110">
                  <a:extLst>
                    <a:ext uri="{FF2B5EF4-FFF2-40B4-BE49-F238E27FC236}">
                      <a16:creationId xmlns:a16="http://schemas.microsoft.com/office/drawing/2014/main" id="{6B4E93A7-3F1E-44BE-8032-7F32DBAC6C8D}"/>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a:extLst>
                    <a:ext uri="{FF2B5EF4-FFF2-40B4-BE49-F238E27FC236}">
                      <a16:creationId xmlns:a16="http://schemas.microsoft.com/office/drawing/2014/main" id="{827C94DC-D497-4FB9-96AF-A82FF1184D34}"/>
                    </a:ext>
                  </a:extLst>
                </p:cNvPr>
                <p:cNvGrpSpPr/>
                <p:nvPr/>
              </p:nvGrpSpPr>
              <p:grpSpPr>
                <a:xfrm>
                  <a:off x="4901194" y="736064"/>
                  <a:ext cx="1466614" cy="1466614"/>
                  <a:chOff x="4901194" y="736064"/>
                  <a:chExt cx="1466614" cy="1466614"/>
                </a:xfrm>
              </p:grpSpPr>
              <p:sp>
                <p:nvSpPr>
                  <p:cNvPr id="113" name="椭圆 112">
                    <a:extLst>
                      <a:ext uri="{FF2B5EF4-FFF2-40B4-BE49-F238E27FC236}">
                        <a16:creationId xmlns:a16="http://schemas.microsoft.com/office/drawing/2014/main" id="{F264235B-A85B-4CD2-97FA-798A9018CAB5}"/>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4" name="Picture 9">
                    <a:extLst>
                      <a:ext uri="{FF2B5EF4-FFF2-40B4-BE49-F238E27FC236}">
                        <a16:creationId xmlns:a16="http://schemas.microsoft.com/office/drawing/2014/main" id="{CE9AE4E4-DF6C-4674-B665-D3EB47A1B3BB}"/>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07" name="组合 106">
                <a:extLst>
                  <a:ext uri="{FF2B5EF4-FFF2-40B4-BE49-F238E27FC236}">
                    <a16:creationId xmlns:a16="http://schemas.microsoft.com/office/drawing/2014/main" id="{FE36DF34-71E6-4758-BD0A-1CE1CB627673}"/>
                  </a:ext>
                </a:extLst>
              </p:cNvPr>
              <p:cNvGrpSpPr/>
              <p:nvPr/>
            </p:nvGrpSpPr>
            <p:grpSpPr>
              <a:xfrm>
                <a:off x="4733517" y="300409"/>
                <a:ext cx="997955" cy="989414"/>
                <a:chOff x="3606948" y="508579"/>
                <a:chExt cx="769989" cy="763399"/>
              </a:xfrm>
            </p:grpSpPr>
            <p:sp>
              <p:nvSpPr>
                <p:cNvPr id="108" name="椭圆 107">
                  <a:extLst>
                    <a:ext uri="{FF2B5EF4-FFF2-40B4-BE49-F238E27FC236}">
                      <a16:creationId xmlns:a16="http://schemas.microsoft.com/office/drawing/2014/main" id="{38D2B320-4F9D-48E3-B224-5B84D6017825}"/>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106A434-C1F0-473C-ABF9-316631AD960C}"/>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FA15C16D-5176-4B15-8C0F-BF44732D9DC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5" name="组合 114">
              <a:extLst>
                <a:ext uri="{FF2B5EF4-FFF2-40B4-BE49-F238E27FC236}">
                  <a16:creationId xmlns:a16="http://schemas.microsoft.com/office/drawing/2014/main" id="{D787A04C-8806-4D3C-A8EC-9E543C5FD12B}"/>
                </a:ext>
              </a:extLst>
            </p:cNvPr>
            <p:cNvGrpSpPr/>
            <p:nvPr/>
          </p:nvGrpSpPr>
          <p:grpSpPr>
            <a:xfrm>
              <a:off x="3933552" y="4510550"/>
              <a:ext cx="1155192" cy="1103150"/>
              <a:chOff x="4733517" y="300409"/>
              <a:chExt cx="1949327" cy="1845941"/>
            </a:xfrm>
          </p:grpSpPr>
          <p:grpSp>
            <p:nvGrpSpPr>
              <p:cNvPr id="116" name="组合 115">
                <a:extLst>
                  <a:ext uri="{FF2B5EF4-FFF2-40B4-BE49-F238E27FC236}">
                    <a16:creationId xmlns:a16="http://schemas.microsoft.com/office/drawing/2014/main" id="{41EBD00E-C555-4173-9987-F03956AD68E7}"/>
                  </a:ext>
                </a:extLst>
              </p:cNvPr>
              <p:cNvGrpSpPr/>
              <p:nvPr/>
            </p:nvGrpSpPr>
            <p:grpSpPr>
              <a:xfrm>
                <a:off x="4994748" y="458254"/>
                <a:ext cx="1688096" cy="1688096"/>
                <a:chOff x="4791546" y="615820"/>
                <a:chExt cx="1688096" cy="1688096"/>
              </a:xfrm>
            </p:grpSpPr>
            <p:sp>
              <p:nvSpPr>
                <p:cNvPr id="131" name="椭圆 130">
                  <a:extLst>
                    <a:ext uri="{FF2B5EF4-FFF2-40B4-BE49-F238E27FC236}">
                      <a16:creationId xmlns:a16="http://schemas.microsoft.com/office/drawing/2014/main" id="{68097B45-CB0D-4857-AB03-38350053CB42}"/>
                    </a:ext>
                  </a:extLst>
                </p:cNvPr>
                <p:cNvSpPr/>
                <p:nvPr/>
              </p:nvSpPr>
              <p:spPr>
                <a:xfrm>
                  <a:off x="4791546" y="615820"/>
                  <a:ext cx="1688096" cy="1688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a:extLst>
                    <a:ext uri="{FF2B5EF4-FFF2-40B4-BE49-F238E27FC236}">
                      <a16:creationId xmlns:a16="http://schemas.microsoft.com/office/drawing/2014/main" id="{45A59663-E37A-46E5-B3C2-6338B0AF376F}"/>
                    </a:ext>
                  </a:extLst>
                </p:cNvPr>
                <p:cNvGrpSpPr/>
                <p:nvPr/>
              </p:nvGrpSpPr>
              <p:grpSpPr>
                <a:xfrm>
                  <a:off x="4901194" y="736064"/>
                  <a:ext cx="1466614" cy="1466614"/>
                  <a:chOff x="4901194" y="736064"/>
                  <a:chExt cx="1466614" cy="1466614"/>
                </a:xfrm>
              </p:grpSpPr>
              <p:sp>
                <p:nvSpPr>
                  <p:cNvPr id="133" name="椭圆 132">
                    <a:extLst>
                      <a:ext uri="{FF2B5EF4-FFF2-40B4-BE49-F238E27FC236}">
                        <a16:creationId xmlns:a16="http://schemas.microsoft.com/office/drawing/2014/main" id="{571666DE-94CC-4A4D-A006-816F5C9FE5C7}"/>
                      </a:ext>
                    </a:extLst>
                  </p:cNvPr>
                  <p:cNvSpPr/>
                  <p:nvPr/>
                </p:nvSpPr>
                <p:spPr>
                  <a:xfrm>
                    <a:off x="4901194" y="736064"/>
                    <a:ext cx="1466614" cy="1466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4" name="Picture 9">
                    <a:extLst>
                      <a:ext uri="{FF2B5EF4-FFF2-40B4-BE49-F238E27FC236}">
                        <a16:creationId xmlns:a16="http://schemas.microsoft.com/office/drawing/2014/main" id="{61026DAF-FDA8-4830-A657-3F032F39E900}"/>
                      </a:ext>
                    </a:extLst>
                  </p:cNvPr>
                  <p:cNvPicPr>
                    <a:picLocks noChangeAspect="1"/>
                  </p:cNvPicPr>
                  <p:nvPr/>
                </p:nvPicPr>
                <p:blipFill>
                  <a:blip r:embed="rId3">
                    <a:duotone>
                      <a:schemeClr val="accent3">
                        <a:shade val="45000"/>
                        <a:satMod val="135000"/>
                      </a:schemeClr>
                      <a:prstClr val="white"/>
                    </a:duotone>
                  </a:blip>
                  <a:stretch>
                    <a:fillRect/>
                  </a:stretch>
                </p:blipFill>
                <p:spPr>
                  <a:xfrm>
                    <a:off x="5171226" y="983970"/>
                    <a:ext cx="926550" cy="980181"/>
                  </a:xfrm>
                  <a:prstGeom prst="rect">
                    <a:avLst/>
                  </a:prstGeom>
                </p:spPr>
              </p:pic>
            </p:grpSp>
          </p:grpSp>
          <p:grpSp>
            <p:nvGrpSpPr>
              <p:cNvPr id="127" name="组合 126">
                <a:extLst>
                  <a:ext uri="{FF2B5EF4-FFF2-40B4-BE49-F238E27FC236}">
                    <a16:creationId xmlns:a16="http://schemas.microsoft.com/office/drawing/2014/main" id="{B88F6474-ABAE-47FB-AE7A-391715EA1702}"/>
                  </a:ext>
                </a:extLst>
              </p:cNvPr>
              <p:cNvGrpSpPr/>
              <p:nvPr/>
            </p:nvGrpSpPr>
            <p:grpSpPr>
              <a:xfrm>
                <a:off x="4733517" y="300409"/>
                <a:ext cx="997955" cy="989414"/>
                <a:chOff x="3606948" y="508579"/>
                <a:chExt cx="769989" cy="763399"/>
              </a:xfrm>
            </p:grpSpPr>
            <p:sp>
              <p:nvSpPr>
                <p:cNvPr id="128" name="椭圆 127">
                  <a:extLst>
                    <a:ext uri="{FF2B5EF4-FFF2-40B4-BE49-F238E27FC236}">
                      <a16:creationId xmlns:a16="http://schemas.microsoft.com/office/drawing/2014/main" id="{19AF8F40-BFF1-45BA-ACA7-B1E0E65A6A7B}"/>
                    </a:ext>
                  </a:extLst>
                </p:cNvPr>
                <p:cNvSpPr/>
                <p:nvPr/>
              </p:nvSpPr>
              <p:spPr>
                <a:xfrm>
                  <a:off x="3606948" y="508579"/>
                  <a:ext cx="769989" cy="763399"/>
                </a:xfrm>
                <a:prstGeom prst="ellipse">
                  <a:avLst/>
                </a:prstGeom>
                <a:solidFill>
                  <a:srgbClr val="E2F0D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07C90628-4521-477A-8E28-98FD20D98986}"/>
                    </a:ext>
                  </a:extLst>
                </p:cNvPr>
                <p:cNvSpPr/>
                <p:nvPr/>
              </p:nvSpPr>
              <p:spPr>
                <a:xfrm>
                  <a:off x="3737802" y="645031"/>
                  <a:ext cx="508284" cy="490496"/>
                </a:xfrm>
                <a:prstGeom prst="ellipse">
                  <a:avLst/>
                </a:prstGeom>
                <a:solidFill>
                  <a:srgbClr val="C5E0B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40B6F4BD-10A6-4333-BCBD-AD23D12C7828}"/>
                    </a:ext>
                  </a:extLst>
                </p:cNvPr>
                <p:cNvSpPr/>
                <p:nvPr/>
              </p:nvSpPr>
              <p:spPr>
                <a:xfrm>
                  <a:off x="3881906" y="779497"/>
                  <a:ext cx="220071" cy="221562"/>
                </a:xfrm>
                <a:prstGeom prst="ellipse">
                  <a:avLst/>
                </a:prstGeom>
                <a:solidFill>
                  <a:srgbClr val="A9D1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91" name="Picture 2">
              <a:extLst>
                <a:ext uri="{FF2B5EF4-FFF2-40B4-BE49-F238E27FC236}">
                  <a16:creationId xmlns:a16="http://schemas.microsoft.com/office/drawing/2014/main" id="{1DC9D1AB-77C4-4CEB-BD60-E90A13DF6EC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7781" b="98559" l="980" r="36471">
                          <a14:foregroundMark x1="1569" y1="11239" x2="2157" y2="38905"/>
                          <a14:foregroundMark x1="2157" y1="38905" x2="3922" y2="48703"/>
                          <a14:foregroundMark x1="3922" y1="48703" x2="15098" y2="57061"/>
                          <a14:foregroundMark x1="15098" y1="57061" x2="17451" y2="65994"/>
                          <a14:foregroundMark x1="17451" y1="65994" x2="17457" y2="66282"/>
                          <a14:foregroundMark x1="22745" y1="65649" x2="22745" y2="59654"/>
                          <a14:foregroundMark x1="22745" y1="67723" x2="22745" y2="67147"/>
                          <a14:foregroundMark x1="22745" y1="73487" x2="22745" y2="72334"/>
                          <a14:foregroundMark x1="22745" y1="76945" x2="22745" y2="76483"/>
                          <a14:foregroundMark x1="22745" y1="89049" x2="22745" y2="86490"/>
                          <a14:foregroundMark x1="22745" y1="59654" x2="31373" y2="55043"/>
                          <a14:foregroundMark x1="31373" y1="55043" x2="36863" y2="48703"/>
                          <a14:foregroundMark x1="36863" y1="48703" x2="38627" y2="11527"/>
                          <a14:foregroundMark x1="38627" y1="11527" x2="33529" y2="6052"/>
                          <a14:foregroundMark x1="33529" y1="6052" x2="10392" y2="5187"/>
                          <a14:foregroundMark x1="10392" y1="5187" x2="2549" y2="8069"/>
                          <a14:foregroundMark x1="2549" y1="8069" x2="1176" y2="11527"/>
                          <a14:foregroundMark x1="20786" y1="93660" x2="21765" y2="93660"/>
                          <a14:foregroundMark x1="21765" y1="94524" x2="21765" y2="94524"/>
                          <a14:foregroundMark x1="21176" y1="94524" x2="21176" y2="94524"/>
                          <a14:foregroundMark x1="21569" y1="94524" x2="21569" y2="94524"/>
                          <a14:foregroundMark x1="21373" y1="91931" x2="21569" y2="94813"/>
                          <a14:backgroundMark x1="22709" y1="89525" x2="22549" y2="76369"/>
                          <a14:backgroundMark x1="22736" y1="91731" x2="22732" y2="91427"/>
                          <a14:backgroundMark x1="17451" y1="75504" x2="17843" y2="93084"/>
                          <a14:backgroundMark x1="17451" y1="76369" x2="17451" y2="95101"/>
                          <a14:backgroundMark x1="22745" y1="76945" x2="23137" y2="86455"/>
                          <a14:backgroundMark x1="23137" y1="86455" x2="22745" y2="72334"/>
                          <a14:backgroundMark x1="22745" y1="73487" x2="22353" y2="76369"/>
                          <a14:backgroundMark x1="22745" y1="89049" x2="22745" y2="90778"/>
                          <a14:backgroundMark x1="17451" y1="66282" x2="17451" y2="75793"/>
                          <a14:backgroundMark x1="17451" y1="75793" x2="17451" y2="75793"/>
                          <a14:backgroundMark x1="22549" y1="65706" x2="22745" y2="67147"/>
                          <a14:backgroundMark x1="22745" y1="67723" x2="22745" y2="72334"/>
                        </a14:backgroundRemoval>
                      </a14:imgEffect>
                    </a14:imgLayer>
                  </a14:imgProps>
                </a:ext>
                <a:ext uri="{28A0092B-C50C-407E-A947-70E740481C1C}">
                  <a14:useLocalDpi xmlns:a14="http://schemas.microsoft.com/office/drawing/2010/main" val="0"/>
                </a:ext>
              </a:extLst>
            </a:blip>
            <a:srcRect l="2978" t="1533" r="59711" b="1382"/>
            <a:stretch/>
          </p:blipFill>
          <p:spPr bwMode="auto">
            <a:xfrm>
              <a:off x="755991" y="1918085"/>
              <a:ext cx="1875305" cy="32018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灯片编号占位符 1">
            <a:extLst>
              <a:ext uri="{FF2B5EF4-FFF2-40B4-BE49-F238E27FC236}">
                <a16:creationId xmlns:a16="http://schemas.microsoft.com/office/drawing/2014/main" id="{35185B96-7F4F-47DE-8F4C-C8752E6EC5B7}"/>
              </a:ext>
            </a:extLst>
          </p:cNvPr>
          <p:cNvSpPr>
            <a:spLocks noGrp="1"/>
          </p:cNvSpPr>
          <p:nvPr>
            <p:ph type="sldNum" sz="quarter" idx="12"/>
          </p:nvPr>
        </p:nvSpPr>
        <p:spPr/>
        <p:txBody>
          <a:bodyPr/>
          <a:lstStyle/>
          <a:p>
            <a:fld id="{0FF6C132-0A87-4A25-A3C6-BECAB87B3610}" type="slidenum">
              <a:rPr lang="zh-CN" altLang="en-US" smtClean="0"/>
              <a:t>9</a:t>
            </a:fld>
            <a:endParaRPr lang="zh-CN" altLang="en-US"/>
          </a:p>
        </p:txBody>
      </p:sp>
      <p:sp>
        <p:nvSpPr>
          <p:cNvPr id="6" name="文本框 87">
            <a:extLst>
              <a:ext uri="{FF2B5EF4-FFF2-40B4-BE49-F238E27FC236}">
                <a16:creationId xmlns:a16="http://schemas.microsoft.com/office/drawing/2014/main" id="{7051C6DB-A1E5-9C8B-B428-90445E23832F}"/>
              </a:ext>
            </a:extLst>
          </p:cNvPr>
          <p:cNvSpPr txBox="1"/>
          <p:nvPr/>
        </p:nvSpPr>
        <p:spPr>
          <a:xfrm>
            <a:off x="723792" y="260836"/>
            <a:ext cx="8579015" cy="646331"/>
          </a:xfrm>
          <a:prstGeom prst="rect">
            <a:avLst/>
          </a:prstGeom>
          <a:noFill/>
        </p:spPr>
        <p:txBody>
          <a:bodyPr wrap="none" rtlCol="0">
            <a:spAutoFit/>
          </a:bodyPr>
          <a:lstStyle/>
          <a:p>
            <a:r>
              <a:rPr lang="en-US" altLang="zh-CN" sz="3600" dirty="0"/>
              <a:t>More Antennas </a:t>
            </a:r>
            <a:r>
              <a:rPr lang="en-US" altLang="zh-CN" sz="3600" dirty="0">
                <a:sym typeface="Wingdings" pitchFamily="2" charset="2"/>
              </a:rPr>
              <a:t></a:t>
            </a:r>
            <a:r>
              <a:rPr lang="en-US" altLang="zh-CN" sz="3600" dirty="0"/>
              <a:t> More Feedback Overhead</a:t>
            </a:r>
            <a:endParaRPr lang="zh-CN" altLang="en-US" sz="36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D76364-8452-7539-6BFB-2947B2380CD1}"/>
                  </a:ext>
                </a:extLst>
              </p:cNvPr>
              <p:cNvSpPr txBox="1"/>
              <p:nvPr/>
            </p:nvSpPr>
            <p:spPr>
              <a:xfrm>
                <a:off x="7596732" y="3441434"/>
                <a:ext cx="352057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m:t>
                      </m:r>
                      <m:d>
                        <m:dPr>
                          <m:begChr m:val="["/>
                          <m:endChr m:val="]"/>
                          <m:ctrlPr>
                            <a:rPr lang="en-US" altLang="zh-CN" sz="3200" b="0" i="1" smtClean="0">
                              <a:latin typeface="Cambria Math" panose="02040503050406030204" pitchFamily="18" charset="0"/>
                            </a:rPr>
                          </m:ctrlPr>
                        </m:dP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h</m:t>
                              </m:r>
                            </m:e>
                            <m:sub>
                              <m:r>
                                <a:rPr lang="en-US" altLang="zh-CN" sz="3200" i="1">
                                  <a:latin typeface="Cambria Math" panose="02040503050406030204" pitchFamily="18" charset="0"/>
                                </a:rPr>
                                <m:t>1</m:t>
                              </m:r>
                            </m:sub>
                          </m:sSub>
                          <m:r>
                            <a:rPr lang="en-US" altLang="zh-CN" sz="3200" b="0" i="1" smtClean="0">
                              <a:latin typeface="Cambria Math" panose="02040503050406030204" pitchFamily="18" charset="0"/>
                            </a:rPr>
                            <m:t>,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h</m:t>
                              </m:r>
                            </m:e>
                            <m:sub>
                              <m:r>
                                <a:rPr lang="en-US" altLang="zh-CN" sz="3200" b="0" i="1" smtClean="0">
                                  <a:latin typeface="Cambria Math" panose="02040503050406030204" pitchFamily="18" charset="0"/>
                                </a:rPr>
                                <m:t>2</m:t>
                              </m:r>
                            </m:sub>
                          </m:sSub>
                          <m:r>
                            <a:rPr lang="en-US" altLang="zh-CN" sz="3200" b="0" i="1" smtClean="0">
                              <a:latin typeface="Cambria Math" panose="02040503050406030204" pitchFamily="18" charset="0"/>
                            </a:rPr>
                            <m:t>, …, </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h</m:t>
                              </m:r>
                            </m:e>
                            <m:sub>
                              <m:r>
                                <a:rPr lang="en-US" altLang="zh-CN" sz="3200" b="0" i="1" smtClean="0">
                                  <a:latin typeface="Cambria Math" panose="02040503050406030204" pitchFamily="18" charset="0"/>
                                </a:rPr>
                                <m:t>𝑁</m:t>
                              </m:r>
                            </m:sub>
                          </m:sSub>
                        </m:e>
                      </m:d>
                    </m:oMath>
                  </m:oMathPara>
                </a14:m>
                <a:endParaRPr lang="en-US" sz="3200" dirty="0"/>
              </a:p>
            </p:txBody>
          </p:sp>
        </mc:Choice>
        <mc:Fallback xmlns="">
          <p:sp>
            <p:nvSpPr>
              <p:cNvPr id="4" name="TextBox 3">
                <a:extLst>
                  <a:ext uri="{FF2B5EF4-FFF2-40B4-BE49-F238E27FC236}">
                    <a16:creationId xmlns:a16="http://schemas.microsoft.com/office/drawing/2014/main" id="{57D76364-8452-7539-6BFB-2947B2380CD1}"/>
                  </a:ext>
                </a:extLst>
              </p:cNvPr>
              <p:cNvSpPr txBox="1">
                <a:spLocks noRot="1" noChangeAspect="1" noMove="1" noResize="1" noEditPoints="1" noAdjustHandles="1" noChangeArrowheads="1" noChangeShapeType="1" noTextEdit="1"/>
              </p:cNvSpPr>
              <p:nvPr/>
            </p:nvSpPr>
            <p:spPr>
              <a:xfrm>
                <a:off x="7596732" y="3441434"/>
                <a:ext cx="3520579" cy="492443"/>
              </a:xfrm>
              <a:prstGeom prst="rect">
                <a:avLst/>
              </a:prstGeom>
              <a:blipFill>
                <a:blip r:embed="rId6"/>
                <a:stretch>
                  <a:fillRect/>
                </a:stretch>
              </a:blipFill>
            </p:spPr>
            <p:txBody>
              <a:bodyPr/>
              <a:lstStyle/>
              <a:p>
                <a:r>
                  <a:rPr lang="zh-CN" altLang="en-US">
                    <a:noFill/>
                  </a:rPr>
                  <a:t> </a:t>
                </a:r>
              </a:p>
            </p:txBody>
          </p:sp>
        </mc:Fallback>
      </mc:AlternateContent>
      <p:sp>
        <p:nvSpPr>
          <p:cNvPr id="10" name="TextBox 9">
            <a:extLst>
              <a:ext uri="{FF2B5EF4-FFF2-40B4-BE49-F238E27FC236}">
                <a16:creationId xmlns:a16="http://schemas.microsoft.com/office/drawing/2014/main" id="{4B5BCBCC-2C52-C8E9-81E7-495206CD5995}"/>
              </a:ext>
            </a:extLst>
          </p:cNvPr>
          <p:cNvSpPr txBox="1"/>
          <p:nvPr/>
        </p:nvSpPr>
        <p:spPr>
          <a:xfrm>
            <a:off x="9606746" y="4332295"/>
            <a:ext cx="1743619" cy="523220"/>
          </a:xfrm>
          <a:prstGeom prst="rect">
            <a:avLst/>
          </a:prstGeom>
          <a:noFill/>
        </p:spPr>
        <p:txBody>
          <a:bodyPr wrap="none" rtlCol="0">
            <a:spAutoFit/>
          </a:bodyPr>
          <a:lstStyle/>
          <a:p>
            <a:r>
              <a:rPr lang="en-US" sz="2800" dirty="0">
                <a:solidFill>
                  <a:srgbClr val="FF0000"/>
                </a:solidFill>
              </a:rPr>
              <a:t>#Antennas</a:t>
            </a:r>
          </a:p>
        </p:txBody>
      </p:sp>
      <mc:AlternateContent xmlns:mc="http://schemas.openxmlformats.org/markup-compatibility/2006" xmlns:a14="http://schemas.microsoft.com/office/drawing/2010/main">
        <mc:Choice Requires="a14">
          <p:sp>
            <p:nvSpPr>
              <p:cNvPr id="47" name="TextBox 8">
                <a:extLst>
                  <a:ext uri="{FF2B5EF4-FFF2-40B4-BE49-F238E27FC236}">
                    <a16:creationId xmlns:a16="http://schemas.microsoft.com/office/drawing/2014/main" id="{AA788620-E04F-4C39-8FB9-B67C86F1C463}"/>
                  </a:ext>
                </a:extLst>
              </p:cNvPr>
              <p:cNvSpPr txBox="1"/>
              <p:nvPr/>
            </p:nvSpPr>
            <p:spPr>
              <a:xfrm>
                <a:off x="4703021" y="4504854"/>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3</m:t>
                          </m:r>
                        </m:sub>
                      </m:sSub>
                    </m:oMath>
                  </m:oMathPara>
                </a14:m>
                <a:endParaRPr lang="en-US" sz="3200" dirty="0"/>
              </a:p>
            </p:txBody>
          </p:sp>
        </mc:Choice>
        <mc:Fallback xmlns="">
          <p:sp>
            <p:nvSpPr>
              <p:cNvPr id="47" name="TextBox 8">
                <a:extLst>
                  <a:ext uri="{FF2B5EF4-FFF2-40B4-BE49-F238E27FC236}">
                    <a16:creationId xmlns:a16="http://schemas.microsoft.com/office/drawing/2014/main" id="{AA788620-E04F-4C39-8FB9-B67C86F1C463}"/>
                  </a:ext>
                </a:extLst>
              </p:cNvPr>
              <p:cNvSpPr txBox="1">
                <a:spLocks noRot="1" noChangeAspect="1" noMove="1" noResize="1" noEditPoints="1" noAdjustHandles="1" noChangeArrowheads="1" noChangeShapeType="1" noTextEdit="1"/>
              </p:cNvSpPr>
              <p:nvPr/>
            </p:nvSpPr>
            <p:spPr>
              <a:xfrm>
                <a:off x="4703021" y="4504854"/>
                <a:ext cx="971808" cy="492443"/>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6">
                <a:extLst>
                  <a:ext uri="{FF2B5EF4-FFF2-40B4-BE49-F238E27FC236}">
                    <a16:creationId xmlns:a16="http://schemas.microsoft.com/office/drawing/2014/main" id="{8F48F3CF-6FA4-4192-A696-3A25216BBD6A}"/>
                  </a:ext>
                </a:extLst>
              </p:cNvPr>
              <p:cNvSpPr txBox="1"/>
              <p:nvPr/>
            </p:nvSpPr>
            <p:spPr>
              <a:xfrm>
                <a:off x="7974816" y="1680526"/>
                <a:ext cx="971808"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𝐻</m:t>
                          </m:r>
                        </m:e>
                        <m:sub>
                          <m:r>
                            <a:rPr lang="en-US" sz="3200" b="0" i="1" smtClean="0">
                              <a:latin typeface="Cambria Math" panose="02040503050406030204" pitchFamily="18" charset="0"/>
                            </a:rPr>
                            <m:t>1</m:t>
                          </m:r>
                        </m:sub>
                      </m:sSub>
                    </m:oMath>
                  </m:oMathPara>
                </a14:m>
                <a:endParaRPr lang="en-US" sz="3200" dirty="0"/>
              </a:p>
            </p:txBody>
          </p:sp>
        </mc:Choice>
        <mc:Fallback xmlns="">
          <p:sp>
            <p:nvSpPr>
              <p:cNvPr id="49" name="TextBox 6">
                <a:extLst>
                  <a:ext uri="{FF2B5EF4-FFF2-40B4-BE49-F238E27FC236}">
                    <a16:creationId xmlns:a16="http://schemas.microsoft.com/office/drawing/2014/main" id="{8F48F3CF-6FA4-4192-A696-3A25216BBD6A}"/>
                  </a:ext>
                </a:extLst>
              </p:cNvPr>
              <p:cNvSpPr txBox="1">
                <a:spLocks noRot="1" noChangeAspect="1" noMove="1" noResize="1" noEditPoints="1" noAdjustHandles="1" noChangeArrowheads="1" noChangeShapeType="1" noTextEdit="1"/>
              </p:cNvSpPr>
              <p:nvPr/>
            </p:nvSpPr>
            <p:spPr>
              <a:xfrm>
                <a:off x="7974816" y="1680526"/>
                <a:ext cx="971808" cy="492443"/>
              </a:xfrm>
              <a:prstGeom prst="rect">
                <a:avLst/>
              </a:prstGeom>
              <a:blipFill>
                <a:blip r:embed="rId8"/>
                <a:stretch>
                  <a:fillRect/>
                </a:stretch>
              </a:blipFill>
            </p:spPr>
            <p:txBody>
              <a:bodyPr/>
              <a:lstStyle/>
              <a:p>
                <a:r>
                  <a:rPr lang="zh-CN" altLang="en-US">
                    <a:noFill/>
                  </a:rPr>
                  <a:t> </a:t>
                </a:r>
              </a:p>
            </p:txBody>
          </p:sp>
        </mc:Fallback>
      </mc:AlternateContent>
      <p:cxnSp>
        <p:nvCxnSpPr>
          <p:cNvPr id="8" name="直接箭头连接符 7">
            <a:extLst>
              <a:ext uri="{FF2B5EF4-FFF2-40B4-BE49-F238E27FC236}">
                <a16:creationId xmlns:a16="http://schemas.microsoft.com/office/drawing/2014/main" id="{B721B118-15D1-4B9D-8506-7DD6218DB6A6}"/>
              </a:ext>
            </a:extLst>
          </p:cNvPr>
          <p:cNvCxnSpPr>
            <a:endCxn id="4" idx="1"/>
          </p:cNvCxnSpPr>
          <p:nvPr/>
        </p:nvCxnSpPr>
        <p:spPr>
          <a:xfrm>
            <a:off x="3799114" y="2289670"/>
            <a:ext cx="3797618" cy="1397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7BC2E778-E32B-44CD-9FDE-7DF48FD75819}"/>
              </a:ext>
            </a:extLst>
          </p:cNvPr>
          <p:cNvCxnSpPr>
            <a:cxnSpLocks/>
            <a:endCxn id="4" idx="1"/>
          </p:cNvCxnSpPr>
          <p:nvPr/>
        </p:nvCxnSpPr>
        <p:spPr>
          <a:xfrm>
            <a:off x="3635829" y="2383971"/>
            <a:ext cx="3960903" cy="13036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A568B721-90B2-4E6E-9C1E-1F6F9665E7E3}"/>
              </a:ext>
            </a:extLst>
          </p:cNvPr>
          <p:cNvCxnSpPr>
            <a:cxnSpLocks/>
            <a:endCxn id="4" idx="1"/>
          </p:cNvCxnSpPr>
          <p:nvPr/>
        </p:nvCxnSpPr>
        <p:spPr>
          <a:xfrm>
            <a:off x="3450771" y="2471057"/>
            <a:ext cx="4145961" cy="1216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755A8BA2-3582-46ED-9966-67A5271CA7A8}"/>
              </a:ext>
            </a:extLst>
          </p:cNvPr>
          <p:cNvCxnSpPr>
            <a:cxnSpLocks/>
            <a:endCxn id="4" idx="1"/>
          </p:cNvCxnSpPr>
          <p:nvPr/>
        </p:nvCxnSpPr>
        <p:spPr>
          <a:xfrm>
            <a:off x="3282168" y="2598493"/>
            <a:ext cx="4314564" cy="10891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25" name="组合 124">
            <a:extLst>
              <a:ext uri="{FF2B5EF4-FFF2-40B4-BE49-F238E27FC236}">
                <a16:creationId xmlns:a16="http://schemas.microsoft.com/office/drawing/2014/main" id="{D165A397-80ED-469C-838D-F766D461E53E}"/>
              </a:ext>
            </a:extLst>
          </p:cNvPr>
          <p:cNvGrpSpPr/>
          <p:nvPr/>
        </p:nvGrpSpPr>
        <p:grpSpPr>
          <a:xfrm>
            <a:off x="3282168" y="2598492"/>
            <a:ext cx="4314564" cy="1089163"/>
            <a:chOff x="3282168" y="2598493"/>
            <a:chExt cx="4314564" cy="1089163"/>
          </a:xfrm>
        </p:grpSpPr>
        <p:cxnSp>
          <p:nvCxnSpPr>
            <p:cNvPr id="126" name="直接箭头连接符 125">
              <a:extLst>
                <a:ext uri="{FF2B5EF4-FFF2-40B4-BE49-F238E27FC236}">
                  <a16:creationId xmlns:a16="http://schemas.microsoft.com/office/drawing/2014/main" id="{A90FE5B3-28D0-4DD7-84BC-C9B95F9E0580}"/>
                </a:ext>
              </a:extLst>
            </p:cNvPr>
            <p:cNvCxnSpPr>
              <a:cxnSpLocks/>
            </p:cNvCxnSpPr>
            <p:nvPr/>
          </p:nvCxnSpPr>
          <p:spPr>
            <a:xfrm>
              <a:off x="3282168" y="2801538"/>
              <a:ext cx="4314564" cy="8861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5" name="直接箭头连接符 134">
              <a:extLst>
                <a:ext uri="{FF2B5EF4-FFF2-40B4-BE49-F238E27FC236}">
                  <a16:creationId xmlns:a16="http://schemas.microsoft.com/office/drawing/2014/main" id="{53902F83-6745-46AF-BB1A-938D3CF8EBC6}"/>
                </a:ext>
              </a:extLst>
            </p:cNvPr>
            <p:cNvCxnSpPr>
              <a:cxnSpLocks/>
            </p:cNvCxnSpPr>
            <p:nvPr/>
          </p:nvCxnSpPr>
          <p:spPr>
            <a:xfrm>
              <a:off x="3282168" y="3069771"/>
              <a:ext cx="4314564" cy="6178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a:extLst>
                <a:ext uri="{FF2B5EF4-FFF2-40B4-BE49-F238E27FC236}">
                  <a16:creationId xmlns:a16="http://schemas.microsoft.com/office/drawing/2014/main" id="{426CCCB1-5994-4911-9553-B45322D21368}"/>
                </a:ext>
              </a:extLst>
            </p:cNvPr>
            <p:cNvCxnSpPr>
              <a:cxnSpLocks/>
            </p:cNvCxnSpPr>
            <p:nvPr/>
          </p:nvCxnSpPr>
          <p:spPr>
            <a:xfrm>
              <a:off x="3282168" y="3320143"/>
              <a:ext cx="4314564" cy="3675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直接箭头连接符 136">
              <a:extLst>
                <a:ext uri="{FF2B5EF4-FFF2-40B4-BE49-F238E27FC236}">
                  <a16:creationId xmlns:a16="http://schemas.microsoft.com/office/drawing/2014/main" id="{8E86D67B-C4B4-4F46-916E-DD9BFE3B9014}"/>
                </a:ext>
              </a:extLst>
            </p:cNvPr>
            <p:cNvCxnSpPr>
              <a:cxnSpLocks/>
            </p:cNvCxnSpPr>
            <p:nvPr/>
          </p:nvCxnSpPr>
          <p:spPr>
            <a:xfrm>
              <a:off x="3450771" y="2741038"/>
              <a:ext cx="4145961" cy="946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a:extLst>
                <a:ext uri="{FF2B5EF4-FFF2-40B4-BE49-F238E27FC236}">
                  <a16:creationId xmlns:a16="http://schemas.microsoft.com/office/drawing/2014/main" id="{C03F3D44-50FC-4594-8B34-EB27008E57BC}"/>
                </a:ext>
              </a:extLst>
            </p:cNvPr>
            <p:cNvCxnSpPr>
              <a:cxnSpLocks/>
            </p:cNvCxnSpPr>
            <p:nvPr/>
          </p:nvCxnSpPr>
          <p:spPr>
            <a:xfrm>
              <a:off x="3450771" y="2993571"/>
              <a:ext cx="4145961" cy="6940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9" name="直接箭头连接符 138">
              <a:extLst>
                <a:ext uri="{FF2B5EF4-FFF2-40B4-BE49-F238E27FC236}">
                  <a16:creationId xmlns:a16="http://schemas.microsoft.com/office/drawing/2014/main" id="{5E52E203-BCA2-4358-B5A2-8AE3FD939A31}"/>
                </a:ext>
              </a:extLst>
            </p:cNvPr>
            <p:cNvCxnSpPr>
              <a:cxnSpLocks/>
            </p:cNvCxnSpPr>
            <p:nvPr/>
          </p:nvCxnSpPr>
          <p:spPr>
            <a:xfrm>
              <a:off x="3450771" y="3243943"/>
              <a:ext cx="4145961" cy="4437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a:extLst>
                <a:ext uri="{FF2B5EF4-FFF2-40B4-BE49-F238E27FC236}">
                  <a16:creationId xmlns:a16="http://schemas.microsoft.com/office/drawing/2014/main" id="{863E327B-D924-4B7C-8236-AC33E1CFB533}"/>
                </a:ext>
              </a:extLst>
            </p:cNvPr>
            <p:cNvCxnSpPr>
              <a:cxnSpLocks/>
            </p:cNvCxnSpPr>
            <p:nvPr/>
          </p:nvCxnSpPr>
          <p:spPr>
            <a:xfrm>
              <a:off x="3635829" y="2598493"/>
              <a:ext cx="3960903" cy="10891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a16="http://schemas.microsoft.com/office/drawing/2014/main" id="{932DC9B8-6141-4788-8FEC-383803A6CF02}"/>
                </a:ext>
              </a:extLst>
            </p:cNvPr>
            <p:cNvCxnSpPr>
              <a:cxnSpLocks/>
            </p:cNvCxnSpPr>
            <p:nvPr/>
          </p:nvCxnSpPr>
          <p:spPr>
            <a:xfrm>
              <a:off x="3635829" y="2910024"/>
              <a:ext cx="3960903" cy="777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a:extLst>
                <a:ext uri="{FF2B5EF4-FFF2-40B4-BE49-F238E27FC236}">
                  <a16:creationId xmlns:a16="http://schemas.microsoft.com/office/drawing/2014/main" id="{51DC2DF6-60B6-4691-AD5F-3116BEC74980}"/>
                </a:ext>
              </a:extLst>
            </p:cNvPr>
            <p:cNvCxnSpPr>
              <a:cxnSpLocks/>
            </p:cNvCxnSpPr>
            <p:nvPr/>
          </p:nvCxnSpPr>
          <p:spPr>
            <a:xfrm>
              <a:off x="3635829" y="3167743"/>
              <a:ext cx="3960903" cy="519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43" name="Right Brace 4">
            <a:extLst>
              <a:ext uri="{FF2B5EF4-FFF2-40B4-BE49-F238E27FC236}">
                <a16:creationId xmlns:a16="http://schemas.microsoft.com/office/drawing/2014/main" id="{33D28125-F018-4103-A322-D43D75810F6C}"/>
              </a:ext>
            </a:extLst>
          </p:cNvPr>
          <p:cNvSpPr/>
          <p:nvPr/>
        </p:nvSpPr>
        <p:spPr>
          <a:xfrm rot="5400000">
            <a:off x="9639800" y="3023921"/>
            <a:ext cx="365124" cy="2292108"/>
          </a:xfrm>
          <a:prstGeom prst="rightBrace">
            <a:avLst>
              <a:gd name="adj1" fmla="val 3516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1479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2000"/>
                                        <p:tgtEl>
                                          <p:spTgt spid="4"/>
                                        </p:tgtEl>
                                      </p:cBhvr>
                                    </p:animEffect>
                                  </p:childTnLst>
                                </p:cTn>
                              </p:par>
                              <p:par>
                                <p:cTn id="10" presetID="1" presetClass="entr" presetSubtype="0" fill="hold" nodeType="withEffect">
                                  <p:stCondLst>
                                    <p:cond delay="1000"/>
                                  </p:stCondLst>
                                  <p:childTnLst>
                                    <p:set>
                                      <p:cBhvr>
                                        <p:cTn id="11" dur="1" fill="hold">
                                          <p:stCondLst>
                                            <p:cond delay="0"/>
                                          </p:stCondLst>
                                        </p:cTn>
                                        <p:tgtEl>
                                          <p:spTgt spid="50"/>
                                        </p:tgtEl>
                                        <p:attrNameLst>
                                          <p:attrName>style.visibility</p:attrName>
                                        </p:attrNameLst>
                                      </p:cBhvr>
                                      <p:to>
                                        <p:strVal val="visible"/>
                                      </p:to>
                                    </p:set>
                                  </p:childTnLst>
                                </p:cTn>
                              </p:par>
                              <p:par>
                                <p:cTn id="12" presetID="1" presetClass="entr" presetSubtype="0" fill="hold" nodeType="withEffect">
                                  <p:stCondLst>
                                    <p:cond delay="2000"/>
                                  </p:stCondLst>
                                  <p:childTnLst>
                                    <p:set>
                                      <p:cBhvr>
                                        <p:cTn id="13" dur="1" fill="hold">
                                          <p:stCondLst>
                                            <p:cond delay="0"/>
                                          </p:stCondLst>
                                        </p:cTn>
                                        <p:tgtEl>
                                          <p:spTgt spid="52"/>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4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43"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6850</TotalTime>
  <Words>4565</Words>
  <Application>Microsoft Office PowerPoint</Application>
  <PresentationFormat>宽屏</PresentationFormat>
  <Paragraphs>536</Paragraphs>
  <Slides>55</Slides>
  <Notes>55</Notes>
  <HiddenSlides>2</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55</vt:i4>
      </vt:variant>
    </vt:vector>
  </HeadingPairs>
  <TitlesOfParts>
    <vt:vector size="62" baseType="lpstr">
      <vt:lpstr>LinLibertineT</vt:lpstr>
      <vt:lpstr>等线</vt:lpstr>
      <vt:lpstr>Arial</vt:lpstr>
      <vt:lpstr>Calibri</vt:lpstr>
      <vt:lpstr>Calibri Light</vt:lpstr>
      <vt:lpstr>Cambria Math</vt:lpstr>
      <vt:lpstr>Office 主题​​</vt:lpstr>
      <vt:lpstr>PowerPoint 演示文稿</vt:lpstr>
      <vt:lpstr>PowerPoint 演示文稿</vt:lpstr>
      <vt:lpstr>PowerPoint 演示文稿</vt:lpstr>
      <vt:lpstr>In this talk: Zero Channel Feedback</vt:lpstr>
      <vt:lpstr>In this talk: Zero Channel Feedback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 this talk: Zero Channel Feedback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Key Intuition: We care about relative channels </vt:lpstr>
      <vt:lpstr>PowerPoint 演示文稿</vt:lpstr>
      <vt:lpstr>PowerPoint 演示文稿</vt:lpstr>
      <vt:lpstr>PowerPoint 演示文稿</vt:lpstr>
      <vt:lpstr>In this talk: Zero Channel Feedback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Zikun</dc:creator>
  <cp:lastModifiedBy>Liu, Zikun</cp:lastModifiedBy>
  <cp:revision>93</cp:revision>
  <dcterms:created xsi:type="dcterms:W3CDTF">2021-12-29T20:49:15Z</dcterms:created>
  <dcterms:modified xsi:type="dcterms:W3CDTF">2022-05-10T05:31:16Z</dcterms:modified>
</cp:coreProperties>
</file>